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612" r:id="rId2"/>
    <p:sldId id="614" r:id="rId3"/>
    <p:sldId id="624" r:id="rId4"/>
    <p:sldId id="616" r:id="rId5"/>
    <p:sldId id="625" r:id="rId6"/>
    <p:sldId id="618" r:id="rId7"/>
    <p:sldId id="619" r:id="rId8"/>
    <p:sldId id="620" r:id="rId9"/>
    <p:sldId id="621" r:id="rId10"/>
    <p:sldId id="622" r:id="rId11"/>
    <p:sldId id="581" r:id="rId12"/>
    <p:sldId id="61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B4F7"/>
    <a:srgbClr val="0964AF"/>
    <a:srgbClr val="6C5288"/>
    <a:srgbClr val="52A8F1"/>
    <a:srgbClr val="413252"/>
    <a:srgbClr val="5D8295"/>
    <a:srgbClr val="0278A0"/>
    <a:srgbClr val="53B09D"/>
    <a:srgbClr val="8E9779"/>
    <a:srgbClr val="719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450" y="25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284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9982CB-11D0-48A2-942F-B260AFB37C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36253C-A913-4D93-B4E6-07D3163FBCE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032DC-C4AF-4819-936C-87F52F4A4680}" type="datetimeFigureOut">
              <a:rPr lang="en-US" smtClean="0"/>
              <a:t>04-Aug-22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0548F2-BC46-4257-ABCC-943B02358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DF73F8-DE90-471D-9B80-D9CEBBE8D5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046F5-426C-448B-8190-0EA121D2C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699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388A3-E1A6-4681-B76A-048ECBB11DE2}" type="datetimeFigureOut">
              <a:rPr lang="en-US" smtClean="0"/>
              <a:t>04-Aug-22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7E01C-EF3D-48A8-8DF4-1CE81D11D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25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DD1AB-9916-FCA1-3C4E-C1DF89182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83DF-1B82-4A39-8501-8B02ED1648B9}" type="datetime1">
              <a:rPr lang="en-US" smtClean="0"/>
              <a:t>04-Aug-22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9C082-0034-593A-06FE-97A261F87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8C30A-6B4E-3442-9840-407D04D87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F50C5D-078A-4977-98FA-E66CE36DB79D}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6C1E23-2F63-4B8E-7005-5E793F5170A0}"/>
              </a:ext>
            </a:extLst>
          </p:cNvPr>
          <p:cNvSpPr/>
          <p:nvPr userDrawn="1"/>
        </p:nvSpPr>
        <p:spPr>
          <a:xfrm>
            <a:off x="0" y="1705428"/>
            <a:ext cx="8940800" cy="370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A14CE92A-E064-06C2-7C8E-5387F5D4B5F3}"/>
              </a:ext>
            </a:extLst>
          </p:cNvPr>
          <p:cNvSpPr/>
          <p:nvPr userDrawn="1"/>
        </p:nvSpPr>
        <p:spPr>
          <a:xfrm>
            <a:off x="6408170" y="685800"/>
            <a:ext cx="5580630" cy="6172200"/>
          </a:xfrm>
          <a:prstGeom prst="round2SameRect">
            <a:avLst>
              <a:gd name="adj1" fmla="val 5652"/>
              <a:gd name="adj2" fmla="val 0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05F0-93B5-B953-5F47-8A2BC720429D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292100" y="2428080"/>
            <a:ext cx="5749294" cy="1757313"/>
          </a:xfrm>
        </p:spPr>
        <p:txBody>
          <a:bodyPr anchor="ctr"/>
          <a:lstStyle>
            <a:lvl1pPr algn="l">
              <a:defRPr sz="5400" b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4B9D70-F0CF-0799-3DC9-0CABECDEE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100" y="4411059"/>
            <a:ext cx="4181475" cy="27713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846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549E-454A-4776-A694-ECCD5BBED9F6}" type="datetime1">
              <a:rPr lang="en-US" smtClean="0"/>
              <a:t>04-Aug-22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661D1D-543B-0AF8-95FA-30DC783D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2125" y="164537"/>
            <a:ext cx="6416674" cy="521264"/>
          </a:xfrm>
        </p:spPr>
        <p:txBody>
          <a:bodyPr/>
          <a:lstStyle>
            <a:lvl1pPr>
              <a:defRPr sz="4000" b="1">
                <a:solidFill>
                  <a:schemeClr val="tx2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923ABE-1B17-C910-F6F1-B1B8BFD74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57825" cy="4608513"/>
          </a:xfrm>
          <a:custGeom>
            <a:avLst/>
            <a:gdLst>
              <a:gd name="connsiteX0" fmla="*/ 0 w 5457825"/>
              <a:gd name="connsiteY0" fmla="*/ 0 h 4608513"/>
              <a:gd name="connsiteX1" fmla="*/ 4956419 w 5457825"/>
              <a:gd name="connsiteY1" fmla="*/ 0 h 4608513"/>
              <a:gd name="connsiteX2" fmla="*/ 5457825 w 5457825"/>
              <a:gd name="connsiteY2" fmla="*/ 501406 h 4608513"/>
              <a:gd name="connsiteX3" fmla="*/ 5457825 w 5457825"/>
              <a:gd name="connsiteY3" fmla="*/ 4107107 h 4608513"/>
              <a:gd name="connsiteX4" fmla="*/ 4956419 w 5457825"/>
              <a:gd name="connsiteY4" fmla="*/ 4608513 h 4608513"/>
              <a:gd name="connsiteX5" fmla="*/ 0 w 5457825"/>
              <a:gd name="connsiteY5" fmla="*/ 4608513 h 4608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7825" h="4608513">
                <a:moveTo>
                  <a:pt x="0" y="0"/>
                </a:moveTo>
                <a:lnTo>
                  <a:pt x="4956419" y="0"/>
                </a:lnTo>
                <a:cubicBezTo>
                  <a:pt x="5233338" y="0"/>
                  <a:pt x="5457825" y="224487"/>
                  <a:pt x="5457825" y="501406"/>
                </a:cubicBezTo>
                <a:lnTo>
                  <a:pt x="5457825" y="4107107"/>
                </a:lnTo>
                <a:cubicBezTo>
                  <a:pt x="5457825" y="4384026"/>
                  <a:pt x="5233338" y="4608513"/>
                  <a:pt x="4956419" y="4608513"/>
                </a:cubicBezTo>
                <a:lnTo>
                  <a:pt x="0" y="46085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6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2FE2C8-8042-27A5-5226-6C2293F09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5DA9-9E28-403A-BCB0-85A4B225335F}" type="datetime1">
              <a:rPr lang="en-US" smtClean="0"/>
              <a:t>04-Aug-22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54DFF6-BAED-823B-7A1B-4A58036C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C9A85-F5AC-45F3-7C25-6EBCB88CC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71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2B91F-63DD-6E6D-570B-91E3C5359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4FECB-56CD-5C05-44F0-313342933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8B966-25D2-C342-8926-D8A9E7DA4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18A0A-CC1C-B397-7D89-73421690B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15612-1750-44D5-AB46-E84E19CA8DF4}" type="datetime1">
              <a:rPr lang="en-US" smtClean="0"/>
              <a:t>04-Aug-22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1E50B-D8EB-7415-ED48-F0227B3A9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8357B-3D2A-A51E-CC57-672597B94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863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578AC-2E9C-049D-4B96-B21B87E7A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03FD95-D56E-1486-8297-C137843EC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240F92-4AAA-D1E5-93F4-13D3A8A81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43C54-4150-ED58-348B-AB61323A6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692B-A433-44B1-8124-8510DEBF948D}" type="datetime1">
              <a:rPr lang="en-US" smtClean="0"/>
              <a:t>04-Aug-22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F4BFF-B7FD-6E39-6E11-BEE5BEBC7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C63777-3D78-4237-1BFC-F4FE88EA8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15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7A1C-E87E-7B0F-379B-5B2B1BDD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D61E0A-9FE7-BFF9-5F76-C6C9A1539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20A98-3548-F25B-4160-1308EFE40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0D3A8-FC01-4734-830C-FCDA4622B0D1}" type="datetime1">
              <a:rPr lang="en-US" smtClean="0"/>
              <a:t>04-Aug-22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68D0B-3ED2-0D07-A330-519E1AB3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30F34-07C5-9625-D43D-3F55F147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33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1A07D3-B275-A2F6-9064-AA111F771B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124165-EFA2-8300-29E4-3ECF663F22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DC17B-582D-9056-D7B0-AA86D6D2E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60D5-273B-47A5-BC44-E2F2063A9BE2}" type="datetime1">
              <a:rPr lang="en-US" smtClean="0"/>
              <a:t>04-Aug-22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3BA1B-0BE8-B7CF-E799-3F601614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59823-46A2-E9E6-A61B-2BE705FE4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3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41FF6-68BF-E52D-CEB9-63ACE3E98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242BE-F382-5788-053C-A4F42829C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ADF01-81B9-06A6-8F60-BF100558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926B-0172-4E15-A554-44B712EB6A5A}" type="datetime1">
              <a:rPr lang="en-US" smtClean="0"/>
              <a:t>04-Aug-22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B0587-B97F-96E8-7781-29F49236A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1EA92-9088-056C-62D7-FCAD44EDF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13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0ED01-9C88-9566-EBDB-640D1F69A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021C6-1453-8C9E-A3D2-B25529E6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A0C76-50CD-0A28-1A8B-0F7E28938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CF91-8FF1-4898-9CB9-ACEE425D9B78}" type="datetime1">
              <a:rPr lang="en-US" smtClean="0"/>
              <a:t>04-Aug-22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3E3DF-0427-E80F-53D3-90593FED8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A350C-3745-2969-6BED-635A198A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34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8C72C-F4F1-845B-EBEE-2C7EAF839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C2BB9-06BC-1746-383C-94E4E08E2E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96EC1E-0D9A-1FA4-75CB-C57CBBFA1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C89722-6464-9D61-2779-B94C04B6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16C0-3E2E-4EB5-AC96-04C3E7323C01}" type="datetime1">
              <a:rPr lang="en-US" smtClean="0"/>
              <a:t>04-Aug-22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BAB74-3002-DA9B-15FF-93E40F160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EA4D6-D7DA-3210-E795-670F08731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33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C48BB-31EC-994B-33FA-B6851AA11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4DBC9C-45C4-2785-DEB7-7AF0814C8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BC4C9-1292-367A-61FF-243F363C7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F275F-AC3E-2059-12EC-6BC818C17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37F0FC-C21A-B525-4BFF-44194EFA3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C2A1C9-D07A-CDA4-30CD-94B21B6C2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206E6-1CCD-419C-BF04-A220016317D7}" type="datetime1">
              <a:rPr lang="en-US" smtClean="0"/>
              <a:t>04-Aug-22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0E869D-CD3F-D0AC-EF37-ADDFC8D88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FDB21D-DAE2-D9FD-9C46-D6D44BC5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7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967A-C79C-34EE-82B3-F0CAEA29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1" y="152400"/>
            <a:ext cx="11785598" cy="52961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68AD-6B80-426D-BA11-1EA86AF2C46A}" type="datetime1">
              <a:rPr lang="en-US" smtClean="0"/>
              <a:t>04-Aug-22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45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967A-C79C-34EE-82B3-F0CAEA29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913" y="152399"/>
            <a:ext cx="11799886" cy="5384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CEB4-79D7-43B7-8419-2B98034F87E3}" type="datetime1">
              <a:rPr lang="en-US" smtClean="0"/>
              <a:t>04-Aug-22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F51F56-1EF1-4A39-8565-9D12F4D40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695531"/>
            <a:ext cx="11799887" cy="19034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5971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AB07360-01D9-49CC-9D8D-B2EC47B362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81100"/>
            <a:ext cx="12192000" cy="1969323"/>
          </a:xfrm>
          <a:custGeom>
            <a:avLst/>
            <a:gdLst>
              <a:gd name="connsiteX0" fmla="*/ 319795 w 12192000"/>
              <a:gd name="connsiteY0" fmla="*/ 0 h 1918735"/>
              <a:gd name="connsiteX1" fmla="*/ 11872204 w 12192000"/>
              <a:gd name="connsiteY1" fmla="*/ 0 h 1918735"/>
              <a:gd name="connsiteX2" fmla="*/ 12192000 w 12192000"/>
              <a:gd name="connsiteY2" fmla="*/ 319796 h 1918735"/>
              <a:gd name="connsiteX3" fmla="*/ 12192000 w 12192000"/>
              <a:gd name="connsiteY3" fmla="*/ 1918735 h 1918735"/>
              <a:gd name="connsiteX4" fmla="*/ 0 w 12192000"/>
              <a:gd name="connsiteY4" fmla="*/ 1918735 h 1918735"/>
              <a:gd name="connsiteX5" fmla="*/ 0 w 12192000"/>
              <a:gd name="connsiteY5" fmla="*/ 319791 h 1918735"/>
              <a:gd name="connsiteX6" fmla="*/ 25130 w 12192000"/>
              <a:gd name="connsiteY6" fmla="*/ 195317 h 1918735"/>
              <a:gd name="connsiteX7" fmla="*/ 319795 w 12192000"/>
              <a:gd name="connsiteY7" fmla="*/ 0 h 1918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1918735">
                <a:moveTo>
                  <a:pt x="319795" y="0"/>
                </a:moveTo>
                <a:lnTo>
                  <a:pt x="11872204" y="0"/>
                </a:lnTo>
                <a:cubicBezTo>
                  <a:pt x="12048822" y="0"/>
                  <a:pt x="12192000" y="143178"/>
                  <a:pt x="12192000" y="319796"/>
                </a:cubicBezTo>
                <a:lnTo>
                  <a:pt x="12192000" y="1918735"/>
                </a:lnTo>
                <a:lnTo>
                  <a:pt x="0" y="1918735"/>
                </a:lnTo>
                <a:lnTo>
                  <a:pt x="0" y="319791"/>
                </a:lnTo>
                <a:lnTo>
                  <a:pt x="25130" y="195317"/>
                </a:lnTo>
                <a:cubicBezTo>
                  <a:pt x="73678" y="80538"/>
                  <a:pt x="187332" y="0"/>
                  <a:pt x="3197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35967A-C79C-34EE-82B3-F0CAEA29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3" y="152401"/>
            <a:ext cx="9808151" cy="533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45BBE-E522-4814-B596-2E1D96460CA7}" type="datetime1">
              <a:rPr lang="en-US" smtClean="0"/>
              <a:t>04-Aug-22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F51F56-1EF1-4A39-8565-9D12F4D40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814560"/>
            <a:ext cx="11799887" cy="21748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338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967A-C79C-34EE-82B3-F0CAEA29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2" y="164537"/>
            <a:ext cx="11799887" cy="5212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549E-454A-4776-A694-ECCD5BBED9F6}" type="datetime1">
              <a:rPr lang="en-US" smtClean="0"/>
              <a:t>04-Aug-22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F51F56-1EF1-4A39-8565-9D12F4D40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693738"/>
            <a:ext cx="11799887" cy="21748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DD407CD-1A83-46E9-A99E-F4D3EF9FA4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85638"/>
            <a:ext cx="3198338" cy="5166360"/>
          </a:xfrm>
          <a:prstGeom prst="round2SameRect">
            <a:avLst>
              <a:gd name="adj1" fmla="val 3960"/>
              <a:gd name="adj2" fmla="val 3971"/>
            </a:avLst>
          </a:pr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88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5D2701-F10B-30C8-A0C3-B31E2AADC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7" y="150888"/>
            <a:ext cx="11799887" cy="535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36581-A139-F7DB-133E-D010E716F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8913" y="987425"/>
            <a:ext cx="11799888" cy="547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902FD-0E17-3B44-CFB1-327DBFDDE4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22"/>
            <a:ext cx="274320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8E45516-CA15-4C10-9C7D-A6675EB2FE8E}" type="datetime1">
              <a:rPr lang="en-US" smtClean="0"/>
              <a:t>04-Aug-22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B8559-9DAC-C300-845A-D752B7653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7140" y="6492822"/>
            <a:ext cx="461772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kern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E3276-1B88-3BA0-94B7-05AA5D358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098" y="6632032"/>
            <a:ext cx="341674" cy="155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FC9C21B-B830-4C50-98CB-9076F91104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52F183-BE62-EE84-4ABF-4E364B5C0D51}"/>
              </a:ext>
            </a:extLst>
          </p:cNvPr>
          <p:cNvSpPr/>
          <p:nvPr userDrawn="1"/>
        </p:nvSpPr>
        <p:spPr>
          <a:xfrm>
            <a:off x="11875579" y="6581605"/>
            <a:ext cx="256712" cy="256716"/>
          </a:xfrm>
          <a:custGeom>
            <a:avLst/>
            <a:gdLst>
              <a:gd name="connsiteX0" fmla="*/ 2438411 w 4876822"/>
              <a:gd name="connsiteY0" fmla="*/ 0 h 4876890"/>
              <a:gd name="connsiteX1" fmla="*/ 4876822 w 4876822"/>
              <a:gd name="connsiteY1" fmla="*/ 2438411 h 4876890"/>
              <a:gd name="connsiteX2" fmla="*/ 4325700 w 4876822"/>
              <a:gd name="connsiteY2" fmla="*/ 3982943 h 4876890"/>
              <a:gd name="connsiteX3" fmla="*/ 4286335 w 4876822"/>
              <a:gd name="connsiteY3" fmla="*/ 4026341 h 4876890"/>
              <a:gd name="connsiteX4" fmla="*/ 4717314 w 4876822"/>
              <a:gd name="connsiteY4" fmla="*/ 4026341 h 4876890"/>
              <a:gd name="connsiteX5" fmla="*/ 4797220 w 4876822"/>
              <a:gd name="connsiteY5" fmla="*/ 4106207 h 4876890"/>
              <a:gd name="connsiteX6" fmla="*/ 4717314 w 4876822"/>
              <a:gd name="connsiteY6" fmla="*/ 4186113 h 4876890"/>
              <a:gd name="connsiteX7" fmla="*/ 4717324 w 4876822"/>
              <a:gd name="connsiteY7" fmla="*/ 4186122 h 4876890"/>
              <a:gd name="connsiteX8" fmla="*/ 4106032 w 4876822"/>
              <a:gd name="connsiteY8" fmla="*/ 4186122 h 4876890"/>
              <a:gd name="connsiteX9" fmla="*/ 4026126 w 4876822"/>
              <a:gd name="connsiteY9" fmla="*/ 4106217 h 4876890"/>
              <a:gd name="connsiteX10" fmla="*/ 4026126 w 4876822"/>
              <a:gd name="connsiteY10" fmla="*/ 3494924 h 4876890"/>
              <a:gd name="connsiteX11" fmla="*/ 4106032 w 4876822"/>
              <a:gd name="connsiteY11" fmla="*/ 3415048 h 4876890"/>
              <a:gd name="connsiteX12" fmla="*/ 4185937 w 4876822"/>
              <a:gd name="connsiteY12" fmla="*/ 3494924 h 4876890"/>
              <a:gd name="connsiteX13" fmla="*/ 4185937 w 4876822"/>
              <a:gd name="connsiteY13" fmla="*/ 3899630 h 4876890"/>
              <a:gd name="connsiteX14" fmla="*/ 4202146 w 4876822"/>
              <a:gd name="connsiteY14" fmla="*/ 3881760 h 4876890"/>
              <a:gd name="connsiteX15" fmla="*/ 4717315 w 4876822"/>
              <a:gd name="connsiteY15" fmla="*/ 2438146 h 4876890"/>
              <a:gd name="connsiteX16" fmla="*/ 2438793 w 4876822"/>
              <a:gd name="connsiteY16" fmla="*/ 159527 h 4876890"/>
              <a:gd name="connsiteX17" fmla="*/ 160173 w 4876822"/>
              <a:gd name="connsiteY17" fmla="*/ 2438146 h 4876890"/>
              <a:gd name="connsiteX18" fmla="*/ 2438793 w 4876822"/>
              <a:gd name="connsiteY18" fmla="*/ 4716766 h 4876890"/>
              <a:gd name="connsiteX19" fmla="*/ 2518620 w 4876822"/>
              <a:gd name="connsiteY19" fmla="*/ 4796633 h 4876890"/>
              <a:gd name="connsiteX20" fmla="*/ 2438411 w 4876822"/>
              <a:gd name="connsiteY20" fmla="*/ 4876890 h 4876890"/>
              <a:gd name="connsiteX21" fmla="*/ 2438411 w 4876822"/>
              <a:gd name="connsiteY21" fmla="*/ 4876822 h 4876890"/>
              <a:gd name="connsiteX22" fmla="*/ 0 w 4876822"/>
              <a:gd name="connsiteY22" fmla="*/ 2438411 h 4876890"/>
              <a:gd name="connsiteX23" fmla="*/ 2438411 w 4876822"/>
              <a:gd name="connsiteY23" fmla="*/ 0 h 487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76822" h="4876890">
                <a:moveTo>
                  <a:pt x="2438411" y="0"/>
                </a:moveTo>
                <a:cubicBezTo>
                  <a:pt x="3782971" y="0"/>
                  <a:pt x="4876822" y="1093949"/>
                  <a:pt x="4876822" y="2438411"/>
                </a:cubicBezTo>
                <a:cubicBezTo>
                  <a:pt x="4876822" y="3008380"/>
                  <a:pt x="4682706" y="3548375"/>
                  <a:pt x="4325700" y="3982943"/>
                </a:cubicBezTo>
                <a:lnTo>
                  <a:pt x="4286335" y="4026341"/>
                </a:lnTo>
                <a:lnTo>
                  <a:pt x="4717314" y="4026341"/>
                </a:lnTo>
                <a:cubicBezTo>
                  <a:pt x="4761284" y="4026341"/>
                  <a:pt x="4797220" y="4061934"/>
                  <a:pt x="4797220" y="4106207"/>
                </a:cubicBezTo>
                <a:cubicBezTo>
                  <a:pt x="4797220" y="4150177"/>
                  <a:pt x="4761598" y="4186113"/>
                  <a:pt x="4717314" y="4186113"/>
                </a:cubicBezTo>
                <a:lnTo>
                  <a:pt x="4717324" y="4186122"/>
                </a:lnTo>
                <a:lnTo>
                  <a:pt x="4106032" y="4186122"/>
                </a:lnTo>
                <a:cubicBezTo>
                  <a:pt x="4062062" y="4186122"/>
                  <a:pt x="4026126" y="4150490"/>
                  <a:pt x="4026126" y="4106217"/>
                </a:cubicBezTo>
                <a:lnTo>
                  <a:pt x="4026126" y="3494924"/>
                </a:lnTo>
                <a:cubicBezTo>
                  <a:pt x="4026126" y="3450984"/>
                  <a:pt x="4062062" y="3415048"/>
                  <a:pt x="4106032" y="3415048"/>
                </a:cubicBezTo>
                <a:cubicBezTo>
                  <a:pt x="4149961" y="3415048"/>
                  <a:pt x="4185937" y="3450641"/>
                  <a:pt x="4185937" y="3494924"/>
                </a:cubicBezTo>
                <a:lnTo>
                  <a:pt x="4185937" y="3899630"/>
                </a:lnTo>
                <a:lnTo>
                  <a:pt x="4202146" y="3881760"/>
                </a:lnTo>
                <a:cubicBezTo>
                  <a:pt x="4535799" y="3475597"/>
                  <a:pt x="4717315" y="2970756"/>
                  <a:pt x="4717315" y="2438146"/>
                </a:cubicBezTo>
                <a:cubicBezTo>
                  <a:pt x="4717315" y="1181859"/>
                  <a:pt x="3694983" y="159527"/>
                  <a:pt x="2438793" y="159527"/>
                </a:cubicBezTo>
                <a:cubicBezTo>
                  <a:pt x="1182505" y="159527"/>
                  <a:pt x="160173" y="1181859"/>
                  <a:pt x="160173" y="2438146"/>
                </a:cubicBezTo>
                <a:cubicBezTo>
                  <a:pt x="160173" y="3694728"/>
                  <a:pt x="1182505" y="4716766"/>
                  <a:pt x="2438793" y="4716766"/>
                </a:cubicBezTo>
                <a:cubicBezTo>
                  <a:pt x="2482763" y="4716766"/>
                  <a:pt x="2518620" y="4752359"/>
                  <a:pt x="2518620" y="4796633"/>
                </a:cubicBezTo>
                <a:cubicBezTo>
                  <a:pt x="2518317" y="4841258"/>
                  <a:pt x="2482381" y="4876890"/>
                  <a:pt x="2438411" y="4876890"/>
                </a:cubicBezTo>
                <a:lnTo>
                  <a:pt x="2438411" y="4876822"/>
                </a:lnTo>
                <a:cubicBezTo>
                  <a:pt x="1093949" y="4876822"/>
                  <a:pt x="0" y="3782873"/>
                  <a:pt x="0" y="2438411"/>
                </a:cubicBezTo>
                <a:cubicBezTo>
                  <a:pt x="0" y="1093949"/>
                  <a:pt x="1093851" y="0"/>
                  <a:pt x="2438411" y="0"/>
                </a:cubicBezTo>
                <a:close/>
              </a:path>
            </a:pathLst>
          </a:custGeom>
          <a:solidFill>
            <a:schemeClr val="accent1"/>
          </a:solidFill>
          <a:ln w="97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530A37-4BAB-A2C6-2DB3-6EB4469108AC}"/>
              </a:ext>
            </a:extLst>
          </p:cNvPr>
          <p:cNvSpPr/>
          <p:nvPr userDrawn="1"/>
        </p:nvSpPr>
        <p:spPr>
          <a:xfrm flipH="1">
            <a:off x="997099" y="18008"/>
            <a:ext cx="74578" cy="745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7BD16B-48E6-A42E-100C-DE2C1BF3B450}"/>
              </a:ext>
            </a:extLst>
          </p:cNvPr>
          <p:cNvSpPr/>
          <p:nvPr userDrawn="1"/>
        </p:nvSpPr>
        <p:spPr>
          <a:xfrm>
            <a:off x="0" y="46153"/>
            <a:ext cx="936625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14ECDB-57D9-A44E-0B5F-6B52B4ED9B42}"/>
              </a:ext>
            </a:extLst>
          </p:cNvPr>
          <p:cNvSpPr/>
          <p:nvPr userDrawn="1"/>
        </p:nvSpPr>
        <p:spPr>
          <a:xfrm>
            <a:off x="1127760" y="46153"/>
            <a:ext cx="11064240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72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74" r:id="rId7"/>
    <p:sldLayoutId id="2147483680" r:id="rId8"/>
    <p:sldLayoutId id="2147483678" r:id="rId9"/>
    <p:sldLayoutId id="2147483681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2">
              <a:lumMod val="85000"/>
              <a:lumOff val="15000"/>
            </a:schemeClr>
          </a:solidFill>
          <a:latin typeface="Century Gothic" panose="020B0502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576" userDrawn="1">
          <p15:clr>
            <a:srgbClr val="F26B43"/>
          </p15:clr>
        </p15:guide>
        <p15:guide id="4" orient="horz" pos="4206" userDrawn="1">
          <p15:clr>
            <a:srgbClr val="F26B43"/>
          </p15:clr>
        </p15:guide>
        <p15:guide id="5" orient="horz" pos="432" userDrawn="1">
          <p15:clr>
            <a:srgbClr val="F26B43"/>
          </p15:clr>
        </p15:guide>
        <p15:guide id="6" orient="horz" pos="96" userDrawn="1">
          <p15:clr>
            <a:srgbClr val="F26B43"/>
          </p15:clr>
        </p15:guide>
        <p15:guide id="7" pos="7552" userDrawn="1">
          <p15:clr>
            <a:srgbClr val="F26B43"/>
          </p15:clr>
        </p15:guide>
        <p15:guide id="8" pos="119" userDrawn="1">
          <p15:clr>
            <a:srgbClr val="F26B43"/>
          </p15:clr>
        </p15:guide>
        <p15:guide id="9" orient="horz" pos="40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047274-87D1-2511-9EAA-12E7B02F0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B0A6C7-0810-15F0-049F-613F633AB3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Business Turnaround Plan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6C9F5C3-D2CA-D97C-F754-1C40C82E21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Collection of 15+PowerPoint Templates</a:t>
            </a:r>
          </a:p>
        </p:txBody>
      </p:sp>
    </p:spTree>
    <p:extLst>
      <p:ext uri="{BB962C8B-B14F-4D97-AF65-F5344CB8AC3E}">
        <p14:creationId xmlns:p14="http://schemas.microsoft.com/office/powerpoint/2010/main" val="4072148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185AD-C433-CA19-1162-85C60AD2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Turnaround Plan for Business Restructuring Process Icon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EE6437-44EC-BF3B-6975-AF492FD36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10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CB9062C8-B1A3-3397-A886-14CFFDD3E75B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kern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A8FF3CA-4BFC-3598-25D4-6C12CF2850B3}"/>
              </a:ext>
            </a:extLst>
          </p:cNvPr>
          <p:cNvGrpSpPr/>
          <p:nvPr/>
        </p:nvGrpSpPr>
        <p:grpSpPr>
          <a:xfrm>
            <a:off x="0" y="1495426"/>
            <a:ext cx="5980308" cy="4556892"/>
            <a:chOff x="0" y="1495426"/>
            <a:chExt cx="5980308" cy="4556892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690B899-25FD-1761-F7D6-0477698F55A3}"/>
                </a:ext>
              </a:extLst>
            </p:cNvPr>
            <p:cNvSpPr/>
            <p:nvPr/>
          </p:nvSpPr>
          <p:spPr>
            <a:xfrm>
              <a:off x="0" y="1495426"/>
              <a:ext cx="5980308" cy="4556892"/>
            </a:xfrm>
            <a:custGeom>
              <a:avLst/>
              <a:gdLst>
                <a:gd name="connsiteX0" fmla="*/ 0 w 5907087"/>
                <a:gd name="connsiteY0" fmla="*/ 0 h 4812923"/>
                <a:gd name="connsiteX1" fmla="*/ 5529273 w 5907087"/>
                <a:gd name="connsiteY1" fmla="*/ 0 h 4812923"/>
                <a:gd name="connsiteX2" fmla="*/ 5907087 w 5907087"/>
                <a:gd name="connsiteY2" fmla="*/ 377814 h 4812923"/>
                <a:gd name="connsiteX3" fmla="*/ 5907087 w 5907087"/>
                <a:gd name="connsiteY3" fmla="*/ 4435109 h 4812923"/>
                <a:gd name="connsiteX4" fmla="*/ 5529273 w 5907087"/>
                <a:gd name="connsiteY4" fmla="*/ 4812923 h 4812923"/>
                <a:gd name="connsiteX5" fmla="*/ 0 w 5907087"/>
                <a:gd name="connsiteY5" fmla="*/ 4812923 h 48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07087" h="4812923">
                  <a:moveTo>
                    <a:pt x="0" y="0"/>
                  </a:moveTo>
                  <a:lnTo>
                    <a:pt x="5529273" y="0"/>
                  </a:lnTo>
                  <a:cubicBezTo>
                    <a:pt x="5737934" y="0"/>
                    <a:pt x="5907087" y="169153"/>
                    <a:pt x="5907087" y="377814"/>
                  </a:cubicBezTo>
                  <a:lnTo>
                    <a:pt x="5907087" y="4435109"/>
                  </a:lnTo>
                  <a:cubicBezTo>
                    <a:pt x="5907087" y="4643770"/>
                    <a:pt x="5737934" y="4812923"/>
                    <a:pt x="5529273" y="4812923"/>
                  </a:cubicBezTo>
                  <a:lnTo>
                    <a:pt x="0" y="481292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8A1A365-8EB2-6C5A-BDC7-1B24E81AEFB5}"/>
                </a:ext>
              </a:extLst>
            </p:cNvPr>
            <p:cNvGrpSpPr/>
            <p:nvPr/>
          </p:nvGrpSpPr>
          <p:grpSpPr>
            <a:xfrm>
              <a:off x="1716283" y="1845672"/>
              <a:ext cx="2547742" cy="3671872"/>
              <a:chOff x="4540497" y="2125199"/>
              <a:chExt cx="2250879" cy="3244026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DD9C7CB3-FBA9-ABD8-6F89-DC166EDA89FC}"/>
                  </a:ext>
                </a:extLst>
              </p:cNvPr>
              <p:cNvGrpSpPr/>
              <p:nvPr/>
            </p:nvGrpSpPr>
            <p:grpSpPr>
              <a:xfrm>
                <a:off x="4540497" y="2125199"/>
                <a:ext cx="2250879" cy="3244026"/>
                <a:chOff x="4540497" y="2125199"/>
                <a:chExt cx="2250879" cy="3244026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AE68670E-3609-8D47-C66F-73E15E8A6820}"/>
                    </a:ext>
                  </a:extLst>
                </p:cNvPr>
                <p:cNvGrpSpPr/>
                <p:nvPr/>
              </p:nvGrpSpPr>
              <p:grpSpPr>
                <a:xfrm>
                  <a:off x="4540497" y="2125199"/>
                  <a:ext cx="2250879" cy="3244026"/>
                  <a:chOff x="7529354" y="2129344"/>
                  <a:chExt cx="1657350" cy="2388616"/>
                </a:xfrm>
              </p:grpSpPr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EA0237D7-8E01-9866-9FC3-BCA884D9D0FC}"/>
                      </a:ext>
                    </a:extLst>
                  </p:cNvPr>
                  <p:cNvSpPr/>
                  <p:nvPr/>
                </p:nvSpPr>
                <p:spPr>
                  <a:xfrm>
                    <a:off x="7924177" y="2129344"/>
                    <a:ext cx="885825" cy="600075"/>
                  </a:xfrm>
                  <a:custGeom>
                    <a:avLst/>
                    <a:gdLst>
                      <a:gd name="connsiteX0" fmla="*/ 444246 w 885825"/>
                      <a:gd name="connsiteY0" fmla="*/ 7144 h 600075"/>
                      <a:gd name="connsiteX1" fmla="*/ 625507 w 885825"/>
                      <a:gd name="connsiteY1" fmla="*/ 188595 h 600075"/>
                      <a:gd name="connsiteX2" fmla="*/ 625507 w 885825"/>
                      <a:gd name="connsiteY2" fmla="*/ 250793 h 600075"/>
                      <a:gd name="connsiteX3" fmla="*/ 810197 w 885825"/>
                      <a:gd name="connsiteY3" fmla="*/ 250793 h 600075"/>
                      <a:gd name="connsiteX4" fmla="*/ 839819 w 885825"/>
                      <a:gd name="connsiteY4" fmla="*/ 390715 h 600075"/>
                      <a:gd name="connsiteX5" fmla="*/ 884682 w 885825"/>
                      <a:gd name="connsiteY5" fmla="*/ 602361 h 600075"/>
                      <a:gd name="connsiteX6" fmla="*/ 7144 w 885825"/>
                      <a:gd name="connsiteY6" fmla="*/ 602361 h 600075"/>
                      <a:gd name="connsiteX7" fmla="*/ 52197 w 885825"/>
                      <a:gd name="connsiteY7" fmla="*/ 390715 h 600075"/>
                      <a:gd name="connsiteX8" fmla="*/ 82010 w 885825"/>
                      <a:gd name="connsiteY8" fmla="*/ 250793 h 600075"/>
                      <a:gd name="connsiteX9" fmla="*/ 262890 w 885825"/>
                      <a:gd name="connsiteY9" fmla="*/ 250793 h 600075"/>
                      <a:gd name="connsiteX10" fmla="*/ 262890 w 885825"/>
                      <a:gd name="connsiteY10" fmla="*/ 188595 h 600075"/>
                      <a:gd name="connsiteX11" fmla="*/ 444246 w 885825"/>
                      <a:gd name="connsiteY11" fmla="*/ 7144 h 600075"/>
                      <a:gd name="connsiteX12" fmla="*/ 444246 w 885825"/>
                      <a:gd name="connsiteY12" fmla="*/ 7144 h 600075"/>
                      <a:gd name="connsiteX13" fmla="*/ 445865 w 885825"/>
                      <a:gd name="connsiteY13" fmla="*/ 125254 h 600075"/>
                      <a:gd name="connsiteX14" fmla="*/ 409194 w 885825"/>
                      <a:gd name="connsiteY14" fmla="*/ 162020 h 600075"/>
                      <a:gd name="connsiteX15" fmla="*/ 445865 w 885825"/>
                      <a:gd name="connsiteY15" fmla="*/ 198787 h 600075"/>
                      <a:gd name="connsiteX16" fmla="*/ 482537 w 885825"/>
                      <a:gd name="connsiteY16" fmla="*/ 162020 h 600075"/>
                      <a:gd name="connsiteX17" fmla="*/ 445865 w 885825"/>
                      <a:gd name="connsiteY17" fmla="*/ 125254 h 600075"/>
                      <a:gd name="connsiteX18" fmla="*/ 445865 w 885825"/>
                      <a:gd name="connsiteY18" fmla="*/ 125254 h 600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885825" h="600075">
                        <a:moveTo>
                          <a:pt x="444246" y="7144"/>
                        </a:moveTo>
                        <a:cubicBezTo>
                          <a:pt x="544925" y="7144"/>
                          <a:pt x="625507" y="89249"/>
                          <a:pt x="625507" y="188595"/>
                        </a:cubicBezTo>
                        <a:lnTo>
                          <a:pt x="625507" y="250793"/>
                        </a:lnTo>
                        <a:lnTo>
                          <a:pt x="810197" y="250793"/>
                        </a:lnTo>
                        <a:lnTo>
                          <a:pt x="839819" y="390715"/>
                        </a:lnTo>
                        <a:lnTo>
                          <a:pt x="884682" y="602361"/>
                        </a:lnTo>
                        <a:lnTo>
                          <a:pt x="7144" y="602361"/>
                        </a:lnTo>
                        <a:lnTo>
                          <a:pt x="52197" y="390715"/>
                        </a:lnTo>
                        <a:lnTo>
                          <a:pt x="82010" y="250793"/>
                        </a:lnTo>
                        <a:lnTo>
                          <a:pt x="262890" y="250793"/>
                        </a:lnTo>
                        <a:lnTo>
                          <a:pt x="262890" y="188595"/>
                        </a:lnTo>
                        <a:cubicBezTo>
                          <a:pt x="262890" y="88678"/>
                          <a:pt x="344424" y="7144"/>
                          <a:pt x="444246" y="7144"/>
                        </a:cubicBezTo>
                        <a:lnTo>
                          <a:pt x="444246" y="7144"/>
                        </a:lnTo>
                        <a:close/>
                        <a:moveTo>
                          <a:pt x="445865" y="125254"/>
                        </a:moveTo>
                        <a:cubicBezTo>
                          <a:pt x="425577" y="125254"/>
                          <a:pt x="409194" y="141732"/>
                          <a:pt x="409194" y="162020"/>
                        </a:cubicBezTo>
                        <a:cubicBezTo>
                          <a:pt x="409194" y="182309"/>
                          <a:pt x="425672" y="198787"/>
                          <a:pt x="445865" y="198787"/>
                        </a:cubicBezTo>
                        <a:cubicBezTo>
                          <a:pt x="466154" y="198787"/>
                          <a:pt x="482537" y="182309"/>
                          <a:pt x="482537" y="162020"/>
                        </a:cubicBezTo>
                        <a:cubicBezTo>
                          <a:pt x="482632" y="141732"/>
                          <a:pt x="466154" y="125254"/>
                          <a:pt x="445865" y="125254"/>
                        </a:cubicBezTo>
                        <a:lnTo>
                          <a:pt x="445865" y="12525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" name="Freeform: Shape 55">
                    <a:extLst>
                      <a:ext uri="{FF2B5EF4-FFF2-40B4-BE49-F238E27FC236}">
                        <a16:creationId xmlns:a16="http://schemas.microsoft.com/office/drawing/2014/main" id="{EF8F44AD-62A4-8A48-25C1-AD04102204C3}"/>
                      </a:ext>
                    </a:extLst>
                  </p:cNvPr>
                  <p:cNvSpPr/>
                  <p:nvPr/>
                </p:nvSpPr>
                <p:spPr>
                  <a:xfrm>
                    <a:off x="7627557" y="2514185"/>
                    <a:ext cx="1465040" cy="1917478"/>
                  </a:xfrm>
                  <a:custGeom>
                    <a:avLst/>
                    <a:gdLst>
                      <a:gd name="connsiteX0" fmla="*/ 0 w 1465040"/>
                      <a:gd name="connsiteY0" fmla="*/ 0 h 1917478"/>
                      <a:gd name="connsiteX1" fmla="*/ 311753 w 1465040"/>
                      <a:gd name="connsiteY1" fmla="*/ 0 h 1917478"/>
                      <a:gd name="connsiteX2" fmla="*/ 266414 w 1465040"/>
                      <a:gd name="connsiteY2" fmla="*/ 212407 h 1917478"/>
                      <a:gd name="connsiteX3" fmla="*/ 258318 w 1465040"/>
                      <a:gd name="connsiteY3" fmla="*/ 250317 h 1917478"/>
                      <a:gd name="connsiteX4" fmla="*/ 1230344 w 1465040"/>
                      <a:gd name="connsiteY4" fmla="*/ 251650 h 1917478"/>
                      <a:gd name="connsiteX5" fmla="*/ 1221962 w 1465040"/>
                      <a:gd name="connsiteY5" fmla="*/ 212407 h 1917478"/>
                      <a:gd name="connsiteX6" fmla="*/ 1176718 w 1465040"/>
                      <a:gd name="connsiteY6" fmla="*/ 0 h 1917478"/>
                      <a:gd name="connsiteX7" fmla="*/ 1465040 w 1465040"/>
                      <a:gd name="connsiteY7" fmla="*/ 0 h 1917478"/>
                      <a:gd name="connsiteX8" fmla="*/ 1465040 w 1465040"/>
                      <a:gd name="connsiteY8" fmla="*/ 1917478 h 1917478"/>
                      <a:gd name="connsiteX9" fmla="*/ 0 w 1465040"/>
                      <a:gd name="connsiteY9" fmla="*/ 1917478 h 1917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65040" h="1917478">
                        <a:moveTo>
                          <a:pt x="0" y="0"/>
                        </a:moveTo>
                        <a:lnTo>
                          <a:pt x="311753" y="0"/>
                        </a:lnTo>
                        <a:lnTo>
                          <a:pt x="266414" y="212407"/>
                        </a:lnTo>
                        <a:lnTo>
                          <a:pt x="258318" y="250317"/>
                        </a:lnTo>
                        <a:lnTo>
                          <a:pt x="1230344" y="251650"/>
                        </a:lnTo>
                        <a:lnTo>
                          <a:pt x="1221962" y="212407"/>
                        </a:lnTo>
                        <a:lnTo>
                          <a:pt x="1176718" y="0"/>
                        </a:lnTo>
                        <a:lnTo>
                          <a:pt x="1465040" y="0"/>
                        </a:lnTo>
                        <a:lnTo>
                          <a:pt x="1465040" y="1917478"/>
                        </a:lnTo>
                        <a:lnTo>
                          <a:pt x="0" y="1917478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8833511A-3479-BA30-5F91-2D3890F20ED2}"/>
                      </a:ext>
                    </a:extLst>
                  </p:cNvPr>
                  <p:cNvSpPr/>
                  <p:nvPr/>
                </p:nvSpPr>
                <p:spPr>
                  <a:xfrm>
                    <a:off x="7529354" y="2412935"/>
                    <a:ext cx="1657350" cy="2105025"/>
                  </a:xfrm>
                  <a:custGeom>
                    <a:avLst/>
                    <a:gdLst>
                      <a:gd name="connsiteX0" fmla="*/ 1655922 w 1657350"/>
                      <a:gd name="connsiteY0" fmla="*/ 7144 h 2105025"/>
                      <a:gd name="connsiteX1" fmla="*/ 1655922 w 1657350"/>
                      <a:gd name="connsiteY1" fmla="*/ 2106835 h 2105025"/>
                      <a:gd name="connsiteX2" fmla="*/ 7144 w 1657350"/>
                      <a:gd name="connsiteY2" fmla="*/ 2106835 h 2105025"/>
                      <a:gd name="connsiteX3" fmla="*/ 7144 w 1657350"/>
                      <a:gd name="connsiteY3" fmla="*/ 7144 h 2105025"/>
                      <a:gd name="connsiteX4" fmla="*/ 434721 w 1657350"/>
                      <a:gd name="connsiteY4" fmla="*/ 7144 h 2105025"/>
                      <a:gd name="connsiteX5" fmla="*/ 419195 w 1657350"/>
                      <a:gd name="connsiteY5" fmla="*/ 64960 h 2105025"/>
                      <a:gd name="connsiteX6" fmla="*/ 60960 w 1657350"/>
                      <a:gd name="connsiteY6" fmla="*/ 64960 h 2105025"/>
                      <a:gd name="connsiteX7" fmla="*/ 60960 w 1657350"/>
                      <a:gd name="connsiteY7" fmla="*/ 2054161 h 2105025"/>
                      <a:gd name="connsiteX8" fmla="*/ 1602105 w 1657350"/>
                      <a:gd name="connsiteY8" fmla="*/ 2054161 h 2105025"/>
                      <a:gd name="connsiteX9" fmla="*/ 1602105 w 1657350"/>
                      <a:gd name="connsiteY9" fmla="*/ 64960 h 2105025"/>
                      <a:gd name="connsiteX10" fmla="*/ 1266635 w 1657350"/>
                      <a:gd name="connsiteY10" fmla="*/ 64960 h 2105025"/>
                      <a:gd name="connsiteX11" fmla="*/ 1251109 w 1657350"/>
                      <a:gd name="connsiteY11" fmla="*/ 7144 h 2105025"/>
                      <a:gd name="connsiteX12" fmla="*/ 1655922 w 1657350"/>
                      <a:gd name="connsiteY12" fmla="*/ 7144 h 2105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57350" h="2105025">
                        <a:moveTo>
                          <a:pt x="1655922" y="7144"/>
                        </a:moveTo>
                        <a:lnTo>
                          <a:pt x="1655922" y="2106835"/>
                        </a:lnTo>
                        <a:lnTo>
                          <a:pt x="7144" y="2106835"/>
                        </a:lnTo>
                        <a:lnTo>
                          <a:pt x="7144" y="7144"/>
                        </a:lnTo>
                        <a:lnTo>
                          <a:pt x="434721" y="7144"/>
                        </a:lnTo>
                        <a:lnTo>
                          <a:pt x="419195" y="64960"/>
                        </a:lnTo>
                        <a:lnTo>
                          <a:pt x="60960" y="64960"/>
                        </a:lnTo>
                        <a:lnTo>
                          <a:pt x="60960" y="2054161"/>
                        </a:lnTo>
                        <a:lnTo>
                          <a:pt x="1602105" y="2054161"/>
                        </a:lnTo>
                        <a:lnTo>
                          <a:pt x="1602105" y="64960"/>
                        </a:lnTo>
                        <a:lnTo>
                          <a:pt x="1266635" y="64960"/>
                        </a:lnTo>
                        <a:lnTo>
                          <a:pt x="1251109" y="7144"/>
                        </a:lnTo>
                        <a:lnTo>
                          <a:pt x="1655922" y="71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D5FB68BA-4693-CB57-EE79-7BA3E5451E22}"/>
                    </a:ext>
                  </a:extLst>
                </p:cNvPr>
                <p:cNvGrpSpPr/>
                <p:nvPr/>
              </p:nvGrpSpPr>
              <p:grpSpPr>
                <a:xfrm>
                  <a:off x="5423828" y="3184110"/>
                  <a:ext cx="489779" cy="1901756"/>
                  <a:chOff x="5423828" y="3184110"/>
                  <a:chExt cx="489779" cy="1901756"/>
                </a:xfrm>
              </p:grpSpPr>
              <p:grpSp>
                <p:nvGrpSpPr>
                  <p:cNvPr id="46" name="Group 45">
                    <a:extLst>
                      <a:ext uri="{FF2B5EF4-FFF2-40B4-BE49-F238E27FC236}">
                        <a16:creationId xmlns:a16="http://schemas.microsoft.com/office/drawing/2014/main" id="{5AE617D1-A61F-E67A-82DD-BD52684A56F8}"/>
                      </a:ext>
                    </a:extLst>
                  </p:cNvPr>
                  <p:cNvGrpSpPr/>
                  <p:nvPr/>
                </p:nvGrpSpPr>
                <p:grpSpPr>
                  <a:xfrm>
                    <a:off x="5423828" y="3184110"/>
                    <a:ext cx="489779" cy="489779"/>
                    <a:chOff x="5477842" y="3186871"/>
                    <a:chExt cx="397704" cy="397704"/>
                  </a:xfrm>
                </p:grpSpPr>
                <p:sp>
                  <p:nvSpPr>
                    <p:cNvPr id="53" name="Frame 52">
                      <a:extLst>
                        <a:ext uri="{FF2B5EF4-FFF2-40B4-BE49-F238E27FC236}">
                          <a16:creationId xmlns:a16="http://schemas.microsoft.com/office/drawing/2014/main" id="{CE86D253-3727-2C71-51E8-4D319906A4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77842" y="3186871"/>
                      <a:ext cx="397704" cy="397704"/>
                    </a:xfrm>
                    <a:prstGeom prst="frame">
                      <a:avLst>
                        <a:gd name="adj1" fmla="val 13663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" name="Rectangle 53">
                      <a:extLst>
                        <a:ext uri="{FF2B5EF4-FFF2-40B4-BE49-F238E27FC236}">
                          <a16:creationId xmlns:a16="http://schemas.microsoft.com/office/drawing/2014/main" id="{A0B979BC-DEE0-2ED3-D627-4BFAB4FDD2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75348" y="3284378"/>
                      <a:ext cx="202693" cy="202692"/>
                    </a:xfrm>
                    <a:prstGeom prst="rect">
                      <a:avLst/>
                    </a:prstGeom>
                    <a:solidFill>
                      <a:schemeClr val="bg2">
                        <a:lumMod val="9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7" name="Group 46">
                    <a:extLst>
                      <a:ext uri="{FF2B5EF4-FFF2-40B4-BE49-F238E27FC236}">
                        <a16:creationId xmlns:a16="http://schemas.microsoft.com/office/drawing/2014/main" id="{7B119C87-6FC9-1802-2138-25142B25A9D3}"/>
                      </a:ext>
                    </a:extLst>
                  </p:cNvPr>
                  <p:cNvGrpSpPr/>
                  <p:nvPr/>
                </p:nvGrpSpPr>
                <p:grpSpPr>
                  <a:xfrm>
                    <a:off x="5423828" y="4596087"/>
                    <a:ext cx="489779" cy="489779"/>
                    <a:chOff x="5477842" y="3186871"/>
                    <a:chExt cx="397704" cy="397704"/>
                  </a:xfrm>
                </p:grpSpPr>
                <p:sp>
                  <p:nvSpPr>
                    <p:cNvPr id="51" name="Frame 50">
                      <a:extLst>
                        <a:ext uri="{FF2B5EF4-FFF2-40B4-BE49-F238E27FC236}">
                          <a16:creationId xmlns:a16="http://schemas.microsoft.com/office/drawing/2014/main" id="{5127658F-7497-74DF-34DD-366225A465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77842" y="3186871"/>
                      <a:ext cx="397704" cy="397704"/>
                    </a:xfrm>
                    <a:prstGeom prst="frame">
                      <a:avLst>
                        <a:gd name="adj1" fmla="val 13663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E6FF0F2D-6D29-DDB7-FE07-B0A1D88E57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75348" y="3284378"/>
                      <a:ext cx="202693" cy="202692"/>
                    </a:xfrm>
                    <a:prstGeom prst="rect">
                      <a:avLst/>
                    </a:prstGeom>
                    <a:solidFill>
                      <a:schemeClr val="bg2">
                        <a:lumMod val="9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8" name="Group 47">
                    <a:extLst>
                      <a:ext uri="{FF2B5EF4-FFF2-40B4-BE49-F238E27FC236}">
                        <a16:creationId xmlns:a16="http://schemas.microsoft.com/office/drawing/2014/main" id="{2E423CBA-1AD6-B160-444B-D42811B623D1}"/>
                      </a:ext>
                    </a:extLst>
                  </p:cNvPr>
                  <p:cNvGrpSpPr/>
                  <p:nvPr/>
                </p:nvGrpSpPr>
                <p:grpSpPr>
                  <a:xfrm>
                    <a:off x="5423828" y="3890098"/>
                    <a:ext cx="489779" cy="489779"/>
                    <a:chOff x="5477842" y="3186871"/>
                    <a:chExt cx="397704" cy="397704"/>
                  </a:xfrm>
                </p:grpSpPr>
                <p:sp>
                  <p:nvSpPr>
                    <p:cNvPr id="49" name="Frame 48">
                      <a:extLst>
                        <a:ext uri="{FF2B5EF4-FFF2-40B4-BE49-F238E27FC236}">
                          <a16:creationId xmlns:a16="http://schemas.microsoft.com/office/drawing/2014/main" id="{B94708E5-772B-BE52-ED62-CD81000D1C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77842" y="3186871"/>
                      <a:ext cx="397704" cy="397704"/>
                    </a:xfrm>
                    <a:prstGeom prst="frame">
                      <a:avLst>
                        <a:gd name="adj1" fmla="val 13663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0" name="Rectangle 49">
                      <a:extLst>
                        <a:ext uri="{FF2B5EF4-FFF2-40B4-BE49-F238E27FC236}">
                          <a16:creationId xmlns:a16="http://schemas.microsoft.com/office/drawing/2014/main" id="{B2F09040-1E9E-4B31-B67C-34635F3BFA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75348" y="3284378"/>
                      <a:ext cx="202693" cy="202692"/>
                    </a:xfrm>
                    <a:prstGeom prst="rect">
                      <a:avLst/>
                    </a:prstGeom>
                    <a:solidFill>
                      <a:schemeClr val="bg2">
                        <a:lumMod val="9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E6D0188-C094-5E57-EDF6-91ABE7B3906B}"/>
                  </a:ext>
                </a:extLst>
              </p:cNvPr>
              <p:cNvSpPr/>
              <p:nvPr/>
            </p:nvSpPr>
            <p:spPr>
              <a:xfrm>
                <a:off x="5112879" y="3457183"/>
                <a:ext cx="199727" cy="653654"/>
              </a:xfrm>
              <a:custGeom>
                <a:avLst/>
                <a:gdLst>
                  <a:gd name="connsiteX0" fmla="*/ 36314 w 199727"/>
                  <a:gd name="connsiteY0" fmla="*/ 0 h 653654"/>
                  <a:gd name="connsiteX1" fmla="*/ 163413 w 199727"/>
                  <a:gd name="connsiteY1" fmla="*/ 0 h 653654"/>
                  <a:gd name="connsiteX2" fmla="*/ 199727 w 199727"/>
                  <a:gd name="connsiteY2" fmla="*/ 36314 h 653654"/>
                  <a:gd name="connsiteX3" fmla="*/ 163413 w 199727"/>
                  <a:gd name="connsiteY3" fmla="*/ 72628 h 653654"/>
                  <a:gd name="connsiteX4" fmla="*/ 72628 w 199727"/>
                  <a:gd name="connsiteY4" fmla="*/ 72628 h 653654"/>
                  <a:gd name="connsiteX5" fmla="*/ 72628 w 199727"/>
                  <a:gd name="connsiteY5" fmla="*/ 581026 h 653654"/>
                  <a:gd name="connsiteX6" fmla="*/ 163413 w 199727"/>
                  <a:gd name="connsiteY6" fmla="*/ 581026 h 653654"/>
                  <a:gd name="connsiteX7" fmla="*/ 199727 w 199727"/>
                  <a:gd name="connsiteY7" fmla="*/ 617340 h 653654"/>
                  <a:gd name="connsiteX8" fmla="*/ 163413 w 199727"/>
                  <a:gd name="connsiteY8" fmla="*/ 653654 h 653654"/>
                  <a:gd name="connsiteX9" fmla="*/ 36314 w 199727"/>
                  <a:gd name="connsiteY9" fmla="*/ 653654 h 653654"/>
                  <a:gd name="connsiteX10" fmla="*/ 0 w 199727"/>
                  <a:gd name="connsiteY10" fmla="*/ 617340 h 653654"/>
                  <a:gd name="connsiteX11" fmla="*/ 0 w 199727"/>
                  <a:gd name="connsiteY11" fmla="*/ 36314 h 653654"/>
                  <a:gd name="connsiteX12" fmla="*/ 36314 w 199727"/>
                  <a:gd name="connsiteY12" fmla="*/ 0 h 653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9727" h="653654">
                    <a:moveTo>
                      <a:pt x="36314" y="0"/>
                    </a:moveTo>
                    <a:lnTo>
                      <a:pt x="163413" y="0"/>
                    </a:lnTo>
                    <a:cubicBezTo>
                      <a:pt x="183466" y="0"/>
                      <a:pt x="199727" y="16244"/>
                      <a:pt x="199727" y="36314"/>
                    </a:cubicBezTo>
                    <a:cubicBezTo>
                      <a:pt x="199727" y="56368"/>
                      <a:pt x="183466" y="72628"/>
                      <a:pt x="163413" y="72628"/>
                    </a:cubicBezTo>
                    <a:lnTo>
                      <a:pt x="72628" y="72628"/>
                    </a:lnTo>
                    <a:lnTo>
                      <a:pt x="72628" y="581026"/>
                    </a:lnTo>
                    <a:lnTo>
                      <a:pt x="163413" y="581026"/>
                    </a:lnTo>
                    <a:cubicBezTo>
                      <a:pt x="183466" y="581026"/>
                      <a:pt x="199727" y="597271"/>
                      <a:pt x="199727" y="617340"/>
                    </a:cubicBezTo>
                    <a:cubicBezTo>
                      <a:pt x="199727" y="637394"/>
                      <a:pt x="183466" y="653654"/>
                      <a:pt x="163413" y="653654"/>
                    </a:cubicBezTo>
                    <a:lnTo>
                      <a:pt x="36314" y="653654"/>
                    </a:lnTo>
                    <a:cubicBezTo>
                      <a:pt x="16260" y="653654"/>
                      <a:pt x="0" y="637394"/>
                      <a:pt x="0" y="617340"/>
                    </a:cubicBezTo>
                    <a:lnTo>
                      <a:pt x="0" y="36314"/>
                    </a:lnTo>
                    <a:cubicBezTo>
                      <a:pt x="0" y="16244"/>
                      <a:pt x="16260" y="0"/>
                      <a:pt x="363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49BD668-6EDE-9916-957E-BCB69E006024}"/>
                  </a:ext>
                </a:extLst>
              </p:cNvPr>
              <p:cNvSpPr/>
              <p:nvPr/>
            </p:nvSpPr>
            <p:spPr>
              <a:xfrm>
                <a:off x="6028434" y="4149984"/>
                <a:ext cx="217885" cy="653654"/>
              </a:xfrm>
              <a:custGeom>
                <a:avLst/>
                <a:gdLst>
                  <a:gd name="connsiteX0" fmla="*/ 36314 w 217885"/>
                  <a:gd name="connsiteY0" fmla="*/ 0 h 653654"/>
                  <a:gd name="connsiteX1" fmla="*/ 181571 w 217885"/>
                  <a:gd name="connsiteY1" fmla="*/ 0 h 653654"/>
                  <a:gd name="connsiteX2" fmla="*/ 207250 w 217885"/>
                  <a:gd name="connsiteY2" fmla="*/ 10635 h 653654"/>
                  <a:gd name="connsiteX3" fmla="*/ 217885 w 217885"/>
                  <a:gd name="connsiteY3" fmla="*/ 36315 h 653654"/>
                  <a:gd name="connsiteX4" fmla="*/ 217885 w 217885"/>
                  <a:gd name="connsiteY4" fmla="*/ 617340 h 653654"/>
                  <a:gd name="connsiteX5" fmla="*/ 207250 w 217885"/>
                  <a:gd name="connsiteY5" fmla="*/ 643019 h 653654"/>
                  <a:gd name="connsiteX6" fmla="*/ 181571 w 217885"/>
                  <a:gd name="connsiteY6" fmla="*/ 653654 h 653654"/>
                  <a:gd name="connsiteX7" fmla="*/ 36314 w 217885"/>
                  <a:gd name="connsiteY7" fmla="*/ 653654 h 653654"/>
                  <a:gd name="connsiteX8" fmla="*/ 0 w 217885"/>
                  <a:gd name="connsiteY8" fmla="*/ 617340 h 653654"/>
                  <a:gd name="connsiteX9" fmla="*/ 36314 w 217885"/>
                  <a:gd name="connsiteY9" fmla="*/ 581025 h 653654"/>
                  <a:gd name="connsiteX10" fmla="*/ 145256 w 217885"/>
                  <a:gd name="connsiteY10" fmla="*/ 581025 h 653654"/>
                  <a:gd name="connsiteX11" fmla="*/ 145256 w 217885"/>
                  <a:gd name="connsiteY11" fmla="*/ 72629 h 653654"/>
                  <a:gd name="connsiteX12" fmla="*/ 36314 w 217885"/>
                  <a:gd name="connsiteY12" fmla="*/ 72629 h 653654"/>
                  <a:gd name="connsiteX13" fmla="*/ 0 w 217885"/>
                  <a:gd name="connsiteY13" fmla="*/ 36315 h 653654"/>
                  <a:gd name="connsiteX14" fmla="*/ 36314 w 217885"/>
                  <a:gd name="connsiteY14" fmla="*/ 0 h 653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7885" h="653654">
                    <a:moveTo>
                      <a:pt x="36314" y="0"/>
                    </a:moveTo>
                    <a:lnTo>
                      <a:pt x="181571" y="0"/>
                    </a:lnTo>
                    <a:cubicBezTo>
                      <a:pt x="191200" y="0"/>
                      <a:pt x="200441" y="3826"/>
                      <a:pt x="207250" y="10635"/>
                    </a:cubicBezTo>
                    <a:cubicBezTo>
                      <a:pt x="214059" y="17444"/>
                      <a:pt x="217885" y="26685"/>
                      <a:pt x="217885" y="36315"/>
                    </a:cubicBezTo>
                    <a:lnTo>
                      <a:pt x="217885" y="617340"/>
                    </a:lnTo>
                    <a:cubicBezTo>
                      <a:pt x="217885" y="626969"/>
                      <a:pt x="214059" y="636210"/>
                      <a:pt x="207250" y="643019"/>
                    </a:cubicBezTo>
                    <a:cubicBezTo>
                      <a:pt x="200441" y="649828"/>
                      <a:pt x="191200" y="653654"/>
                      <a:pt x="181571" y="653654"/>
                    </a:cubicBezTo>
                    <a:lnTo>
                      <a:pt x="36314" y="653654"/>
                    </a:lnTo>
                    <a:cubicBezTo>
                      <a:pt x="16261" y="653654"/>
                      <a:pt x="0" y="637393"/>
                      <a:pt x="0" y="617340"/>
                    </a:cubicBezTo>
                    <a:cubicBezTo>
                      <a:pt x="0" y="597286"/>
                      <a:pt x="16261" y="581025"/>
                      <a:pt x="36314" y="581025"/>
                    </a:cubicBezTo>
                    <a:lnTo>
                      <a:pt x="145256" y="581025"/>
                    </a:lnTo>
                    <a:lnTo>
                      <a:pt x="145256" y="72629"/>
                    </a:lnTo>
                    <a:lnTo>
                      <a:pt x="36314" y="72629"/>
                    </a:lnTo>
                    <a:cubicBezTo>
                      <a:pt x="16261" y="72629"/>
                      <a:pt x="0" y="56368"/>
                      <a:pt x="0" y="36315"/>
                    </a:cubicBezTo>
                    <a:cubicBezTo>
                      <a:pt x="0" y="16261"/>
                      <a:pt x="16261" y="0"/>
                      <a:pt x="363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38B3E840-AB3C-30E5-AE1F-A7E61F180DC1}"/>
              </a:ext>
            </a:extLst>
          </p:cNvPr>
          <p:cNvSpPr/>
          <p:nvPr/>
        </p:nvSpPr>
        <p:spPr>
          <a:xfrm>
            <a:off x="11487705" y="0"/>
            <a:ext cx="704295" cy="22194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dirty="0">
                <a:solidFill>
                  <a:schemeClr val="bg2"/>
                </a:solidFill>
              </a:rPr>
              <a:t>SC-Icon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CDC5C10-4B2F-F3BE-C773-976B5954336B}"/>
              </a:ext>
            </a:extLst>
          </p:cNvPr>
          <p:cNvGrpSpPr/>
          <p:nvPr/>
        </p:nvGrpSpPr>
        <p:grpSpPr>
          <a:xfrm>
            <a:off x="7068343" y="1586854"/>
            <a:ext cx="4492626" cy="4289572"/>
            <a:chOff x="703946" y="1498486"/>
            <a:chExt cx="4492626" cy="4289572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66BC43A-2AAA-D067-5BAD-09126A440C5D}"/>
                </a:ext>
              </a:extLst>
            </p:cNvPr>
            <p:cNvGrpSpPr/>
            <p:nvPr/>
          </p:nvGrpSpPr>
          <p:grpSpPr>
            <a:xfrm>
              <a:off x="721160" y="1498486"/>
              <a:ext cx="432729" cy="389244"/>
              <a:chOff x="358301" y="1640688"/>
              <a:chExt cx="432729" cy="389244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E32E684-0AB2-2478-E374-C996D73AE247}"/>
                  </a:ext>
                </a:extLst>
              </p:cNvPr>
              <p:cNvSpPr txBox="1"/>
              <p:nvPr/>
            </p:nvSpPr>
            <p:spPr>
              <a:xfrm>
                <a:off x="358301" y="1640688"/>
                <a:ext cx="415514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</a:t>
                </a:r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81932E6A-473C-3782-1CF8-A6A539B3014F}"/>
                  </a:ext>
                </a:extLst>
              </p:cNvPr>
              <p:cNvGrpSpPr/>
              <p:nvPr/>
            </p:nvGrpSpPr>
            <p:grpSpPr>
              <a:xfrm>
                <a:off x="480958" y="1707531"/>
                <a:ext cx="310072" cy="322401"/>
                <a:chOff x="6307534" y="1735818"/>
                <a:chExt cx="500573" cy="536246"/>
              </a:xfrm>
            </p:grpSpPr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46FA6131-F450-4A37-D955-6AC1F70FFF54}"/>
                    </a:ext>
                  </a:extLst>
                </p:cNvPr>
                <p:cNvCxnSpPr/>
                <p:nvPr/>
              </p:nvCxnSpPr>
              <p:spPr>
                <a:xfrm flipV="1">
                  <a:off x="6430736" y="1735818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8747F198-4EBE-BAB0-8481-33AF69A4CABD}"/>
                    </a:ext>
                  </a:extLst>
                </p:cNvPr>
                <p:cNvCxnSpPr/>
                <p:nvPr/>
              </p:nvCxnSpPr>
              <p:spPr>
                <a:xfrm flipV="1">
                  <a:off x="6307534" y="1938236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F2D9846-AF48-9D87-0165-AAE06FB6F0EA}"/>
                </a:ext>
              </a:extLst>
            </p:cNvPr>
            <p:cNvGrpSpPr/>
            <p:nvPr/>
          </p:nvGrpSpPr>
          <p:grpSpPr>
            <a:xfrm>
              <a:off x="738956" y="2690243"/>
              <a:ext cx="461293" cy="386419"/>
              <a:chOff x="376097" y="2804811"/>
              <a:chExt cx="461293" cy="386419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3D4C24A-FF11-9604-7A02-076587EFFB0F}"/>
                  </a:ext>
                </a:extLst>
              </p:cNvPr>
              <p:cNvSpPr txBox="1"/>
              <p:nvPr/>
            </p:nvSpPr>
            <p:spPr>
              <a:xfrm>
                <a:off x="376097" y="2804811"/>
                <a:ext cx="379922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02</a:t>
                </a:r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5AEBCC43-17D8-2F93-58F5-503EC6C30C02}"/>
                  </a:ext>
                </a:extLst>
              </p:cNvPr>
              <p:cNvGrpSpPr/>
              <p:nvPr/>
            </p:nvGrpSpPr>
            <p:grpSpPr>
              <a:xfrm>
                <a:off x="527318" y="2868829"/>
                <a:ext cx="310072" cy="322401"/>
                <a:chOff x="6307534" y="1735818"/>
                <a:chExt cx="500573" cy="536246"/>
              </a:xfrm>
            </p:grpSpPr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8B8B9E20-BE03-C7D3-8814-8043120A6346}"/>
                    </a:ext>
                  </a:extLst>
                </p:cNvPr>
                <p:cNvCxnSpPr/>
                <p:nvPr/>
              </p:nvCxnSpPr>
              <p:spPr>
                <a:xfrm flipV="1">
                  <a:off x="6430736" y="1735818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FCB7514F-A1CC-DE2C-762A-63C4DC59788A}"/>
                    </a:ext>
                  </a:extLst>
                </p:cNvPr>
                <p:cNvCxnSpPr/>
                <p:nvPr/>
              </p:nvCxnSpPr>
              <p:spPr>
                <a:xfrm flipV="1">
                  <a:off x="6307534" y="1938236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BB3A7D0-2259-1D96-78C0-0421B0533BF3}"/>
                </a:ext>
              </a:extLst>
            </p:cNvPr>
            <p:cNvGrpSpPr/>
            <p:nvPr/>
          </p:nvGrpSpPr>
          <p:grpSpPr>
            <a:xfrm>
              <a:off x="746576" y="3891920"/>
              <a:ext cx="450771" cy="380309"/>
              <a:chOff x="383717" y="3930834"/>
              <a:chExt cx="450771" cy="380309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66D21D15-1084-66E0-C8CC-5FE535DB31E4}"/>
                  </a:ext>
                </a:extLst>
              </p:cNvPr>
              <p:cNvSpPr txBox="1"/>
              <p:nvPr/>
            </p:nvSpPr>
            <p:spPr>
              <a:xfrm>
                <a:off x="383717" y="3930834"/>
                <a:ext cx="379922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03</a:t>
                </a:r>
              </a:p>
            </p:txBody>
          </p: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53A5499B-5530-7647-DC71-68E76540B915}"/>
                  </a:ext>
                </a:extLst>
              </p:cNvPr>
              <p:cNvGrpSpPr/>
              <p:nvPr/>
            </p:nvGrpSpPr>
            <p:grpSpPr>
              <a:xfrm>
                <a:off x="524416" y="3988742"/>
                <a:ext cx="310072" cy="322401"/>
                <a:chOff x="6307534" y="1735818"/>
                <a:chExt cx="500573" cy="536246"/>
              </a:xfrm>
            </p:grpSpPr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8237FA29-ECBF-E742-F218-133605EAF0C4}"/>
                    </a:ext>
                  </a:extLst>
                </p:cNvPr>
                <p:cNvCxnSpPr/>
                <p:nvPr/>
              </p:nvCxnSpPr>
              <p:spPr>
                <a:xfrm flipV="1">
                  <a:off x="6430736" y="1735818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85CAAEBE-8592-1BC9-9FA9-7F1E076014B2}"/>
                    </a:ext>
                  </a:extLst>
                </p:cNvPr>
                <p:cNvCxnSpPr/>
                <p:nvPr/>
              </p:nvCxnSpPr>
              <p:spPr>
                <a:xfrm flipV="1">
                  <a:off x="6307534" y="1938236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2B62A1B-32A6-A179-0763-FC5B35D93271}"/>
                </a:ext>
              </a:extLst>
            </p:cNvPr>
            <p:cNvGrpSpPr/>
            <p:nvPr/>
          </p:nvGrpSpPr>
          <p:grpSpPr>
            <a:xfrm>
              <a:off x="703946" y="5099587"/>
              <a:ext cx="449943" cy="378305"/>
              <a:chOff x="341087" y="5133056"/>
              <a:chExt cx="449943" cy="378305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9707C5C-69C7-AEA7-6C4C-92EAA950D6F6}"/>
                  </a:ext>
                </a:extLst>
              </p:cNvPr>
              <p:cNvSpPr txBox="1"/>
              <p:nvPr/>
            </p:nvSpPr>
            <p:spPr>
              <a:xfrm>
                <a:off x="341087" y="5133056"/>
                <a:ext cx="4499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04</a:t>
                </a:r>
              </a:p>
            </p:txBody>
          </p: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E5FEF9B1-C3F8-118E-14DA-5737C3F4201B}"/>
                  </a:ext>
                </a:extLst>
              </p:cNvPr>
              <p:cNvGrpSpPr/>
              <p:nvPr/>
            </p:nvGrpSpPr>
            <p:grpSpPr>
              <a:xfrm>
                <a:off x="476338" y="5188960"/>
                <a:ext cx="310072" cy="322401"/>
                <a:chOff x="6307534" y="1735818"/>
                <a:chExt cx="500573" cy="536246"/>
              </a:xfrm>
            </p:grpSpPr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009C688B-BA69-FEAD-269A-FD5BAA58FE98}"/>
                    </a:ext>
                  </a:extLst>
                </p:cNvPr>
                <p:cNvCxnSpPr/>
                <p:nvPr/>
              </p:nvCxnSpPr>
              <p:spPr>
                <a:xfrm flipV="1">
                  <a:off x="6430736" y="1735818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ED3D34FF-0C6B-2AA8-5C2D-8C7EE2F12857}"/>
                    </a:ext>
                  </a:extLst>
                </p:cNvPr>
                <p:cNvCxnSpPr/>
                <p:nvPr/>
              </p:nvCxnSpPr>
              <p:spPr>
                <a:xfrm flipV="1">
                  <a:off x="6307534" y="1938236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0D7B8E69-CD27-B0F5-9C3D-A0FF6273B86E}"/>
                </a:ext>
              </a:extLst>
            </p:cNvPr>
            <p:cNvGrpSpPr/>
            <p:nvPr/>
          </p:nvGrpSpPr>
          <p:grpSpPr>
            <a:xfrm>
              <a:off x="1293105" y="3891920"/>
              <a:ext cx="3903467" cy="694101"/>
              <a:chOff x="1293105" y="3891920"/>
              <a:chExt cx="3903467" cy="694101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6C795449-045F-A08C-5A24-8BEEA828E7C8}"/>
                  </a:ext>
                </a:extLst>
              </p:cNvPr>
              <p:cNvSpPr txBox="1"/>
              <p:nvPr/>
            </p:nvSpPr>
            <p:spPr>
              <a:xfrm>
                <a:off x="1293105" y="4124356"/>
                <a:ext cx="3903467" cy="461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slide is 100% editable. Adapt it to your needs and capture your audience’s attention. 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F6CC7952-3C12-5DF6-62CC-768B7487DD53}"/>
                  </a:ext>
                </a:extLst>
              </p:cNvPr>
              <p:cNvSpPr txBox="1"/>
              <p:nvPr/>
            </p:nvSpPr>
            <p:spPr>
              <a:xfrm>
                <a:off x="1293105" y="3891920"/>
                <a:ext cx="10650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b="1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Text Here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A19B28D-FB70-D411-D75B-5E165E1F7BF6}"/>
                </a:ext>
              </a:extLst>
            </p:cNvPr>
            <p:cNvGrpSpPr/>
            <p:nvPr/>
          </p:nvGrpSpPr>
          <p:grpSpPr>
            <a:xfrm>
              <a:off x="1285473" y="2690243"/>
              <a:ext cx="3903467" cy="693741"/>
              <a:chOff x="1285473" y="2690243"/>
              <a:chExt cx="3903467" cy="693741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0AC5469-13B8-FCF7-DDC4-FFFD48678F77}"/>
                  </a:ext>
                </a:extLst>
              </p:cNvPr>
              <p:cNvSpPr txBox="1"/>
              <p:nvPr/>
            </p:nvSpPr>
            <p:spPr>
              <a:xfrm>
                <a:off x="1285473" y="2922319"/>
                <a:ext cx="3903467" cy="461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slide is 100% editable. Adapt it to your needs and capture your audience’s attention. 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033BC13-AD87-70EB-0E53-6ADFAEF43FBE}"/>
                  </a:ext>
                </a:extLst>
              </p:cNvPr>
              <p:cNvSpPr txBox="1"/>
              <p:nvPr/>
            </p:nvSpPr>
            <p:spPr>
              <a:xfrm>
                <a:off x="1285473" y="2690243"/>
                <a:ext cx="10650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b="1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Text Here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83A00188-879E-F14A-7DB0-E21609A76F3B}"/>
                </a:ext>
              </a:extLst>
            </p:cNvPr>
            <p:cNvGrpSpPr/>
            <p:nvPr/>
          </p:nvGrpSpPr>
          <p:grpSpPr>
            <a:xfrm>
              <a:off x="1293105" y="5099587"/>
              <a:ext cx="3903467" cy="688471"/>
              <a:chOff x="1293105" y="5099587"/>
              <a:chExt cx="3903467" cy="688471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57503CC-2977-2BC0-0756-6A68BA3CCFCA}"/>
                  </a:ext>
                </a:extLst>
              </p:cNvPr>
              <p:cNvSpPr txBox="1"/>
              <p:nvPr/>
            </p:nvSpPr>
            <p:spPr>
              <a:xfrm>
                <a:off x="1293105" y="5326393"/>
                <a:ext cx="3903467" cy="461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slide is 100% editable. Adapt it to your needs and capture your audience’s attention. 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DC01D0C-0D34-4DE5-2422-8727275187E4}"/>
                  </a:ext>
                </a:extLst>
              </p:cNvPr>
              <p:cNvSpPr txBox="1"/>
              <p:nvPr/>
            </p:nvSpPr>
            <p:spPr>
              <a:xfrm>
                <a:off x="1293105" y="5099587"/>
                <a:ext cx="10650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b="1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Text Here</a:t>
                </a: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6B9736B3-526D-1B23-EB18-1C274ECE7B27}"/>
                </a:ext>
              </a:extLst>
            </p:cNvPr>
            <p:cNvGrpSpPr/>
            <p:nvPr/>
          </p:nvGrpSpPr>
          <p:grpSpPr>
            <a:xfrm>
              <a:off x="1293105" y="1498486"/>
              <a:ext cx="3903467" cy="683461"/>
              <a:chOff x="1293105" y="1498486"/>
              <a:chExt cx="3903467" cy="683461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681180F5-8C31-B189-D834-69C01ED94A39}"/>
                  </a:ext>
                </a:extLst>
              </p:cNvPr>
              <p:cNvSpPr txBox="1"/>
              <p:nvPr/>
            </p:nvSpPr>
            <p:spPr>
              <a:xfrm>
                <a:off x="1293105" y="1720282"/>
                <a:ext cx="3903467" cy="461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slide is 100% editable. Adapt it to your needs and capture your audience’s attention. 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4F4D093-E730-3824-DD12-E76DD4DED9E5}"/>
                  </a:ext>
                </a:extLst>
              </p:cNvPr>
              <p:cNvSpPr txBox="1"/>
              <p:nvPr/>
            </p:nvSpPr>
            <p:spPr>
              <a:xfrm>
                <a:off x="1293105" y="1498486"/>
                <a:ext cx="10650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b="1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Text Here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6930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C4880-6FA7-4174-93C1-EEDFC7017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Business Turnaround Plan for Financial Restructuring Icon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09BC54-9DE9-4D0C-9CDC-5B4E3461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11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42CA170-6889-4C90-8D8C-3DBBFC60ECA8}"/>
              </a:ext>
            </a:extLst>
          </p:cNvPr>
          <p:cNvSpPr/>
          <p:nvPr/>
        </p:nvSpPr>
        <p:spPr>
          <a:xfrm>
            <a:off x="8050023" y="1897821"/>
            <a:ext cx="2524566" cy="3448737"/>
          </a:xfrm>
          <a:custGeom>
            <a:avLst/>
            <a:gdLst>
              <a:gd name="connsiteX0" fmla="*/ 2520807 w 2524565"/>
              <a:gd name="connsiteY0" fmla="*/ 3444453 h 3448737"/>
              <a:gd name="connsiteX1" fmla="*/ 164997 w 2524565"/>
              <a:gd name="connsiteY1" fmla="*/ 3446782 h 3448737"/>
              <a:gd name="connsiteX2" fmla="*/ 4432 w 2524565"/>
              <a:gd name="connsiteY2" fmla="*/ 3307856 h 3448737"/>
              <a:gd name="connsiteX3" fmla="*/ 13598 w 2524565"/>
              <a:gd name="connsiteY3" fmla="*/ 4432 h 3448737"/>
              <a:gd name="connsiteX4" fmla="*/ 2520807 w 2524565"/>
              <a:gd name="connsiteY4" fmla="*/ 3444453 h 344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565" h="3448737">
                <a:moveTo>
                  <a:pt x="2520807" y="3444453"/>
                </a:moveTo>
                <a:lnTo>
                  <a:pt x="164997" y="3446782"/>
                </a:lnTo>
                <a:cubicBezTo>
                  <a:pt x="126753" y="3454822"/>
                  <a:pt x="19609" y="3425444"/>
                  <a:pt x="4432" y="3307856"/>
                </a:cubicBezTo>
                <a:lnTo>
                  <a:pt x="13598" y="4432"/>
                </a:lnTo>
                <a:lnTo>
                  <a:pt x="2520807" y="3444453"/>
                </a:lnTo>
                <a:close/>
              </a:path>
            </a:pathLst>
          </a:custGeom>
          <a:solidFill>
            <a:srgbClr val="000000">
              <a:alpha val="4000"/>
            </a:srgbClr>
          </a:solidFill>
          <a:ln w="74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330BC7C-9AD4-475C-A045-46E38FA25E49}"/>
              </a:ext>
            </a:extLst>
          </p:cNvPr>
          <p:cNvGrpSpPr/>
          <p:nvPr/>
        </p:nvGrpSpPr>
        <p:grpSpPr>
          <a:xfrm>
            <a:off x="896143" y="1586854"/>
            <a:ext cx="4492626" cy="4289572"/>
            <a:chOff x="703946" y="1498486"/>
            <a:chExt cx="4492626" cy="428957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F9BA75-573D-4808-93FD-F395FFC1A451}"/>
                </a:ext>
              </a:extLst>
            </p:cNvPr>
            <p:cNvGrpSpPr/>
            <p:nvPr/>
          </p:nvGrpSpPr>
          <p:grpSpPr>
            <a:xfrm>
              <a:off x="721160" y="1498486"/>
              <a:ext cx="432729" cy="389244"/>
              <a:chOff x="358301" y="1640688"/>
              <a:chExt cx="432729" cy="389244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7C761F4-A01C-41BD-A4EA-4A7134769712}"/>
                  </a:ext>
                </a:extLst>
              </p:cNvPr>
              <p:cNvSpPr txBox="1"/>
              <p:nvPr/>
            </p:nvSpPr>
            <p:spPr>
              <a:xfrm>
                <a:off x="358301" y="1640688"/>
                <a:ext cx="415514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</a:t>
                </a:r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CDF680FE-2990-4BB0-80BE-43CE81ADE2C4}"/>
                  </a:ext>
                </a:extLst>
              </p:cNvPr>
              <p:cNvGrpSpPr/>
              <p:nvPr/>
            </p:nvGrpSpPr>
            <p:grpSpPr>
              <a:xfrm>
                <a:off x="480958" y="1707531"/>
                <a:ext cx="310072" cy="322401"/>
                <a:chOff x="6307534" y="1735818"/>
                <a:chExt cx="500573" cy="536246"/>
              </a:xfrm>
            </p:grpSpPr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F2FCF672-E54E-4D21-BEFE-4FBDEA8124BE}"/>
                    </a:ext>
                  </a:extLst>
                </p:cNvPr>
                <p:cNvCxnSpPr/>
                <p:nvPr/>
              </p:nvCxnSpPr>
              <p:spPr>
                <a:xfrm flipV="1">
                  <a:off x="6430736" y="1735818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40FD7B4E-0F8F-428B-B1DA-702E27802CAB}"/>
                    </a:ext>
                  </a:extLst>
                </p:cNvPr>
                <p:cNvCxnSpPr/>
                <p:nvPr/>
              </p:nvCxnSpPr>
              <p:spPr>
                <a:xfrm flipV="1">
                  <a:off x="6307534" y="1938236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29FA5C7-5D6F-456F-90DA-05605D93BDC8}"/>
                </a:ext>
              </a:extLst>
            </p:cNvPr>
            <p:cNvGrpSpPr/>
            <p:nvPr/>
          </p:nvGrpSpPr>
          <p:grpSpPr>
            <a:xfrm>
              <a:off x="738956" y="2690243"/>
              <a:ext cx="461293" cy="386419"/>
              <a:chOff x="376097" y="2804811"/>
              <a:chExt cx="461293" cy="386419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A4A301E-B6D9-469F-97C1-260A74C19172}"/>
                  </a:ext>
                </a:extLst>
              </p:cNvPr>
              <p:cNvSpPr txBox="1"/>
              <p:nvPr/>
            </p:nvSpPr>
            <p:spPr>
              <a:xfrm>
                <a:off x="376097" y="2804811"/>
                <a:ext cx="379922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02</a:t>
                </a: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F28876CF-20C8-4752-B8E5-829CE2E931BD}"/>
                  </a:ext>
                </a:extLst>
              </p:cNvPr>
              <p:cNvGrpSpPr/>
              <p:nvPr/>
            </p:nvGrpSpPr>
            <p:grpSpPr>
              <a:xfrm>
                <a:off x="527318" y="2868829"/>
                <a:ext cx="310072" cy="322401"/>
                <a:chOff x="6307534" y="1735818"/>
                <a:chExt cx="500573" cy="536246"/>
              </a:xfrm>
            </p:grpSpPr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537232A7-CCB0-468F-BAAE-2BD27E9CB71B}"/>
                    </a:ext>
                  </a:extLst>
                </p:cNvPr>
                <p:cNvCxnSpPr/>
                <p:nvPr/>
              </p:nvCxnSpPr>
              <p:spPr>
                <a:xfrm flipV="1">
                  <a:off x="6430736" y="1735818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86875F43-64E0-4078-ACF6-3F49C4B9482C}"/>
                    </a:ext>
                  </a:extLst>
                </p:cNvPr>
                <p:cNvCxnSpPr/>
                <p:nvPr/>
              </p:nvCxnSpPr>
              <p:spPr>
                <a:xfrm flipV="1">
                  <a:off x="6307534" y="1938236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F4EF22D-641E-4B2F-BC23-0FDD001B009E}"/>
                </a:ext>
              </a:extLst>
            </p:cNvPr>
            <p:cNvGrpSpPr/>
            <p:nvPr/>
          </p:nvGrpSpPr>
          <p:grpSpPr>
            <a:xfrm>
              <a:off x="746576" y="3891920"/>
              <a:ext cx="450771" cy="380309"/>
              <a:chOff x="383717" y="3930834"/>
              <a:chExt cx="450771" cy="38030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8851475-FDF7-44B5-9BC4-7121FC5FCB67}"/>
                  </a:ext>
                </a:extLst>
              </p:cNvPr>
              <p:cNvSpPr txBox="1"/>
              <p:nvPr/>
            </p:nvSpPr>
            <p:spPr>
              <a:xfrm>
                <a:off x="383717" y="3930834"/>
                <a:ext cx="379922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03</a:t>
                </a:r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FBFD99FA-2AD0-419C-A153-E52BF806B655}"/>
                  </a:ext>
                </a:extLst>
              </p:cNvPr>
              <p:cNvGrpSpPr/>
              <p:nvPr/>
            </p:nvGrpSpPr>
            <p:grpSpPr>
              <a:xfrm>
                <a:off x="524416" y="3988742"/>
                <a:ext cx="310072" cy="322401"/>
                <a:chOff x="6307534" y="1735818"/>
                <a:chExt cx="500573" cy="536246"/>
              </a:xfrm>
            </p:grpSpPr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6AF55866-7ED1-47C3-B9F0-78420DBE2234}"/>
                    </a:ext>
                  </a:extLst>
                </p:cNvPr>
                <p:cNvCxnSpPr/>
                <p:nvPr/>
              </p:nvCxnSpPr>
              <p:spPr>
                <a:xfrm flipV="1">
                  <a:off x="6430736" y="1735818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3278D590-91BB-491B-B369-D3E819DCBB58}"/>
                    </a:ext>
                  </a:extLst>
                </p:cNvPr>
                <p:cNvCxnSpPr/>
                <p:nvPr/>
              </p:nvCxnSpPr>
              <p:spPr>
                <a:xfrm flipV="1">
                  <a:off x="6307534" y="1938236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6CAB1-B872-4344-BDAD-F85F75AAED27}"/>
                </a:ext>
              </a:extLst>
            </p:cNvPr>
            <p:cNvGrpSpPr/>
            <p:nvPr/>
          </p:nvGrpSpPr>
          <p:grpSpPr>
            <a:xfrm>
              <a:off x="703946" y="5099587"/>
              <a:ext cx="449943" cy="378305"/>
              <a:chOff x="341087" y="5133056"/>
              <a:chExt cx="449943" cy="37830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12C5C32-E296-4447-8DB5-FCB08E48E73D}"/>
                  </a:ext>
                </a:extLst>
              </p:cNvPr>
              <p:cNvSpPr txBox="1"/>
              <p:nvPr/>
            </p:nvSpPr>
            <p:spPr>
              <a:xfrm>
                <a:off x="341087" y="5133056"/>
                <a:ext cx="4499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04</a:t>
                </a:r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308F8CED-4ED5-445D-AC8E-2F03C9CB0DE4}"/>
                  </a:ext>
                </a:extLst>
              </p:cNvPr>
              <p:cNvGrpSpPr/>
              <p:nvPr/>
            </p:nvGrpSpPr>
            <p:grpSpPr>
              <a:xfrm>
                <a:off x="476338" y="5188960"/>
                <a:ext cx="310072" cy="322401"/>
                <a:chOff x="6307534" y="1735818"/>
                <a:chExt cx="500573" cy="536246"/>
              </a:xfrm>
            </p:grpSpPr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5163E2FC-4345-47FF-BF25-27991D4C9EE5}"/>
                    </a:ext>
                  </a:extLst>
                </p:cNvPr>
                <p:cNvCxnSpPr/>
                <p:nvPr/>
              </p:nvCxnSpPr>
              <p:spPr>
                <a:xfrm flipV="1">
                  <a:off x="6430736" y="1735818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D3CAD565-867B-4710-9421-57185ADF4DAE}"/>
                    </a:ext>
                  </a:extLst>
                </p:cNvPr>
                <p:cNvCxnSpPr/>
                <p:nvPr/>
              </p:nvCxnSpPr>
              <p:spPr>
                <a:xfrm flipV="1">
                  <a:off x="6307534" y="1938236"/>
                  <a:ext cx="377371" cy="3338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2BF1026-0764-4BEE-935D-F409B0E95D15}"/>
                </a:ext>
              </a:extLst>
            </p:cNvPr>
            <p:cNvGrpSpPr/>
            <p:nvPr/>
          </p:nvGrpSpPr>
          <p:grpSpPr>
            <a:xfrm>
              <a:off x="1293105" y="3891920"/>
              <a:ext cx="3903467" cy="694101"/>
              <a:chOff x="1293105" y="3891920"/>
              <a:chExt cx="3903467" cy="69410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DBD334-75C9-4FE4-8497-0F6D4846E42F}"/>
                  </a:ext>
                </a:extLst>
              </p:cNvPr>
              <p:cNvSpPr txBox="1"/>
              <p:nvPr/>
            </p:nvSpPr>
            <p:spPr>
              <a:xfrm>
                <a:off x="1293105" y="4124356"/>
                <a:ext cx="3903467" cy="461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slide is 100% editable. Adapt it to your needs and capture your audience’s attention. 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80FBF3F-5E62-4B2C-9ADE-46D24484C753}"/>
                  </a:ext>
                </a:extLst>
              </p:cNvPr>
              <p:cNvSpPr txBox="1"/>
              <p:nvPr/>
            </p:nvSpPr>
            <p:spPr>
              <a:xfrm>
                <a:off x="1293105" y="3891920"/>
                <a:ext cx="10650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b="1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Text Here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33DE6CC-8DED-45E9-837B-AA2FB1CE55AE}"/>
                </a:ext>
              </a:extLst>
            </p:cNvPr>
            <p:cNvGrpSpPr/>
            <p:nvPr/>
          </p:nvGrpSpPr>
          <p:grpSpPr>
            <a:xfrm>
              <a:off x="1285473" y="2690243"/>
              <a:ext cx="3903467" cy="693741"/>
              <a:chOff x="1285473" y="2690243"/>
              <a:chExt cx="3903467" cy="69374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DFC656-36C5-4E0F-95B6-6DC2B1A0EDD9}"/>
                  </a:ext>
                </a:extLst>
              </p:cNvPr>
              <p:cNvSpPr txBox="1"/>
              <p:nvPr/>
            </p:nvSpPr>
            <p:spPr>
              <a:xfrm>
                <a:off x="1285473" y="2922319"/>
                <a:ext cx="3903467" cy="461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slide is 100% editable. Adapt it to your needs and capture your audience’s attention.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BA52975-0430-4FDE-8A39-EF52A6BA8B98}"/>
                  </a:ext>
                </a:extLst>
              </p:cNvPr>
              <p:cNvSpPr txBox="1"/>
              <p:nvPr/>
            </p:nvSpPr>
            <p:spPr>
              <a:xfrm>
                <a:off x="1285473" y="2690243"/>
                <a:ext cx="10650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b="1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Text Here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E8D62BC-90F4-4F67-AC56-B6BF2BEC05FC}"/>
                </a:ext>
              </a:extLst>
            </p:cNvPr>
            <p:cNvGrpSpPr/>
            <p:nvPr/>
          </p:nvGrpSpPr>
          <p:grpSpPr>
            <a:xfrm>
              <a:off x="1293105" y="5099587"/>
              <a:ext cx="3903467" cy="688471"/>
              <a:chOff x="1293105" y="5099587"/>
              <a:chExt cx="3903467" cy="688471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2AA6C68-2FF9-446F-B1ED-42D30D670F83}"/>
                  </a:ext>
                </a:extLst>
              </p:cNvPr>
              <p:cNvSpPr txBox="1"/>
              <p:nvPr/>
            </p:nvSpPr>
            <p:spPr>
              <a:xfrm>
                <a:off x="1293105" y="5326393"/>
                <a:ext cx="3903467" cy="461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slide is 100% editable. Adapt it to your needs and capture your audience’s attention. 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3F440D4-7BE9-455D-9C86-7940A09A4E02}"/>
                  </a:ext>
                </a:extLst>
              </p:cNvPr>
              <p:cNvSpPr txBox="1"/>
              <p:nvPr/>
            </p:nvSpPr>
            <p:spPr>
              <a:xfrm>
                <a:off x="1293105" y="5099587"/>
                <a:ext cx="10650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b="1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Text Here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F5D65BC-0EBB-4722-B80F-596742811ED9}"/>
                </a:ext>
              </a:extLst>
            </p:cNvPr>
            <p:cNvGrpSpPr/>
            <p:nvPr/>
          </p:nvGrpSpPr>
          <p:grpSpPr>
            <a:xfrm>
              <a:off x="1293105" y="1498486"/>
              <a:ext cx="3903467" cy="683461"/>
              <a:chOff x="1293105" y="1498486"/>
              <a:chExt cx="3903467" cy="68346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9EB109B-D24F-489A-8638-1F94D25D43FB}"/>
                  </a:ext>
                </a:extLst>
              </p:cNvPr>
              <p:cNvSpPr txBox="1"/>
              <p:nvPr/>
            </p:nvSpPr>
            <p:spPr>
              <a:xfrm>
                <a:off x="1293105" y="1720282"/>
                <a:ext cx="3903467" cy="4616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slide is 100% editable. Adapt it to your needs and capture your audience’s attention. 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DCD79-2A4A-4D49-98ED-EEDB405BA8FA}"/>
                  </a:ext>
                </a:extLst>
              </p:cNvPr>
              <p:cNvSpPr txBox="1"/>
              <p:nvPr/>
            </p:nvSpPr>
            <p:spPr>
              <a:xfrm>
                <a:off x="1293105" y="1498486"/>
                <a:ext cx="1065043" cy="30777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sz="1400" b="1" dirty="0">
                    <a:solidFill>
                      <a:schemeClr val="tx2">
                        <a:lumMod val="85000"/>
                        <a:lumOff val="1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Text Here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8CBE1E4-A876-4EBE-B827-4A5CBD6C5A87}"/>
              </a:ext>
            </a:extLst>
          </p:cNvPr>
          <p:cNvGrpSpPr/>
          <p:nvPr/>
        </p:nvGrpSpPr>
        <p:grpSpPr>
          <a:xfrm>
            <a:off x="6695796" y="1273618"/>
            <a:ext cx="4693206" cy="4916044"/>
            <a:chOff x="6884736" y="1218300"/>
            <a:chExt cx="4693206" cy="4916044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120F617E-4AEB-41F1-9C45-76B909C03AD2}"/>
                </a:ext>
              </a:extLst>
            </p:cNvPr>
            <p:cNvSpPr/>
            <p:nvPr/>
          </p:nvSpPr>
          <p:spPr>
            <a:xfrm>
              <a:off x="6884736" y="1218300"/>
              <a:ext cx="4693206" cy="4916044"/>
            </a:xfrm>
            <a:prstGeom prst="roundRect">
              <a:avLst>
                <a:gd name="adj" fmla="val 3181"/>
              </a:avLst>
            </a:prstGeom>
            <a:solidFill>
              <a:schemeClr val="accent2">
                <a:lumMod val="20000"/>
                <a:lumOff val="80000"/>
                <a:alpha val="54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599D1C-61A5-4DBF-B647-A7E9936FCF4F}"/>
                </a:ext>
              </a:extLst>
            </p:cNvPr>
            <p:cNvGrpSpPr/>
            <p:nvPr/>
          </p:nvGrpSpPr>
          <p:grpSpPr>
            <a:xfrm>
              <a:off x="7348277" y="1339229"/>
              <a:ext cx="3840096" cy="4491168"/>
              <a:chOff x="7348277" y="1339229"/>
              <a:chExt cx="3840096" cy="4491168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AFB1B5F-8358-4C8B-A735-00B7BA35867F}"/>
                  </a:ext>
                </a:extLst>
              </p:cNvPr>
              <p:cNvSpPr/>
              <p:nvPr/>
            </p:nvSpPr>
            <p:spPr>
              <a:xfrm>
                <a:off x="7348277" y="5204808"/>
                <a:ext cx="3840096" cy="625589"/>
              </a:xfrm>
              <a:custGeom>
                <a:avLst/>
                <a:gdLst>
                  <a:gd name="connsiteX0" fmla="*/ 2993337 w 2990408"/>
                  <a:gd name="connsiteY0" fmla="*/ 163795 h 323084"/>
                  <a:gd name="connsiteX1" fmla="*/ 1498884 w 2990408"/>
                  <a:gd name="connsiteY1" fmla="*/ 323158 h 323084"/>
                  <a:gd name="connsiteX2" fmla="*/ 4432 w 2990408"/>
                  <a:gd name="connsiteY2" fmla="*/ 163795 h 323084"/>
                  <a:gd name="connsiteX3" fmla="*/ 1498884 w 2990408"/>
                  <a:gd name="connsiteY3" fmla="*/ 4432 h 323084"/>
                  <a:gd name="connsiteX4" fmla="*/ 2993337 w 2990408"/>
                  <a:gd name="connsiteY4" fmla="*/ 163795 h 323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0408" h="323084">
                    <a:moveTo>
                      <a:pt x="2993337" y="163795"/>
                    </a:moveTo>
                    <a:cubicBezTo>
                      <a:pt x="2993337" y="251809"/>
                      <a:pt x="2324248" y="323158"/>
                      <a:pt x="1498884" y="323158"/>
                    </a:cubicBezTo>
                    <a:cubicBezTo>
                      <a:pt x="673521" y="323158"/>
                      <a:pt x="4432" y="251809"/>
                      <a:pt x="4432" y="163795"/>
                    </a:cubicBezTo>
                    <a:cubicBezTo>
                      <a:pt x="4432" y="75781"/>
                      <a:pt x="673521" y="4432"/>
                      <a:pt x="1498884" y="4432"/>
                    </a:cubicBezTo>
                    <a:cubicBezTo>
                      <a:pt x="2324248" y="4432"/>
                      <a:pt x="2993337" y="75781"/>
                      <a:pt x="2993337" y="163795"/>
                    </a:cubicBezTo>
                    <a:close/>
                  </a:path>
                </a:pathLst>
              </a:custGeom>
              <a:solidFill>
                <a:srgbClr val="000000">
                  <a:alpha val="5000"/>
                </a:srgbClr>
              </a:solidFill>
              <a:ln w="7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5EF9755F-0961-4E01-B1E0-50D9AFE44515}"/>
                  </a:ext>
                </a:extLst>
              </p:cNvPr>
              <p:cNvGrpSpPr/>
              <p:nvPr/>
            </p:nvGrpSpPr>
            <p:grpSpPr>
              <a:xfrm>
                <a:off x="7905191" y="1339229"/>
                <a:ext cx="2652297" cy="4173480"/>
                <a:chOff x="7888089" y="1339229"/>
                <a:chExt cx="2652297" cy="4173480"/>
              </a:xfrm>
            </p:grpSpPr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78B98F45-E2C2-4B6D-B7FF-009D93116339}"/>
                    </a:ext>
                  </a:extLst>
                </p:cNvPr>
                <p:cNvGrpSpPr/>
                <p:nvPr/>
              </p:nvGrpSpPr>
              <p:grpSpPr>
                <a:xfrm>
                  <a:off x="7888089" y="1339229"/>
                  <a:ext cx="2652297" cy="4173480"/>
                  <a:chOff x="7921721" y="1307588"/>
                  <a:chExt cx="2652297" cy="4173480"/>
                </a:xfrm>
              </p:grpSpPr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5677CD75-36D7-4E4E-9260-7BA70BA0E914}"/>
                      </a:ext>
                    </a:extLst>
                  </p:cNvPr>
                  <p:cNvSpPr/>
                  <p:nvPr/>
                </p:nvSpPr>
                <p:spPr>
                  <a:xfrm>
                    <a:off x="7921721" y="1867032"/>
                    <a:ext cx="2652297" cy="3614036"/>
                  </a:xfrm>
                  <a:custGeom>
                    <a:avLst/>
                    <a:gdLst>
                      <a:gd name="connsiteX0" fmla="*/ 2488198 w 2652296"/>
                      <a:gd name="connsiteY0" fmla="*/ 3616139 h 3614036"/>
                      <a:gd name="connsiteX1" fmla="*/ 164997 w 2652296"/>
                      <a:gd name="connsiteY1" fmla="*/ 3616139 h 3614036"/>
                      <a:gd name="connsiteX2" fmla="*/ 4432 w 2652296"/>
                      <a:gd name="connsiteY2" fmla="*/ 3455574 h 3614036"/>
                      <a:gd name="connsiteX3" fmla="*/ 4432 w 2652296"/>
                      <a:gd name="connsiteY3" fmla="*/ 164997 h 3614036"/>
                      <a:gd name="connsiteX4" fmla="*/ 164997 w 2652296"/>
                      <a:gd name="connsiteY4" fmla="*/ 4432 h 3614036"/>
                      <a:gd name="connsiteX5" fmla="*/ 2488198 w 2652296"/>
                      <a:gd name="connsiteY5" fmla="*/ 4432 h 3614036"/>
                      <a:gd name="connsiteX6" fmla="*/ 2648764 w 2652296"/>
                      <a:gd name="connsiteY6" fmla="*/ 164997 h 3614036"/>
                      <a:gd name="connsiteX7" fmla="*/ 2648764 w 2652296"/>
                      <a:gd name="connsiteY7" fmla="*/ 3455574 h 3614036"/>
                      <a:gd name="connsiteX8" fmla="*/ 2488198 w 2652296"/>
                      <a:gd name="connsiteY8" fmla="*/ 3616139 h 36140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652296" h="3614036">
                        <a:moveTo>
                          <a:pt x="2488198" y="3616139"/>
                        </a:moveTo>
                        <a:lnTo>
                          <a:pt x="164997" y="3616139"/>
                        </a:lnTo>
                        <a:cubicBezTo>
                          <a:pt x="76337" y="3616139"/>
                          <a:pt x="4432" y="3544234"/>
                          <a:pt x="4432" y="3455574"/>
                        </a:cubicBezTo>
                        <a:lnTo>
                          <a:pt x="4432" y="164997"/>
                        </a:lnTo>
                        <a:cubicBezTo>
                          <a:pt x="4432" y="76337"/>
                          <a:pt x="76337" y="4432"/>
                          <a:pt x="164997" y="4432"/>
                        </a:cubicBezTo>
                        <a:lnTo>
                          <a:pt x="2488198" y="4432"/>
                        </a:lnTo>
                        <a:cubicBezTo>
                          <a:pt x="2576859" y="4432"/>
                          <a:pt x="2648764" y="76337"/>
                          <a:pt x="2648764" y="164997"/>
                        </a:cubicBezTo>
                        <a:lnTo>
                          <a:pt x="2648764" y="3455574"/>
                        </a:lnTo>
                        <a:cubicBezTo>
                          <a:pt x="2648764" y="3544234"/>
                          <a:pt x="2576859" y="3616139"/>
                          <a:pt x="2488198" y="3616139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749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382D2534-D48D-422D-A3BB-DDBAE4D0F432}"/>
                      </a:ext>
                    </a:extLst>
                  </p:cNvPr>
                  <p:cNvSpPr/>
                  <p:nvPr/>
                </p:nvSpPr>
                <p:spPr>
                  <a:xfrm>
                    <a:off x="8094909" y="2151948"/>
                    <a:ext cx="2306671" cy="3140680"/>
                  </a:xfrm>
                  <a:custGeom>
                    <a:avLst/>
                    <a:gdLst>
                      <a:gd name="connsiteX0" fmla="*/ 2260161 w 2306671"/>
                      <a:gd name="connsiteY0" fmla="*/ 3143083 h 3140680"/>
                      <a:gd name="connsiteX1" fmla="*/ 46658 w 2306671"/>
                      <a:gd name="connsiteY1" fmla="*/ 3143083 h 3140680"/>
                      <a:gd name="connsiteX2" fmla="*/ 4432 w 2306671"/>
                      <a:gd name="connsiteY2" fmla="*/ 3100857 h 3140680"/>
                      <a:gd name="connsiteX3" fmla="*/ 4432 w 2306671"/>
                      <a:gd name="connsiteY3" fmla="*/ 46658 h 3140680"/>
                      <a:gd name="connsiteX4" fmla="*/ 46658 w 2306671"/>
                      <a:gd name="connsiteY4" fmla="*/ 4432 h 3140680"/>
                      <a:gd name="connsiteX5" fmla="*/ 2260161 w 2306671"/>
                      <a:gd name="connsiteY5" fmla="*/ 4432 h 3140680"/>
                      <a:gd name="connsiteX6" fmla="*/ 2302388 w 2306671"/>
                      <a:gd name="connsiteY6" fmla="*/ 46658 h 3140680"/>
                      <a:gd name="connsiteX7" fmla="*/ 2302388 w 2306671"/>
                      <a:gd name="connsiteY7" fmla="*/ 3100782 h 3140680"/>
                      <a:gd name="connsiteX8" fmla="*/ 2260161 w 2306671"/>
                      <a:gd name="connsiteY8" fmla="*/ 3143083 h 3140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06671" h="3140680">
                        <a:moveTo>
                          <a:pt x="2260161" y="3143083"/>
                        </a:moveTo>
                        <a:lnTo>
                          <a:pt x="46658" y="3143083"/>
                        </a:lnTo>
                        <a:cubicBezTo>
                          <a:pt x="23291" y="3143083"/>
                          <a:pt x="4432" y="3124149"/>
                          <a:pt x="4432" y="3100857"/>
                        </a:cubicBezTo>
                        <a:lnTo>
                          <a:pt x="4432" y="46658"/>
                        </a:lnTo>
                        <a:cubicBezTo>
                          <a:pt x="4432" y="23291"/>
                          <a:pt x="23366" y="4432"/>
                          <a:pt x="46658" y="4432"/>
                        </a:cubicBezTo>
                        <a:lnTo>
                          <a:pt x="2260161" y="4432"/>
                        </a:lnTo>
                        <a:cubicBezTo>
                          <a:pt x="2283528" y="4432"/>
                          <a:pt x="2302388" y="23366"/>
                          <a:pt x="2302388" y="46658"/>
                        </a:cubicBezTo>
                        <a:lnTo>
                          <a:pt x="2302388" y="3100782"/>
                        </a:lnTo>
                        <a:cubicBezTo>
                          <a:pt x="2302388" y="3124149"/>
                          <a:pt x="2283528" y="3143083"/>
                          <a:pt x="2260161" y="31430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749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2" name="Freeform: Shape 61">
                    <a:extLst>
                      <a:ext uri="{FF2B5EF4-FFF2-40B4-BE49-F238E27FC236}">
                        <a16:creationId xmlns:a16="http://schemas.microsoft.com/office/drawing/2014/main" id="{78EBAED7-B0E0-4B20-9DFA-C4C38DD2A5AA}"/>
                      </a:ext>
                    </a:extLst>
                  </p:cNvPr>
                  <p:cNvSpPr/>
                  <p:nvPr/>
                </p:nvSpPr>
                <p:spPr>
                  <a:xfrm>
                    <a:off x="8478033" y="1307588"/>
                    <a:ext cx="1486640" cy="836639"/>
                  </a:xfrm>
                  <a:custGeom>
                    <a:avLst/>
                    <a:gdLst>
                      <a:gd name="connsiteX0" fmla="*/ 743320 w 1486640"/>
                      <a:gd name="connsiteY0" fmla="*/ 122171 h 836639"/>
                      <a:gd name="connsiteX1" fmla="*/ 639633 w 1486640"/>
                      <a:gd name="connsiteY1" fmla="*/ 225859 h 836639"/>
                      <a:gd name="connsiteX2" fmla="*/ 743320 w 1486640"/>
                      <a:gd name="connsiteY2" fmla="*/ 329546 h 836639"/>
                      <a:gd name="connsiteX3" fmla="*/ 847008 w 1486640"/>
                      <a:gd name="connsiteY3" fmla="*/ 225859 h 836639"/>
                      <a:gd name="connsiteX4" fmla="*/ 743320 w 1486640"/>
                      <a:gd name="connsiteY4" fmla="*/ 122171 h 836639"/>
                      <a:gd name="connsiteX5" fmla="*/ 740240 w 1486640"/>
                      <a:gd name="connsiteY5" fmla="*/ 0 h 836639"/>
                      <a:gd name="connsiteX6" fmla="*/ 746476 w 1486640"/>
                      <a:gd name="connsiteY6" fmla="*/ 0 h 836639"/>
                      <a:gd name="connsiteX7" fmla="*/ 1056787 w 1486640"/>
                      <a:gd name="connsiteY7" fmla="*/ 310311 h 836639"/>
                      <a:gd name="connsiteX8" fmla="*/ 1056787 w 1486640"/>
                      <a:gd name="connsiteY8" fmla="*/ 366438 h 836639"/>
                      <a:gd name="connsiteX9" fmla="*/ 1449823 w 1486640"/>
                      <a:gd name="connsiteY9" fmla="*/ 366438 h 836639"/>
                      <a:gd name="connsiteX10" fmla="*/ 1486640 w 1486640"/>
                      <a:gd name="connsiteY10" fmla="*/ 403255 h 836639"/>
                      <a:gd name="connsiteX11" fmla="*/ 1486640 w 1486640"/>
                      <a:gd name="connsiteY11" fmla="*/ 709959 h 836639"/>
                      <a:gd name="connsiteX12" fmla="*/ 1486640 w 1486640"/>
                      <a:gd name="connsiteY12" fmla="*/ 772172 h 836639"/>
                      <a:gd name="connsiteX13" fmla="*/ 1486640 w 1486640"/>
                      <a:gd name="connsiteY13" fmla="*/ 799823 h 836639"/>
                      <a:gd name="connsiteX14" fmla="*/ 1486564 w 1486640"/>
                      <a:gd name="connsiteY14" fmla="*/ 800006 h 836639"/>
                      <a:gd name="connsiteX15" fmla="*/ 1486564 w 1486640"/>
                      <a:gd name="connsiteY15" fmla="*/ 808914 h 836639"/>
                      <a:gd name="connsiteX16" fmla="*/ 1480202 w 1486640"/>
                      <a:gd name="connsiteY16" fmla="*/ 815347 h 836639"/>
                      <a:gd name="connsiteX17" fmla="*/ 1475839 w 1486640"/>
                      <a:gd name="connsiteY17" fmla="*/ 825867 h 836639"/>
                      <a:gd name="connsiteX18" fmla="*/ 1449823 w 1486640"/>
                      <a:gd name="connsiteY18" fmla="*/ 836639 h 836639"/>
                      <a:gd name="connsiteX19" fmla="*/ 36893 w 1486640"/>
                      <a:gd name="connsiteY19" fmla="*/ 836639 h 836639"/>
                      <a:gd name="connsiteX20" fmla="*/ 10849 w 1486640"/>
                      <a:gd name="connsiteY20" fmla="*/ 825838 h 836639"/>
                      <a:gd name="connsiteX21" fmla="*/ 5547 w 1486640"/>
                      <a:gd name="connsiteY21" fmla="*/ 813033 h 836639"/>
                      <a:gd name="connsiteX22" fmla="*/ 0 w 1486640"/>
                      <a:gd name="connsiteY22" fmla="*/ 807487 h 836639"/>
                      <a:gd name="connsiteX23" fmla="*/ 0 w 1486640"/>
                      <a:gd name="connsiteY23" fmla="*/ 788326 h 836639"/>
                      <a:gd name="connsiteX24" fmla="*/ 76 w 1486640"/>
                      <a:gd name="connsiteY24" fmla="*/ 788326 h 836639"/>
                      <a:gd name="connsiteX25" fmla="*/ 76 w 1486640"/>
                      <a:gd name="connsiteY25" fmla="*/ 772172 h 836639"/>
                      <a:gd name="connsiteX26" fmla="*/ 76 w 1486640"/>
                      <a:gd name="connsiteY26" fmla="*/ 709959 h 836639"/>
                      <a:gd name="connsiteX27" fmla="*/ 76 w 1486640"/>
                      <a:gd name="connsiteY27" fmla="*/ 403255 h 836639"/>
                      <a:gd name="connsiteX28" fmla="*/ 36893 w 1486640"/>
                      <a:gd name="connsiteY28" fmla="*/ 366438 h 836639"/>
                      <a:gd name="connsiteX29" fmla="*/ 429929 w 1486640"/>
                      <a:gd name="connsiteY29" fmla="*/ 366438 h 836639"/>
                      <a:gd name="connsiteX30" fmla="*/ 429929 w 1486640"/>
                      <a:gd name="connsiteY30" fmla="*/ 310311 h 836639"/>
                      <a:gd name="connsiteX31" fmla="*/ 740240 w 1486640"/>
                      <a:gd name="connsiteY31" fmla="*/ 0 h 836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486640" h="836639">
                        <a:moveTo>
                          <a:pt x="743320" y="122171"/>
                        </a:moveTo>
                        <a:cubicBezTo>
                          <a:pt x="686067" y="122171"/>
                          <a:pt x="639633" y="168605"/>
                          <a:pt x="639633" y="225859"/>
                        </a:cubicBezTo>
                        <a:cubicBezTo>
                          <a:pt x="639633" y="283112"/>
                          <a:pt x="686067" y="329546"/>
                          <a:pt x="743320" y="329546"/>
                        </a:cubicBezTo>
                        <a:cubicBezTo>
                          <a:pt x="800649" y="329546"/>
                          <a:pt x="847083" y="283112"/>
                          <a:pt x="847008" y="225859"/>
                        </a:cubicBezTo>
                        <a:cubicBezTo>
                          <a:pt x="847008" y="168605"/>
                          <a:pt x="800574" y="122171"/>
                          <a:pt x="743320" y="122171"/>
                        </a:cubicBezTo>
                        <a:close/>
                        <a:moveTo>
                          <a:pt x="740240" y="0"/>
                        </a:moveTo>
                        <a:lnTo>
                          <a:pt x="746476" y="0"/>
                        </a:lnTo>
                        <a:cubicBezTo>
                          <a:pt x="917861" y="0"/>
                          <a:pt x="1056787" y="138926"/>
                          <a:pt x="1056787" y="310311"/>
                        </a:cubicBezTo>
                        <a:lnTo>
                          <a:pt x="1056787" y="366438"/>
                        </a:lnTo>
                        <a:lnTo>
                          <a:pt x="1449823" y="366438"/>
                        </a:lnTo>
                        <a:cubicBezTo>
                          <a:pt x="1470110" y="366438"/>
                          <a:pt x="1486640" y="382893"/>
                          <a:pt x="1486640" y="403255"/>
                        </a:cubicBezTo>
                        <a:lnTo>
                          <a:pt x="1486640" y="709959"/>
                        </a:lnTo>
                        <a:lnTo>
                          <a:pt x="1486640" y="772172"/>
                        </a:lnTo>
                        <a:lnTo>
                          <a:pt x="1486640" y="799823"/>
                        </a:lnTo>
                        <a:lnTo>
                          <a:pt x="1486564" y="800006"/>
                        </a:lnTo>
                        <a:lnTo>
                          <a:pt x="1486564" y="808914"/>
                        </a:lnTo>
                        <a:lnTo>
                          <a:pt x="1480202" y="815347"/>
                        </a:lnTo>
                        <a:lnTo>
                          <a:pt x="1475839" y="825867"/>
                        </a:lnTo>
                        <a:cubicBezTo>
                          <a:pt x="1469171" y="832526"/>
                          <a:pt x="1459967" y="836639"/>
                          <a:pt x="1449823" y="836639"/>
                        </a:cubicBezTo>
                        <a:lnTo>
                          <a:pt x="36893" y="836639"/>
                        </a:lnTo>
                        <a:cubicBezTo>
                          <a:pt x="26712" y="836639"/>
                          <a:pt x="17508" y="832507"/>
                          <a:pt x="10849" y="825838"/>
                        </a:cubicBezTo>
                        <a:lnTo>
                          <a:pt x="5547" y="813033"/>
                        </a:lnTo>
                        <a:lnTo>
                          <a:pt x="0" y="807487"/>
                        </a:lnTo>
                        <a:lnTo>
                          <a:pt x="0" y="788326"/>
                        </a:lnTo>
                        <a:lnTo>
                          <a:pt x="76" y="788326"/>
                        </a:lnTo>
                        <a:lnTo>
                          <a:pt x="76" y="772172"/>
                        </a:lnTo>
                        <a:lnTo>
                          <a:pt x="76" y="709959"/>
                        </a:lnTo>
                        <a:lnTo>
                          <a:pt x="76" y="403255"/>
                        </a:lnTo>
                        <a:cubicBezTo>
                          <a:pt x="76" y="382893"/>
                          <a:pt x="16606" y="366438"/>
                          <a:pt x="36893" y="366438"/>
                        </a:cubicBezTo>
                        <a:lnTo>
                          <a:pt x="429929" y="366438"/>
                        </a:lnTo>
                        <a:lnTo>
                          <a:pt x="429929" y="310311"/>
                        </a:lnTo>
                        <a:cubicBezTo>
                          <a:pt x="429929" y="138926"/>
                          <a:pt x="568855" y="0"/>
                          <a:pt x="74024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3354CD57-AD28-46FB-86F2-2DEDC000243F}"/>
                    </a:ext>
                  </a:extLst>
                </p:cNvPr>
                <p:cNvGrpSpPr/>
                <p:nvPr/>
              </p:nvGrpSpPr>
              <p:grpSpPr>
                <a:xfrm>
                  <a:off x="8050023" y="2844131"/>
                  <a:ext cx="2248360" cy="2261634"/>
                  <a:chOff x="8050023" y="2844131"/>
                  <a:chExt cx="2248360" cy="2261634"/>
                </a:xfrm>
              </p:grpSpPr>
              <p:sp>
                <p:nvSpPr>
                  <p:cNvPr id="49" name="Graphic 4">
                    <a:extLst>
                      <a:ext uri="{FF2B5EF4-FFF2-40B4-BE49-F238E27FC236}">
                        <a16:creationId xmlns:a16="http://schemas.microsoft.com/office/drawing/2014/main" id="{C8758368-ECB9-411D-A439-E4F8D1312401}"/>
                      </a:ext>
                    </a:extLst>
                  </p:cNvPr>
                  <p:cNvSpPr/>
                  <p:nvPr/>
                </p:nvSpPr>
                <p:spPr>
                  <a:xfrm>
                    <a:off x="9383449" y="4480176"/>
                    <a:ext cx="625589" cy="625589"/>
                  </a:xfrm>
                  <a:custGeom>
                    <a:avLst/>
                    <a:gdLst>
                      <a:gd name="connsiteX0" fmla="*/ 3309700 w 4953000"/>
                      <a:gd name="connsiteY0" fmla="*/ 2479882 h 4953000"/>
                      <a:gd name="connsiteX1" fmla="*/ 4780741 w 4953000"/>
                      <a:gd name="connsiteY1" fmla="*/ 1008840 h 4953000"/>
                      <a:gd name="connsiteX2" fmla="*/ 4780741 w 4953000"/>
                      <a:gd name="connsiteY2" fmla="*/ 179022 h 4953000"/>
                      <a:gd name="connsiteX3" fmla="*/ 3950923 w 4953000"/>
                      <a:gd name="connsiteY3" fmla="*/ 179022 h 4953000"/>
                      <a:gd name="connsiteX4" fmla="*/ 2479882 w 4953000"/>
                      <a:gd name="connsiteY4" fmla="*/ 1650063 h 4953000"/>
                      <a:gd name="connsiteX5" fmla="*/ 1008840 w 4953000"/>
                      <a:gd name="connsiteY5" fmla="*/ 179022 h 4953000"/>
                      <a:gd name="connsiteX6" fmla="*/ 179022 w 4953000"/>
                      <a:gd name="connsiteY6" fmla="*/ 179022 h 4953000"/>
                      <a:gd name="connsiteX7" fmla="*/ 179022 w 4953000"/>
                      <a:gd name="connsiteY7" fmla="*/ 1008840 h 4953000"/>
                      <a:gd name="connsiteX8" fmla="*/ 1650063 w 4953000"/>
                      <a:gd name="connsiteY8" fmla="*/ 2479882 h 4953000"/>
                      <a:gd name="connsiteX9" fmla="*/ 179022 w 4953000"/>
                      <a:gd name="connsiteY9" fmla="*/ 3950923 h 4953000"/>
                      <a:gd name="connsiteX10" fmla="*/ 179022 w 4953000"/>
                      <a:gd name="connsiteY10" fmla="*/ 4780741 h 4953000"/>
                      <a:gd name="connsiteX11" fmla="*/ 593931 w 4953000"/>
                      <a:gd name="connsiteY11" fmla="*/ 4952572 h 4953000"/>
                      <a:gd name="connsiteX12" fmla="*/ 1008840 w 4953000"/>
                      <a:gd name="connsiteY12" fmla="*/ 4780741 h 4953000"/>
                      <a:gd name="connsiteX13" fmla="*/ 2479882 w 4953000"/>
                      <a:gd name="connsiteY13" fmla="*/ 3309700 h 4953000"/>
                      <a:gd name="connsiteX14" fmla="*/ 3950923 w 4953000"/>
                      <a:gd name="connsiteY14" fmla="*/ 4780741 h 4953000"/>
                      <a:gd name="connsiteX15" fmla="*/ 4365832 w 4953000"/>
                      <a:gd name="connsiteY15" fmla="*/ 4952572 h 4953000"/>
                      <a:gd name="connsiteX16" fmla="*/ 4780741 w 4953000"/>
                      <a:gd name="connsiteY16" fmla="*/ 4780741 h 4953000"/>
                      <a:gd name="connsiteX17" fmla="*/ 4780741 w 4953000"/>
                      <a:gd name="connsiteY17" fmla="*/ 3950923 h 4953000"/>
                      <a:gd name="connsiteX18" fmla="*/ 3309700 w 4953000"/>
                      <a:gd name="connsiteY18" fmla="*/ 2479882 h 4953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953000" h="4953000">
                        <a:moveTo>
                          <a:pt x="3309700" y="2479882"/>
                        </a:moveTo>
                        <a:lnTo>
                          <a:pt x="4780741" y="1008840"/>
                        </a:lnTo>
                        <a:cubicBezTo>
                          <a:pt x="5009912" y="779669"/>
                          <a:pt x="5009912" y="408194"/>
                          <a:pt x="4780741" y="179022"/>
                        </a:cubicBezTo>
                        <a:cubicBezTo>
                          <a:pt x="4551569" y="-50149"/>
                          <a:pt x="4180094" y="-50149"/>
                          <a:pt x="3950923" y="179022"/>
                        </a:cubicBezTo>
                        <a:lnTo>
                          <a:pt x="2479882" y="1650063"/>
                        </a:lnTo>
                        <a:lnTo>
                          <a:pt x="1008840" y="179022"/>
                        </a:lnTo>
                        <a:cubicBezTo>
                          <a:pt x="779669" y="-50054"/>
                          <a:pt x="408194" y="-50054"/>
                          <a:pt x="179022" y="179022"/>
                        </a:cubicBezTo>
                        <a:cubicBezTo>
                          <a:pt x="-50149" y="408194"/>
                          <a:pt x="-50149" y="779669"/>
                          <a:pt x="179022" y="1008840"/>
                        </a:cubicBezTo>
                        <a:lnTo>
                          <a:pt x="1650063" y="2479882"/>
                        </a:lnTo>
                        <a:lnTo>
                          <a:pt x="179022" y="3950923"/>
                        </a:lnTo>
                        <a:cubicBezTo>
                          <a:pt x="-50149" y="4180094"/>
                          <a:pt x="-50149" y="4551569"/>
                          <a:pt x="179022" y="4780741"/>
                        </a:cubicBezTo>
                        <a:cubicBezTo>
                          <a:pt x="293608" y="4895326"/>
                          <a:pt x="443722" y="4952572"/>
                          <a:pt x="593931" y="4952572"/>
                        </a:cubicBezTo>
                        <a:cubicBezTo>
                          <a:pt x="744045" y="4952572"/>
                          <a:pt x="894255" y="4895326"/>
                          <a:pt x="1008840" y="4780741"/>
                        </a:cubicBezTo>
                        <a:lnTo>
                          <a:pt x="2479882" y="3309700"/>
                        </a:lnTo>
                        <a:lnTo>
                          <a:pt x="3950923" y="4780741"/>
                        </a:lnTo>
                        <a:cubicBezTo>
                          <a:pt x="4065508" y="4895326"/>
                          <a:pt x="4215622" y="4952572"/>
                          <a:pt x="4365832" y="4952572"/>
                        </a:cubicBezTo>
                        <a:cubicBezTo>
                          <a:pt x="4515945" y="4952572"/>
                          <a:pt x="4666155" y="4895326"/>
                          <a:pt x="4780741" y="4780741"/>
                        </a:cubicBezTo>
                        <a:cubicBezTo>
                          <a:pt x="5009912" y="4551569"/>
                          <a:pt x="5009912" y="4180094"/>
                          <a:pt x="4780741" y="3950923"/>
                        </a:cubicBezTo>
                        <a:lnTo>
                          <a:pt x="3309700" y="247988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50" name="Group 49">
                    <a:extLst>
                      <a:ext uri="{FF2B5EF4-FFF2-40B4-BE49-F238E27FC236}">
                        <a16:creationId xmlns:a16="http://schemas.microsoft.com/office/drawing/2014/main" id="{C9EEAA82-0B9C-48DB-8833-DAF2152E93C2}"/>
                      </a:ext>
                    </a:extLst>
                  </p:cNvPr>
                  <p:cNvGrpSpPr/>
                  <p:nvPr/>
                </p:nvGrpSpPr>
                <p:grpSpPr>
                  <a:xfrm>
                    <a:off x="8226781" y="2985352"/>
                    <a:ext cx="847161" cy="1161768"/>
                    <a:chOff x="8109089" y="2922319"/>
                    <a:chExt cx="847161" cy="1161768"/>
                  </a:xfrm>
                </p:grpSpPr>
                <p:grpSp>
                  <p:nvGrpSpPr>
                    <p:cNvPr id="54" name="Group 53">
                      <a:extLst>
                        <a:ext uri="{FF2B5EF4-FFF2-40B4-BE49-F238E27FC236}">
                          <a16:creationId xmlns:a16="http://schemas.microsoft.com/office/drawing/2014/main" id="{2134940E-EC7C-488E-845E-299B231AF0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109089" y="2922319"/>
                      <a:ext cx="847161" cy="1161768"/>
                      <a:chOff x="3986973" y="1461004"/>
                      <a:chExt cx="1509561" cy="2070162"/>
                    </a:xfrm>
                  </p:grpSpPr>
                  <p:sp>
                    <p:nvSpPr>
                      <p:cNvPr id="58" name="Freeform: Shape 57">
                        <a:extLst>
                          <a:ext uri="{FF2B5EF4-FFF2-40B4-BE49-F238E27FC236}">
                            <a16:creationId xmlns:a16="http://schemas.microsoft.com/office/drawing/2014/main" id="{A94EABD8-E3B3-4A59-8D76-63303EF48A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86973" y="1461004"/>
                        <a:ext cx="1509561" cy="2070162"/>
                      </a:xfrm>
                      <a:custGeom>
                        <a:avLst/>
                        <a:gdLst>
                          <a:gd name="connsiteX0" fmla="*/ 989845 w 1509561"/>
                          <a:gd name="connsiteY0" fmla="*/ 214 h 2070162"/>
                          <a:gd name="connsiteX1" fmla="*/ 1107661 w 1509561"/>
                          <a:gd name="connsiteY1" fmla="*/ 90636 h 2070162"/>
                          <a:gd name="connsiteX2" fmla="*/ 1094411 w 1509561"/>
                          <a:gd name="connsiteY2" fmla="*/ 132545 h 2070162"/>
                          <a:gd name="connsiteX3" fmla="*/ 1093960 w 1509561"/>
                          <a:gd name="connsiteY3" fmla="*/ 134722 h 2070162"/>
                          <a:gd name="connsiteX4" fmla="*/ 1093058 w 1509561"/>
                          <a:gd name="connsiteY4" fmla="*/ 136828 h 2070162"/>
                          <a:gd name="connsiteX5" fmla="*/ 1091000 w 1509561"/>
                          <a:gd name="connsiteY5" fmla="*/ 143335 h 2070162"/>
                          <a:gd name="connsiteX6" fmla="*/ 927551 w 1509561"/>
                          <a:gd name="connsiteY6" fmla="*/ 403462 h 2070162"/>
                          <a:gd name="connsiteX7" fmla="*/ 927324 w 1509561"/>
                          <a:gd name="connsiteY7" fmla="*/ 403314 h 2070162"/>
                          <a:gd name="connsiteX8" fmla="*/ 915654 w 1509561"/>
                          <a:gd name="connsiteY8" fmla="*/ 418216 h 2070162"/>
                          <a:gd name="connsiteX9" fmla="*/ 896121 w 1509561"/>
                          <a:gd name="connsiteY9" fmla="*/ 441786 h 2070162"/>
                          <a:gd name="connsiteX10" fmla="*/ 996183 w 1509561"/>
                          <a:gd name="connsiteY10" fmla="*/ 528996 h 2070162"/>
                          <a:gd name="connsiteX11" fmla="*/ 1509337 w 1509561"/>
                          <a:gd name="connsiteY11" fmla="*/ 1708292 h 2070162"/>
                          <a:gd name="connsiteX12" fmla="*/ 1091000 w 1509561"/>
                          <a:gd name="connsiteY12" fmla="*/ 2052811 h 2070162"/>
                          <a:gd name="connsiteX13" fmla="*/ 1093064 w 1509561"/>
                          <a:gd name="connsiteY13" fmla="*/ 2047933 h 2070162"/>
                          <a:gd name="connsiteX14" fmla="*/ 1000167 w 1509561"/>
                          <a:gd name="connsiteY14" fmla="*/ 2048796 h 2070162"/>
                          <a:gd name="connsiteX15" fmla="*/ 652149 w 1509561"/>
                          <a:gd name="connsiteY15" fmla="*/ 2061480 h 2070162"/>
                          <a:gd name="connsiteX16" fmla="*/ 76268 w 1509561"/>
                          <a:gd name="connsiteY16" fmla="*/ 1935084 h 2070162"/>
                          <a:gd name="connsiteX17" fmla="*/ 48169 w 1509561"/>
                          <a:gd name="connsiteY17" fmla="*/ 1253856 h 2070162"/>
                          <a:gd name="connsiteX18" fmla="*/ 296182 w 1509561"/>
                          <a:gd name="connsiteY18" fmla="*/ 738099 h 2070162"/>
                          <a:gd name="connsiteX19" fmla="*/ 386614 w 1509561"/>
                          <a:gd name="connsiteY19" fmla="*/ 614142 h 2070162"/>
                          <a:gd name="connsiteX20" fmla="*/ 383489 w 1509561"/>
                          <a:gd name="connsiteY20" fmla="*/ 614920 h 2070162"/>
                          <a:gd name="connsiteX21" fmla="*/ 378625 w 1509561"/>
                          <a:gd name="connsiteY21" fmla="*/ 616251 h 2070162"/>
                          <a:gd name="connsiteX22" fmla="*/ 519120 w 1509561"/>
                          <a:gd name="connsiteY22" fmla="*/ 452677 h 2070162"/>
                          <a:gd name="connsiteX23" fmla="*/ 530797 w 1509561"/>
                          <a:gd name="connsiteY23" fmla="*/ 440743 h 2070162"/>
                          <a:gd name="connsiteX24" fmla="*/ 518152 w 1509561"/>
                          <a:gd name="connsiteY24" fmla="*/ 421611 h 2070162"/>
                          <a:gd name="connsiteX25" fmla="*/ 440442 w 1509561"/>
                          <a:gd name="connsiteY25" fmla="*/ 1317 h 2070162"/>
                          <a:gd name="connsiteX26" fmla="*/ 749719 w 1509561"/>
                          <a:gd name="connsiteY26" fmla="*/ 71611 h 2070162"/>
                          <a:gd name="connsiteX27" fmla="*/ 915970 w 1509561"/>
                          <a:gd name="connsiteY27" fmla="*/ 11538 h 2070162"/>
                          <a:gd name="connsiteX28" fmla="*/ 957514 w 1509561"/>
                          <a:gd name="connsiteY28" fmla="*/ 3254 h 2070162"/>
                          <a:gd name="connsiteX29" fmla="*/ 958126 w 1509561"/>
                          <a:gd name="connsiteY29" fmla="*/ 745 h 2070162"/>
                          <a:gd name="connsiteX30" fmla="*/ 989845 w 1509561"/>
                          <a:gd name="connsiteY30" fmla="*/ 214 h 207016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1509561" h="2070162">
                            <a:moveTo>
                              <a:pt x="989845" y="214"/>
                            </a:moveTo>
                            <a:cubicBezTo>
                              <a:pt x="1036205" y="1952"/>
                              <a:pt x="1116126" y="15698"/>
                              <a:pt x="1107661" y="90636"/>
                            </a:cubicBezTo>
                            <a:lnTo>
                              <a:pt x="1094411" y="132545"/>
                            </a:lnTo>
                            <a:lnTo>
                              <a:pt x="1093960" y="134722"/>
                            </a:lnTo>
                            <a:lnTo>
                              <a:pt x="1093058" y="136828"/>
                            </a:lnTo>
                            <a:lnTo>
                              <a:pt x="1091000" y="143335"/>
                            </a:lnTo>
                            <a:cubicBezTo>
                              <a:pt x="1091000" y="143335"/>
                              <a:pt x="1057377" y="250015"/>
                              <a:pt x="927551" y="403462"/>
                            </a:cubicBezTo>
                            <a:lnTo>
                              <a:pt x="927324" y="403314"/>
                            </a:lnTo>
                            <a:lnTo>
                              <a:pt x="915654" y="418216"/>
                            </a:lnTo>
                            <a:lnTo>
                              <a:pt x="896121" y="441786"/>
                            </a:lnTo>
                            <a:lnTo>
                              <a:pt x="996183" y="528996"/>
                            </a:lnTo>
                            <a:cubicBezTo>
                              <a:pt x="1239783" y="784593"/>
                              <a:pt x="1518589" y="1361082"/>
                              <a:pt x="1509337" y="1708292"/>
                            </a:cubicBezTo>
                            <a:cubicBezTo>
                              <a:pt x="1501337" y="2009377"/>
                              <a:pt x="1340936" y="2047572"/>
                              <a:pt x="1091000" y="2052811"/>
                            </a:cubicBezTo>
                            <a:lnTo>
                              <a:pt x="1093064" y="2047933"/>
                            </a:lnTo>
                            <a:lnTo>
                              <a:pt x="1000167" y="2048796"/>
                            </a:lnTo>
                            <a:cubicBezTo>
                              <a:pt x="895091" y="2049086"/>
                              <a:pt x="777879" y="2048907"/>
                              <a:pt x="652149" y="2061480"/>
                            </a:cubicBezTo>
                            <a:cubicBezTo>
                              <a:pt x="160564" y="2110629"/>
                              <a:pt x="76268" y="1935084"/>
                              <a:pt x="76268" y="1935084"/>
                            </a:cubicBezTo>
                            <a:cubicBezTo>
                              <a:pt x="76268" y="1935084"/>
                              <a:pt x="-74703" y="1706769"/>
                              <a:pt x="48169" y="1253856"/>
                            </a:cubicBezTo>
                            <a:cubicBezTo>
                              <a:pt x="101319" y="1057974"/>
                              <a:pt x="200599" y="878648"/>
                              <a:pt x="296182" y="738099"/>
                            </a:cubicBezTo>
                            <a:lnTo>
                              <a:pt x="386614" y="614142"/>
                            </a:lnTo>
                            <a:lnTo>
                              <a:pt x="383489" y="614920"/>
                            </a:lnTo>
                            <a:cubicBezTo>
                              <a:pt x="380395" y="615738"/>
                              <a:pt x="378721" y="616221"/>
                              <a:pt x="378625" y="616251"/>
                            </a:cubicBezTo>
                            <a:cubicBezTo>
                              <a:pt x="442990" y="533812"/>
                              <a:pt x="496425" y="476287"/>
                              <a:pt x="519120" y="452677"/>
                            </a:cubicBezTo>
                            <a:lnTo>
                              <a:pt x="530797" y="440743"/>
                            </a:lnTo>
                            <a:lnTo>
                              <a:pt x="518152" y="421611"/>
                            </a:lnTo>
                            <a:cubicBezTo>
                              <a:pt x="462726" y="336171"/>
                              <a:pt x="252752" y="-5184"/>
                              <a:pt x="440442" y="1317"/>
                            </a:cubicBezTo>
                            <a:cubicBezTo>
                              <a:pt x="654945" y="8746"/>
                              <a:pt x="615226" y="86375"/>
                              <a:pt x="749719" y="71611"/>
                            </a:cubicBezTo>
                            <a:cubicBezTo>
                              <a:pt x="825372" y="63307"/>
                              <a:pt x="866667" y="29235"/>
                              <a:pt x="915970" y="11538"/>
                            </a:cubicBezTo>
                            <a:lnTo>
                              <a:pt x="957514" y="3254"/>
                            </a:lnTo>
                            <a:lnTo>
                              <a:pt x="958126" y="745"/>
                            </a:lnTo>
                            <a:cubicBezTo>
                              <a:pt x="958126" y="745"/>
                              <a:pt x="971301" y="-481"/>
                              <a:pt x="989845" y="21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2">
                          <a:lumMod val="7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Freeform: Shape 58">
                        <a:extLst>
                          <a:ext uri="{FF2B5EF4-FFF2-40B4-BE49-F238E27FC236}">
                            <a16:creationId xmlns:a16="http://schemas.microsoft.com/office/drawing/2014/main" id="{87D248EE-EF17-45C8-AAC0-75081C2AAB6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38303" y="1790769"/>
                        <a:ext cx="670433" cy="528497"/>
                      </a:xfrm>
                      <a:custGeom>
                        <a:avLst/>
                        <a:gdLst>
                          <a:gd name="connsiteX0" fmla="*/ 344624 w 670433"/>
                          <a:gd name="connsiteY0" fmla="*/ 236 h 528497"/>
                          <a:gd name="connsiteX1" fmla="*/ 508631 w 670433"/>
                          <a:gd name="connsiteY1" fmla="*/ 31926 h 528497"/>
                          <a:gd name="connsiteX2" fmla="*/ 529396 w 670433"/>
                          <a:gd name="connsiteY2" fmla="*/ 75837 h 528497"/>
                          <a:gd name="connsiteX3" fmla="*/ 511763 w 670433"/>
                          <a:gd name="connsiteY3" fmla="*/ 95291 h 528497"/>
                          <a:gd name="connsiteX4" fmla="*/ 501944 w 670433"/>
                          <a:gd name="connsiteY4" fmla="*/ 95781 h 528497"/>
                          <a:gd name="connsiteX5" fmla="*/ 566161 w 670433"/>
                          <a:gd name="connsiteY5" fmla="*/ 113841 h 528497"/>
                          <a:gd name="connsiteX6" fmla="*/ 587212 w 670433"/>
                          <a:gd name="connsiteY6" fmla="*/ 157560 h 528497"/>
                          <a:gd name="connsiteX7" fmla="*/ 554827 w 670433"/>
                          <a:gd name="connsiteY7" fmla="*/ 180611 h 528497"/>
                          <a:gd name="connsiteX8" fmla="*/ 543492 w 670433"/>
                          <a:gd name="connsiteY8" fmla="*/ 178706 h 528497"/>
                          <a:gd name="connsiteX9" fmla="*/ 500037 w 670433"/>
                          <a:gd name="connsiteY9" fmla="*/ 166453 h 528497"/>
                          <a:gd name="connsiteX10" fmla="*/ 544053 w 670433"/>
                          <a:gd name="connsiteY10" fmla="*/ 207832 h 528497"/>
                          <a:gd name="connsiteX11" fmla="*/ 670175 w 670433"/>
                          <a:gd name="connsiteY11" fmla="*/ 489412 h 528497"/>
                          <a:gd name="connsiteX12" fmla="*/ 640553 w 670433"/>
                          <a:gd name="connsiteY12" fmla="*/ 528178 h 528497"/>
                          <a:gd name="connsiteX13" fmla="*/ 601976 w 670433"/>
                          <a:gd name="connsiteY13" fmla="*/ 498746 h 528497"/>
                          <a:gd name="connsiteX14" fmla="*/ 560828 w 670433"/>
                          <a:gd name="connsiteY14" fmla="*/ 363301 h 528497"/>
                          <a:gd name="connsiteX15" fmla="*/ 437987 w 670433"/>
                          <a:gd name="connsiteY15" fmla="*/ 203223 h 528497"/>
                          <a:gd name="connsiteX16" fmla="*/ 427365 w 670433"/>
                          <a:gd name="connsiteY16" fmla="*/ 197111 h 528497"/>
                          <a:gd name="connsiteX17" fmla="*/ 420519 w 670433"/>
                          <a:gd name="connsiteY17" fmla="*/ 288766 h 528497"/>
                          <a:gd name="connsiteX18" fmla="*/ 381092 w 670433"/>
                          <a:gd name="connsiteY18" fmla="*/ 409211 h 528497"/>
                          <a:gd name="connsiteX19" fmla="*/ 349373 w 670433"/>
                          <a:gd name="connsiteY19" fmla="*/ 430357 h 528497"/>
                          <a:gd name="connsiteX20" fmla="*/ 336038 w 670433"/>
                          <a:gd name="connsiteY20" fmla="*/ 427595 h 528497"/>
                          <a:gd name="connsiteX21" fmla="*/ 317846 w 670433"/>
                          <a:gd name="connsiteY21" fmla="*/ 382541 h 528497"/>
                          <a:gd name="connsiteX22" fmla="*/ 340389 w 670433"/>
                          <a:gd name="connsiteY22" fmla="*/ 143623 h 528497"/>
                          <a:gd name="connsiteX23" fmla="*/ 329591 w 670433"/>
                          <a:gd name="connsiteY23" fmla="*/ 133775 h 528497"/>
                          <a:gd name="connsiteX24" fmla="*/ 256592 w 670433"/>
                          <a:gd name="connsiteY24" fmla="*/ 131746 h 528497"/>
                          <a:gd name="connsiteX25" fmla="*/ 50764 w 670433"/>
                          <a:gd name="connsiteY25" fmla="*/ 176420 h 528497"/>
                          <a:gd name="connsiteX26" fmla="*/ 4187 w 670433"/>
                          <a:gd name="connsiteY26" fmla="*/ 162704 h 528497"/>
                          <a:gd name="connsiteX27" fmla="*/ 17903 w 670433"/>
                          <a:gd name="connsiteY27" fmla="*/ 116127 h 528497"/>
                          <a:gd name="connsiteX28" fmla="*/ 61242 w 670433"/>
                          <a:gd name="connsiteY28" fmla="*/ 97620 h 528497"/>
                          <a:gd name="connsiteX29" fmla="*/ 80524 w 670433"/>
                          <a:gd name="connsiteY29" fmla="*/ 92874 h 528497"/>
                          <a:gd name="connsiteX30" fmla="*/ 78756 w 670433"/>
                          <a:gd name="connsiteY30" fmla="*/ 83707 h 528497"/>
                          <a:gd name="connsiteX31" fmla="*/ 93436 w 670433"/>
                          <a:gd name="connsiteY31" fmla="*/ 62025 h 528497"/>
                          <a:gd name="connsiteX32" fmla="*/ 344624 w 670433"/>
                          <a:gd name="connsiteY32" fmla="*/ 236 h 5284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</a:cxnLst>
                        <a:rect l="l" t="t" r="r" b="b"/>
                        <a:pathLst>
                          <a:path w="670433" h="528497">
                            <a:moveTo>
                              <a:pt x="344624" y="236"/>
                            </a:moveTo>
                            <a:cubicBezTo>
                              <a:pt x="394117" y="1756"/>
                              <a:pt x="449291" y="10757"/>
                              <a:pt x="508631" y="31926"/>
                            </a:cubicBezTo>
                            <a:cubicBezTo>
                              <a:pt x="526538" y="38308"/>
                              <a:pt x="535778" y="57930"/>
                              <a:pt x="529396" y="75837"/>
                            </a:cubicBezTo>
                            <a:cubicBezTo>
                              <a:pt x="526205" y="84743"/>
                              <a:pt x="519704" y="91529"/>
                              <a:pt x="511763" y="95291"/>
                            </a:cubicBezTo>
                            <a:lnTo>
                              <a:pt x="501944" y="95781"/>
                            </a:lnTo>
                            <a:lnTo>
                              <a:pt x="566161" y="113841"/>
                            </a:lnTo>
                            <a:cubicBezTo>
                              <a:pt x="584069" y="120127"/>
                              <a:pt x="593498" y="139653"/>
                              <a:pt x="587212" y="157560"/>
                            </a:cubicBezTo>
                            <a:cubicBezTo>
                              <a:pt x="582354" y="171753"/>
                              <a:pt x="569019" y="180611"/>
                              <a:pt x="554827" y="180611"/>
                            </a:cubicBezTo>
                            <a:cubicBezTo>
                              <a:pt x="551112" y="180611"/>
                              <a:pt x="547207" y="180039"/>
                              <a:pt x="543492" y="178706"/>
                            </a:cubicBezTo>
                            <a:lnTo>
                              <a:pt x="500037" y="166453"/>
                            </a:lnTo>
                            <a:lnTo>
                              <a:pt x="544053" y="207832"/>
                            </a:lnTo>
                            <a:cubicBezTo>
                              <a:pt x="646691" y="325427"/>
                              <a:pt x="668961" y="480768"/>
                              <a:pt x="670175" y="489412"/>
                            </a:cubicBezTo>
                            <a:cubicBezTo>
                              <a:pt x="672461" y="508366"/>
                              <a:pt x="659317" y="525607"/>
                              <a:pt x="640553" y="528178"/>
                            </a:cubicBezTo>
                            <a:cubicBezTo>
                              <a:pt x="621788" y="530750"/>
                              <a:pt x="604453" y="517510"/>
                              <a:pt x="601976" y="498746"/>
                            </a:cubicBezTo>
                            <a:cubicBezTo>
                              <a:pt x="601881" y="498079"/>
                              <a:pt x="593023" y="435310"/>
                              <a:pt x="560828" y="363301"/>
                            </a:cubicBezTo>
                            <a:cubicBezTo>
                              <a:pt x="529539" y="293292"/>
                              <a:pt x="488337" y="239678"/>
                              <a:pt x="437987" y="203223"/>
                            </a:cubicBezTo>
                            <a:lnTo>
                              <a:pt x="427365" y="197111"/>
                            </a:lnTo>
                            <a:lnTo>
                              <a:pt x="420519" y="288766"/>
                            </a:lnTo>
                            <a:cubicBezTo>
                              <a:pt x="412708" y="325402"/>
                              <a:pt x="399559" y="365599"/>
                              <a:pt x="381092" y="409211"/>
                            </a:cubicBezTo>
                            <a:cubicBezTo>
                              <a:pt x="375472" y="422451"/>
                              <a:pt x="362708" y="430357"/>
                              <a:pt x="349373" y="430357"/>
                            </a:cubicBezTo>
                            <a:cubicBezTo>
                              <a:pt x="344897" y="430357"/>
                              <a:pt x="340325" y="429499"/>
                              <a:pt x="336038" y="427595"/>
                            </a:cubicBezTo>
                            <a:cubicBezTo>
                              <a:pt x="318608" y="420165"/>
                              <a:pt x="310416" y="400067"/>
                              <a:pt x="317846" y="382541"/>
                            </a:cubicBezTo>
                            <a:cubicBezTo>
                              <a:pt x="383640" y="227022"/>
                              <a:pt x="357761" y="165050"/>
                              <a:pt x="340389" y="143623"/>
                            </a:cubicBezTo>
                            <a:lnTo>
                              <a:pt x="329591" y="133775"/>
                            </a:lnTo>
                            <a:lnTo>
                              <a:pt x="256592" y="131746"/>
                            </a:lnTo>
                            <a:cubicBezTo>
                              <a:pt x="127217" y="135968"/>
                              <a:pt x="51896" y="175765"/>
                              <a:pt x="50764" y="176420"/>
                            </a:cubicBezTo>
                            <a:cubicBezTo>
                              <a:pt x="34095" y="185469"/>
                              <a:pt x="13235" y="179373"/>
                              <a:pt x="4187" y="162704"/>
                            </a:cubicBezTo>
                            <a:cubicBezTo>
                              <a:pt x="-4862" y="146035"/>
                              <a:pt x="1234" y="125175"/>
                              <a:pt x="17903" y="116127"/>
                            </a:cubicBezTo>
                            <a:cubicBezTo>
                              <a:pt x="20118" y="114913"/>
                              <a:pt x="35018" y="107007"/>
                              <a:pt x="61242" y="97620"/>
                            </a:cubicBezTo>
                            <a:lnTo>
                              <a:pt x="80524" y="92874"/>
                            </a:lnTo>
                            <a:lnTo>
                              <a:pt x="78756" y="83707"/>
                            </a:lnTo>
                            <a:cubicBezTo>
                              <a:pt x="80507" y="75122"/>
                              <a:pt x="85531" y="67217"/>
                              <a:pt x="93436" y="62025"/>
                            </a:cubicBezTo>
                            <a:cubicBezTo>
                              <a:pt x="98794" y="58454"/>
                              <a:pt x="196146" y="-4322"/>
                              <a:pt x="344624" y="23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55" name="Group 54">
                      <a:extLst>
                        <a:ext uri="{FF2B5EF4-FFF2-40B4-BE49-F238E27FC236}">
                          <a16:creationId xmlns:a16="http://schemas.microsoft.com/office/drawing/2014/main" id="{66A4EA93-A3E7-41A6-BCD2-3AF36975BD6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343345" y="3445653"/>
                      <a:ext cx="378647" cy="378859"/>
                      <a:chOff x="1482978" y="3193619"/>
                      <a:chExt cx="674713" cy="675091"/>
                    </a:xfrm>
                  </p:grpSpPr>
                  <p:sp>
                    <p:nvSpPr>
                      <p:cNvPr id="56" name="Freeform: Shape 55">
                        <a:extLst>
                          <a:ext uri="{FF2B5EF4-FFF2-40B4-BE49-F238E27FC236}">
                            <a16:creationId xmlns:a16="http://schemas.microsoft.com/office/drawing/2014/main" id="{9B002A6B-5CC2-491D-ABF3-0755A2F3CE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82978" y="3193619"/>
                        <a:ext cx="674713" cy="675091"/>
                      </a:xfrm>
                      <a:custGeom>
                        <a:avLst/>
                        <a:gdLst>
                          <a:gd name="connsiteX0" fmla="*/ 5140357 w 5143500"/>
                          <a:gd name="connsiteY0" fmla="*/ 2573750 h 5143500"/>
                          <a:gd name="connsiteX1" fmla="*/ 2573751 w 5143500"/>
                          <a:gd name="connsiteY1" fmla="*/ 5140357 h 5143500"/>
                          <a:gd name="connsiteX2" fmla="*/ 7144 w 5143500"/>
                          <a:gd name="connsiteY2" fmla="*/ 2573751 h 5143500"/>
                          <a:gd name="connsiteX3" fmla="*/ 2573751 w 5143500"/>
                          <a:gd name="connsiteY3" fmla="*/ 7144 h 5143500"/>
                          <a:gd name="connsiteX4" fmla="*/ 5140357 w 5143500"/>
                          <a:gd name="connsiteY4" fmla="*/ 2573750 h 51435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43500" h="5143500">
                            <a:moveTo>
                              <a:pt x="5140357" y="2573750"/>
                            </a:moveTo>
                            <a:cubicBezTo>
                              <a:pt x="5140357" y="3991248"/>
                              <a:pt x="3991248" y="5140357"/>
                              <a:pt x="2573751" y="5140357"/>
                            </a:cubicBezTo>
                            <a:cubicBezTo>
                              <a:pt x="1156253" y="5140357"/>
                              <a:pt x="7144" y="3991248"/>
                              <a:pt x="7144" y="2573751"/>
                            </a:cubicBezTo>
                            <a:cubicBezTo>
                              <a:pt x="7144" y="1156253"/>
                              <a:pt x="1156253" y="7144"/>
                              <a:pt x="2573751" y="7144"/>
                            </a:cubicBezTo>
                            <a:cubicBezTo>
                              <a:pt x="3991248" y="7144"/>
                              <a:pt x="5140357" y="1156253"/>
                              <a:pt x="5140357" y="257375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Freeform: Shape 56">
                        <a:extLst>
                          <a:ext uri="{FF2B5EF4-FFF2-40B4-BE49-F238E27FC236}">
                            <a16:creationId xmlns:a16="http://schemas.microsoft.com/office/drawing/2014/main" id="{38D0ACC4-A3CD-4F5C-B20A-E0C983A241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16942" y="3313111"/>
                        <a:ext cx="219906" cy="436309"/>
                      </a:xfrm>
                      <a:custGeom>
                        <a:avLst/>
                        <a:gdLst>
                          <a:gd name="connsiteX0" fmla="*/ 1051369 w 1676400"/>
                          <a:gd name="connsiteY0" fmla="*/ 7144 h 3324225"/>
                          <a:gd name="connsiteX1" fmla="*/ 1051369 w 1676400"/>
                          <a:gd name="connsiteY1" fmla="*/ 334137 h 3324225"/>
                          <a:gd name="connsiteX2" fmla="*/ 1373315 w 1676400"/>
                          <a:gd name="connsiteY2" fmla="*/ 464249 h 3324225"/>
                          <a:gd name="connsiteX3" fmla="*/ 1611916 w 1676400"/>
                          <a:gd name="connsiteY3" fmla="*/ 766191 h 3324225"/>
                          <a:gd name="connsiteX4" fmla="*/ 1286637 w 1676400"/>
                          <a:gd name="connsiteY4" fmla="*/ 948023 h 3324225"/>
                          <a:gd name="connsiteX5" fmla="*/ 902970 w 1676400"/>
                          <a:gd name="connsiteY5" fmla="*/ 681133 h 3324225"/>
                          <a:gd name="connsiteX6" fmla="*/ 659416 w 1676400"/>
                          <a:gd name="connsiteY6" fmla="*/ 767905 h 3324225"/>
                          <a:gd name="connsiteX7" fmla="*/ 562642 w 1676400"/>
                          <a:gd name="connsiteY7" fmla="*/ 984790 h 3324225"/>
                          <a:gd name="connsiteX8" fmla="*/ 641033 w 1676400"/>
                          <a:gd name="connsiteY8" fmla="*/ 1181672 h 3324225"/>
                          <a:gd name="connsiteX9" fmla="*/ 951357 w 1676400"/>
                          <a:gd name="connsiteY9" fmla="*/ 1363504 h 3324225"/>
                          <a:gd name="connsiteX10" fmla="*/ 1285018 w 1676400"/>
                          <a:gd name="connsiteY10" fmla="*/ 1536192 h 3324225"/>
                          <a:gd name="connsiteX11" fmla="*/ 1483519 w 1676400"/>
                          <a:gd name="connsiteY11" fmla="*/ 1692211 h 3324225"/>
                          <a:gd name="connsiteX12" fmla="*/ 1672018 w 1676400"/>
                          <a:gd name="connsiteY12" fmla="*/ 2184368 h 3324225"/>
                          <a:gd name="connsiteX13" fmla="*/ 1501902 w 1676400"/>
                          <a:gd name="connsiteY13" fmla="*/ 2684812 h 3324225"/>
                          <a:gd name="connsiteX14" fmla="*/ 1051465 w 1676400"/>
                          <a:gd name="connsiteY14" fmla="*/ 2975134 h 3324225"/>
                          <a:gd name="connsiteX15" fmla="*/ 1051465 w 1676400"/>
                          <a:gd name="connsiteY15" fmla="*/ 3320415 h 3324225"/>
                          <a:gd name="connsiteX16" fmla="*/ 759524 w 1676400"/>
                          <a:gd name="connsiteY16" fmla="*/ 3320415 h 3324225"/>
                          <a:gd name="connsiteX17" fmla="*/ 759524 w 1676400"/>
                          <a:gd name="connsiteY17" fmla="*/ 2985135 h 3324225"/>
                          <a:gd name="connsiteX18" fmla="*/ 260699 w 1676400"/>
                          <a:gd name="connsiteY18" fmla="*/ 2759964 h 3324225"/>
                          <a:gd name="connsiteX19" fmla="*/ 7144 w 1676400"/>
                          <a:gd name="connsiteY19" fmla="*/ 2229422 h 3324225"/>
                          <a:gd name="connsiteX20" fmla="*/ 374142 w 1676400"/>
                          <a:gd name="connsiteY20" fmla="*/ 2152650 h 3324225"/>
                          <a:gd name="connsiteX21" fmla="*/ 557689 w 1676400"/>
                          <a:gd name="connsiteY21" fmla="*/ 2514695 h 3324225"/>
                          <a:gd name="connsiteX22" fmla="*/ 859631 w 1676400"/>
                          <a:gd name="connsiteY22" fmla="*/ 2618137 h 3324225"/>
                          <a:gd name="connsiteX23" fmla="*/ 1166622 w 1676400"/>
                          <a:gd name="connsiteY23" fmla="*/ 2499646 h 3324225"/>
                          <a:gd name="connsiteX24" fmla="*/ 1288447 w 1676400"/>
                          <a:gd name="connsiteY24" fmla="*/ 2197703 h 3324225"/>
                          <a:gd name="connsiteX25" fmla="*/ 1186720 w 1676400"/>
                          <a:gd name="connsiteY25" fmla="*/ 1932432 h 3324225"/>
                          <a:gd name="connsiteX26" fmla="*/ 1034034 w 1676400"/>
                          <a:gd name="connsiteY26" fmla="*/ 1823180 h 3324225"/>
                          <a:gd name="connsiteX27" fmla="*/ 776287 w 1676400"/>
                          <a:gd name="connsiteY27" fmla="*/ 1690592 h 3324225"/>
                          <a:gd name="connsiteX28" fmla="*/ 350901 w 1676400"/>
                          <a:gd name="connsiteY28" fmla="*/ 1423702 h 3324225"/>
                          <a:gd name="connsiteX29" fmla="*/ 189071 w 1676400"/>
                          <a:gd name="connsiteY29" fmla="*/ 988314 h 3324225"/>
                          <a:gd name="connsiteX30" fmla="*/ 227457 w 1676400"/>
                          <a:gd name="connsiteY30" fmla="*/ 764762 h 3324225"/>
                          <a:gd name="connsiteX31" fmla="*/ 338423 w 1676400"/>
                          <a:gd name="connsiteY31" fmla="*/ 577120 h 3324225"/>
                          <a:gd name="connsiteX32" fmla="*/ 517779 w 1676400"/>
                          <a:gd name="connsiteY32" fmla="*/ 431197 h 3324225"/>
                          <a:gd name="connsiteX33" fmla="*/ 759619 w 1676400"/>
                          <a:gd name="connsiteY33" fmla="*/ 334423 h 3324225"/>
                          <a:gd name="connsiteX34" fmla="*/ 759619 w 1676400"/>
                          <a:gd name="connsiteY34" fmla="*/ 7429 h 3324225"/>
                          <a:gd name="connsiteX35" fmla="*/ 1051369 w 1676400"/>
                          <a:gd name="connsiteY35" fmla="*/ 7429 h 332422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</a:cxnLst>
                        <a:rect l="l" t="t" r="r" b="b"/>
                        <a:pathLst>
                          <a:path w="1676400" h="3324225">
                            <a:moveTo>
                              <a:pt x="1051369" y="7144"/>
                            </a:moveTo>
                            <a:lnTo>
                              <a:pt x="1051369" y="334137"/>
                            </a:lnTo>
                            <a:cubicBezTo>
                              <a:pt x="1182624" y="355283"/>
                              <a:pt x="1289971" y="398621"/>
                              <a:pt x="1373315" y="464249"/>
                            </a:cubicBezTo>
                            <a:cubicBezTo>
                              <a:pt x="1456753" y="529876"/>
                              <a:pt x="1536192" y="630555"/>
                              <a:pt x="1611916" y="766191"/>
                            </a:cubicBezTo>
                            <a:lnTo>
                              <a:pt x="1286637" y="948023"/>
                            </a:lnTo>
                            <a:cubicBezTo>
                              <a:pt x="1188720" y="770096"/>
                              <a:pt x="1060799" y="681133"/>
                              <a:pt x="902970" y="681133"/>
                            </a:cubicBezTo>
                            <a:cubicBezTo>
                              <a:pt x="805053" y="681133"/>
                              <a:pt x="723900" y="710089"/>
                              <a:pt x="659416" y="767905"/>
                            </a:cubicBezTo>
                            <a:cubicBezTo>
                              <a:pt x="594932" y="825722"/>
                              <a:pt x="562642" y="898017"/>
                              <a:pt x="562642" y="984790"/>
                            </a:cubicBezTo>
                            <a:cubicBezTo>
                              <a:pt x="562642" y="1063752"/>
                              <a:pt x="588740" y="1129379"/>
                              <a:pt x="641033" y="1181672"/>
                            </a:cubicBezTo>
                            <a:cubicBezTo>
                              <a:pt x="692182" y="1232821"/>
                              <a:pt x="795623" y="1293495"/>
                              <a:pt x="951357" y="1363504"/>
                            </a:cubicBezTo>
                            <a:cubicBezTo>
                              <a:pt x="1085945" y="1424654"/>
                              <a:pt x="1197102" y="1482281"/>
                              <a:pt x="1285018" y="1536192"/>
                            </a:cubicBezTo>
                            <a:cubicBezTo>
                              <a:pt x="1372838" y="1590103"/>
                              <a:pt x="1439037" y="1642110"/>
                              <a:pt x="1483519" y="1692211"/>
                            </a:cubicBezTo>
                            <a:cubicBezTo>
                              <a:pt x="1609153" y="1827943"/>
                              <a:pt x="1672018" y="1991963"/>
                              <a:pt x="1672018" y="2184368"/>
                            </a:cubicBezTo>
                            <a:cubicBezTo>
                              <a:pt x="1672018" y="2373440"/>
                              <a:pt x="1615345" y="2540318"/>
                              <a:pt x="1501902" y="2684812"/>
                            </a:cubicBezTo>
                            <a:cubicBezTo>
                              <a:pt x="1389507" y="2828258"/>
                              <a:pt x="1239393" y="2925032"/>
                              <a:pt x="1051465" y="2975134"/>
                            </a:cubicBezTo>
                            <a:lnTo>
                              <a:pt x="1051465" y="3320415"/>
                            </a:lnTo>
                            <a:lnTo>
                              <a:pt x="759524" y="3320415"/>
                            </a:lnTo>
                            <a:lnTo>
                              <a:pt x="759524" y="2985135"/>
                            </a:lnTo>
                            <a:cubicBezTo>
                              <a:pt x="541496" y="2949512"/>
                              <a:pt x="375285" y="2874454"/>
                              <a:pt x="260699" y="2759964"/>
                            </a:cubicBezTo>
                            <a:cubicBezTo>
                              <a:pt x="146113" y="2645378"/>
                              <a:pt x="61627" y="2468594"/>
                              <a:pt x="7144" y="2229422"/>
                            </a:cubicBezTo>
                            <a:lnTo>
                              <a:pt x="374142" y="2152650"/>
                            </a:lnTo>
                            <a:cubicBezTo>
                              <a:pt x="424148" y="2321719"/>
                              <a:pt x="485299" y="2442401"/>
                              <a:pt x="557689" y="2514695"/>
                            </a:cubicBezTo>
                            <a:cubicBezTo>
                              <a:pt x="633317" y="2583656"/>
                              <a:pt x="733901" y="2618137"/>
                              <a:pt x="859631" y="2618137"/>
                            </a:cubicBezTo>
                            <a:cubicBezTo>
                              <a:pt x="981932" y="2618137"/>
                              <a:pt x="1084231" y="2578703"/>
                              <a:pt x="1166622" y="2499646"/>
                            </a:cubicBezTo>
                            <a:cubicBezTo>
                              <a:pt x="1247775" y="2421827"/>
                              <a:pt x="1288447" y="2321147"/>
                              <a:pt x="1288447" y="2197703"/>
                            </a:cubicBezTo>
                            <a:cubicBezTo>
                              <a:pt x="1288447" y="2087594"/>
                              <a:pt x="1254538" y="1999202"/>
                              <a:pt x="1186720" y="1932432"/>
                            </a:cubicBezTo>
                            <a:cubicBezTo>
                              <a:pt x="1152239" y="1900237"/>
                              <a:pt x="1101376" y="1863757"/>
                              <a:pt x="1034034" y="1823180"/>
                            </a:cubicBezTo>
                            <a:cubicBezTo>
                              <a:pt x="966692" y="1782604"/>
                              <a:pt x="880777" y="1738408"/>
                              <a:pt x="776287" y="1690592"/>
                            </a:cubicBezTo>
                            <a:cubicBezTo>
                              <a:pt x="560546" y="1593818"/>
                              <a:pt x="418719" y="1504855"/>
                              <a:pt x="350901" y="1423702"/>
                            </a:cubicBezTo>
                            <a:cubicBezTo>
                              <a:pt x="242983" y="1302449"/>
                              <a:pt x="189071" y="1157383"/>
                              <a:pt x="189071" y="988314"/>
                            </a:cubicBezTo>
                            <a:cubicBezTo>
                              <a:pt x="189071" y="908209"/>
                              <a:pt x="201835" y="833723"/>
                              <a:pt x="227457" y="764762"/>
                            </a:cubicBezTo>
                            <a:cubicBezTo>
                              <a:pt x="253079" y="695801"/>
                              <a:pt x="290036" y="633222"/>
                              <a:pt x="338423" y="577120"/>
                            </a:cubicBezTo>
                            <a:cubicBezTo>
                              <a:pt x="386810" y="521017"/>
                              <a:pt x="446627" y="472345"/>
                              <a:pt x="517779" y="431197"/>
                            </a:cubicBezTo>
                            <a:cubicBezTo>
                              <a:pt x="588931" y="390049"/>
                              <a:pt x="669608" y="357759"/>
                              <a:pt x="759619" y="334423"/>
                            </a:cubicBezTo>
                            <a:lnTo>
                              <a:pt x="759619" y="7429"/>
                            </a:lnTo>
                            <a:lnTo>
                              <a:pt x="1051369" y="7429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53" name="Freeform: Shape 52">
                    <a:extLst>
                      <a:ext uri="{FF2B5EF4-FFF2-40B4-BE49-F238E27FC236}">
                        <a16:creationId xmlns:a16="http://schemas.microsoft.com/office/drawing/2014/main" id="{39C103A9-14EB-415A-8431-632136BDB884}"/>
                      </a:ext>
                    </a:extLst>
                  </p:cNvPr>
                  <p:cNvSpPr/>
                  <p:nvPr/>
                </p:nvSpPr>
                <p:spPr>
                  <a:xfrm>
                    <a:off x="8050023" y="2844131"/>
                    <a:ext cx="2248360" cy="1663924"/>
                  </a:xfrm>
                  <a:custGeom>
                    <a:avLst/>
                    <a:gdLst>
                      <a:gd name="connsiteX0" fmla="*/ 3116485 w 3114675"/>
                      <a:gd name="connsiteY0" fmla="*/ 902589 h 2305050"/>
                      <a:gd name="connsiteX1" fmla="*/ 3067526 w 3114675"/>
                      <a:gd name="connsiteY1" fmla="*/ 7144 h 2305050"/>
                      <a:gd name="connsiteX2" fmla="*/ 2380583 w 3114675"/>
                      <a:gd name="connsiteY2" fmla="*/ 583597 h 2305050"/>
                      <a:gd name="connsiteX3" fmla="*/ 2662047 w 3114675"/>
                      <a:gd name="connsiteY3" fmla="*/ 559594 h 2305050"/>
                      <a:gd name="connsiteX4" fmla="*/ 1959007 w 3114675"/>
                      <a:gd name="connsiteY4" fmla="*/ 1521524 h 2305050"/>
                      <a:gd name="connsiteX5" fmla="*/ 7144 w 3114675"/>
                      <a:gd name="connsiteY5" fmla="*/ 2303526 h 2305050"/>
                      <a:gd name="connsiteX6" fmla="*/ 2211896 w 3114675"/>
                      <a:gd name="connsiteY6" fmla="*/ 1665637 h 2305050"/>
                      <a:gd name="connsiteX7" fmla="*/ 2945702 w 3114675"/>
                      <a:gd name="connsiteY7" fmla="*/ 686086 h 2305050"/>
                      <a:gd name="connsiteX8" fmla="*/ 3116485 w 3114675"/>
                      <a:gd name="connsiteY8" fmla="*/ 902589 h 2305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114675" h="2305050">
                        <a:moveTo>
                          <a:pt x="3116485" y="902589"/>
                        </a:moveTo>
                        <a:lnTo>
                          <a:pt x="3067526" y="7144"/>
                        </a:lnTo>
                        <a:lnTo>
                          <a:pt x="2380583" y="583597"/>
                        </a:lnTo>
                        <a:lnTo>
                          <a:pt x="2662047" y="559594"/>
                        </a:lnTo>
                        <a:cubicBezTo>
                          <a:pt x="2603278" y="726377"/>
                          <a:pt x="2427065" y="1111853"/>
                          <a:pt x="1959007" y="1521524"/>
                        </a:cubicBezTo>
                        <a:cubicBezTo>
                          <a:pt x="1101947" y="2271808"/>
                          <a:pt x="7144" y="2303526"/>
                          <a:pt x="7144" y="2303526"/>
                        </a:cubicBezTo>
                        <a:cubicBezTo>
                          <a:pt x="7144" y="2303526"/>
                          <a:pt x="1315403" y="2396871"/>
                          <a:pt x="2211896" y="1665637"/>
                        </a:cubicBezTo>
                        <a:cubicBezTo>
                          <a:pt x="2699099" y="1268254"/>
                          <a:pt x="2881598" y="875348"/>
                          <a:pt x="2945702" y="686086"/>
                        </a:cubicBezTo>
                        <a:lnTo>
                          <a:pt x="3116485" y="90258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63" name="Footer Placeholder 2">
            <a:extLst>
              <a:ext uri="{FF2B5EF4-FFF2-40B4-BE49-F238E27FC236}">
                <a16:creationId xmlns:a16="http://schemas.microsoft.com/office/drawing/2014/main" id="{B7F627BA-6D36-5120-FD75-C522097B524A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kern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340A9AF-B0F9-D15D-3BD0-8FE3F1A791AB}"/>
              </a:ext>
            </a:extLst>
          </p:cNvPr>
          <p:cNvSpPr/>
          <p:nvPr/>
        </p:nvSpPr>
        <p:spPr>
          <a:xfrm>
            <a:off x="11487705" y="0"/>
            <a:ext cx="704295" cy="22194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200" dirty="0">
                <a:solidFill>
                  <a:schemeClr val="bg2"/>
                </a:solidFill>
              </a:rPr>
              <a:t>SC-Icon</a:t>
            </a:r>
          </a:p>
        </p:txBody>
      </p:sp>
    </p:spTree>
    <p:extLst>
      <p:ext uri="{BB962C8B-B14F-4D97-AF65-F5344CB8AC3E}">
        <p14:creationId xmlns:p14="http://schemas.microsoft.com/office/powerpoint/2010/main" val="313661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0F5BBE-CAFE-0C35-8E7D-F3DEF5E853D9}"/>
              </a:ext>
            </a:extLst>
          </p:cNvPr>
          <p:cNvSpPr/>
          <p:nvPr/>
        </p:nvSpPr>
        <p:spPr>
          <a:xfrm>
            <a:off x="3467100" y="2333625"/>
            <a:ext cx="8724900" cy="4524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547B51D-09CA-4C5D-EA60-4CBC4CF673B6}"/>
              </a:ext>
            </a:extLst>
          </p:cNvPr>
          <p:cNvGrpSpPr/>
          <p:nvPr/>
        </p:nvGrpSpPr>
        <p:grpSpPr>
          <a:xfrm>
            <a:off x="6963964" y="2794356"/>
            <a:ext cx="3753298" cy="3257746"/>
            <a:chOff x="6744437" y="3033055"/>
            <a:chExt cx="3753298" cy="325774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190B821-6C34-D2E6-259A-6AA5E0E4021D}"/>
                </a:ext>
              </a:extLst>
            </p:cNvPr>
            <p:cNvGrpSpPr/>
            <p:nvPr/>
          </p:nvGrpSpPr>
          <p:grpSpPr>
            <a:xfrm>
              <a:off x="6756568" y="3033055"/>
              <a:ext cx="3521075" cy="585216"/>
              <a:chOff x="7737752" y="1380593"/>
              <a:chExt cx="3521075" cy="58521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4EC017E-49E6-CA39-5C6D-30CC69EE425E}"/>
                  </a:ext>
                </a:extLst>
              </p:cNvPr>
              <p:cNvSpPr/>
              <p:nvPr/>
            </p:nvSpPr>
            <p:spPr>
              <a:xfrm flipH="1">
                <a:off x="8715429" y="1396202"/>
                <a:ext cx="2543398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Address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uLnTx/>
                    <a:uFillTx/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# street number, city, state</a:t>
                </a: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C3D31DCE-B750-3493-E57E-D74E2E89C184}"/>
                  </a:ext>
                </a:extLst>
              </p:cNvPr>
              <p:cNvGrpSpPr/>
              <p:nvPr/>
            </p:nvGrpSpPr>
            <p:grpSpPr>
              <a:xfrm>
                <a:off x="7737752" y="1380593"/>
                <a:ext cx="585216" cy="585216"/>
                <a:chOff x="7737752" y="1380593"/>
                <a:chExt cx="585216" cy="585216"/>
              </a:xfrm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D1CB823E-606F-098B-779C-51141A150E7D}"/>
                    </a:ext>
                  </a:extLst>
                </p:cNvPr>
                <p:cNvSpPr/>
                <p:nvPr/>
              </p:nvSpPr>
              <p:spPr>
                <a:xfrm>
                  <a:off x="7737752" y="1380593"/>
                  <a:ext cx="585216" cy="585216"/>
                </a:xfrm>
                <a:prstGeom prst="ellipse">
                  <a:avLst/>
                </a:prstGeom>
                <a:solidFill>
                  <a:schemeClr val="bg2"/>
                </a:solidFill>
                <a:ln w="12700">
                  <a:noFill/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Graphic 59">
                  <a:extLst>
                    <a:ext uri="{FF2B5EF4-FFF2-40B4-BE49-F238E27FC236}">
                      <a16:creationId xmlns:a16="http://schemas.microsoft.com/office/drawing/2014/main" id="{A44E8B05-E409-1D31-7CE0-DE68331191A6}"/>
                    </a:ext>
                  </a:extLst>
                </p:cNvPr>
                <p:cNvSpPr/>
                <p:nvPr/>
              </p:nvSpPr>
              <p:spPr>
                <a:xfrm>
                  <a:off x="7905264" y="1476755"/>
                  <a:ext cx="250193" cy="392892"/>
                </a:xfrm>
                <a:custGeom>
                  <a:avLst/>
                  <a:gdLst>
                    <a:gd name="connsiteX0" fmla="*/ 1625603 w 3251206"/>
                    <a:gd name="connsiteY0" fmla="*/ 0 h 4876800"/>
                    <a:gd name="connsiteX1" fmla="*/ 0 w 3251206"/>
                    <a:gd name="connsiteY1" fmla="*/ 1625603 h 4876800"/>
                    <a:gd name="connsiteX2" fmla="*/ 195167 w 3251206"/>
                    <a:gd name="connsiteY2" fmla="*/ 2398119 h 4876800"/>
                    <a:gd name="connsiteX3" fmla="*/ 1536706 w 3251206"/>
                    <a:gd name="connsiteY3" fmla="*/ 4824413 h 4876800"/>
                    <a:gd name="connsiteX4" fmla="*/ 1625603 w 3251206"/>
                    <a:gd name="connsiteY4" fmla="*/ 4876800 h 4876800"/>
                    <a:gd name="connsiteX5" fmla="*/ 1714500 w 3251206"/>
                    <a:gd name="connsiteY5" fmla="*/ 4824413 h 4876800"/>
                    <a:gd name="connsiteX6" fmla="*/ 3056535 w 3251206"/>
                    <a:gd name="connsiteY6" fmla="*/ 2397319 h 4876800"/>
                    <a:gd name="connsiteX7" fmla="*/ 3251206 w 3251206"/>
                    <a:gd name="connsiteY7" fmla="*/ 1625594 h 4876800"/>
                    <a:gd name="connsiteX8" fmla="*/ 1625603 w 3251206"/>
                    <a:gd name="connsiteY8" fmla="*/ 0 h 4876800"/>
                    <a:gd name="connsiteX9" fmla="*/ 1625603 w 3251206"/>
                    <a:gd name="connsiteY9" fmla="*/ 2438400 h 4876800"/>
                    <a:gd name="connsiteX10" fmla="*/ 812806 w 3251206"/>
                    <a:gd name="connsiteY10" fmla="*/ 1625603 h 4876800"/>
                    <a:gd name="connsiteX11" fmla="*/ 1625603 w 3251206"/>
                    <a:gd name="connsiteY11" fmla="*/ 812806 h 4876800"/>
                    <a:gd name="connsiteX12" fmla="*/ 2438400 w 3251206"/>
                    <a:gd name="connsiteY12" fmla="*/ 1625603 h 4876800"/>
                    <a:gd name="connsiteX13" fmla="*/ 1625603 w 3251206"/>
                    <a:gd name="connsiteY13" fmla="*/ 2438400 h 487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251206" h="4876800">
                      <a:moveTo>
                        <a:pt x="1625603" y="0"/>
                      </a:moveTo>
                      <a:cubicBezTo>
                        <a:pt x="729263" y="0"/>
                        <a:pt x="0" y="729263"/>
                        <a:pt x="0" y="1625603"/>
                      </a:cubicBezTo>
                      <a:cubicBezTo>
                        <a:pt x="0" y="1894685"/>
                        <a:pt x="67275" y="2161480"/>
                        <a:pt x="195167" y="2398119"/>
                      </a:cubicBezTo>
                      <a:lnTo>
                        <a:pt x="1536706" y="4824413"/>
                      </a:lnTo>
                      <a:cubicBezTo>
                        <a:pt x="1554566" y="4856760"/>
                        <a:pt x="1588599" y="4876800"/>
                        <a:pt x="1625603" y="4876800"/>
                      </a:cubicBezTo>
                      <a:cubicBezTo>
                        <a:pt x="1662608" y="4876800"/>
                        <a:pt x="1696641" y="4856760"/>
                        <a:pt x="1714500" y="4824413"/>
                      </a:cubicBezTo>
                      <a:lnTo>
                        <a:pt x="3056535" y="2397319"/>
                      </a:lnTo>
                      <a:cubicBezTo>
                        <a:pt x="3183931" y="2161480"/>
                        <a:pt x="3251206" y="1894675"/>
                        <a:pt x="3251206" y="1625594"/>
                      </a:cubicBezTo>
                      <a:cubicBezTo>
                        <a:pt x="3251206" y="729263"/>
                        <a:pt x="2521944" y="0"/>
                        <a:pt x="1625603" y="0"/>
                      </a:cubicBezTo>
                      <a:close/>
                      <a:moveTo>
                        <a:pt x="1625603" y="2438400"/>
                      </a:moveTo>
                      <a:cubicBezTo>
                        <a:pt x="1177433" y="2438400"/>
                        <a:pt x="812806" y="2073773"/>
                        <a:pt x="812806" y="1625603"/>
                      </a:cubicBezTo>
                      <a:cubicBezTo>
                        <a:pt x="812806" y="1177433"/>
                        <a:pt x="1177433" y="812806"/>
                        <a:pt x="1625603" y="812806"/>
                      </a:cubicBezTo>
                      <a:cubicBezTo>
                        <a:pt x="2073774" y="812806"/>
                        <a:pt x="2438400" y="1177433"/>
                        <a:pt x="2438400" y="1625603"/>
                      </a:cubicBezTo>
                      <a:cubicBezTo>
                        <a:pt x="2438400" y="2073773"/>
                        <a:pt x="2073774" y="2438400"/>
                        <a:pt x="1625603" y="243840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D142882-FFAC-7E7F-FE00-243746197241}"/>
                </a:ext>
              </a:extLst>
            </p:cNvPr>
            <p:cNvGrpSpPr/>
            <p:nvPr/>
          </p:nvGrpSpPr>
          <p:grpSpPr>
            <a:xfrm>
              <a:off x="6744437" y="4369320"/>
              <a:ext cx="3753298" cy="585216"/>
              <a:chOff x="7737752" y="3384329"/>
              <a:chExt cx="3753298" cy="585216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09E5EEA-1511-B77C-F0B6-78B4784FD54B}"/>
                  </a:ext>
                </a:extLst>
              </p:cNvPr>
              <p:cNvSpPr/>
              <p:nvPr/>
            </p:nvSpPr>
            <p:spPr>
              <a:xfrm flipH="1">
                <a:off x="8715429" y="3430716"/>
                <a:ext cx="2775621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Contact Number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uLnTx/>
                    <a:uFillTx/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0123456789</a:t>
                </a: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C2F2BE1C-3D60-93EC-F27C-73F9766BAEE3}"/>
                  </a:ext>
                </a:extLst>
              </p:cNvPr>
              <p:cNvGrpSpPr/>
              <p:nvPr/>
            </p:nvGrpSpPr>
            <p:grpSpPr>
              <a:xfrm>
                <a:off x="7737752" y="3384329"/>
                <a:ext cx="585216" cy="585216"/>
                <a:chOff x="7737752" y="3384329"/>
                <a:chExt cx="585216" cy="585216"/>
              </a:xfrm>
            </p:grpSpPr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5D0A0733-63E6-04F0-6882-564BEBCC796F}"/>
                    </a:ext>
                  </a:extLst>
                </p:cNvPr>
                <p:cNvSpPr/>
                <p:nvPr/>
              </p:nvSpPr>
              <p:spPr>
                <a:xfrm>
                  <a:off x="7737752" y="3384329"/>
                  <a:ext cx="585216" cy="585216"/>
                </a:xfrm>
                <a:prstGeom prst="ellipse">
                  <a:avLst/>
                </a:prstGeom>
                <a:solidFill>
                  <a:schemeClr val="bg2"/>
                </a:solidFill>
                <a:ln w="12700">
                  <a:noFill/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E3EA3754-908D-0E2B-901E-F1C0D3F28180}"/>
                    </a:ext>
                  </a:extLst>
                </p:cNvPr>
                <p:cNvSpPr/>
                <p:nvPr/>
              </p:nvSpPr>
              <p:spPr>
                <a:xfrm>
                  <a:off x="7875889" y="3522466"/>
                  <a:ext cx="308942" cy="308942"/>
                </a:xfrm>
                <a:custGeom>
                  <a:avLst/>
                  <a:gdLst>
                    <a:gd name="connsiteX0" fmla="*/ 2774723 w 4876850"/>
                    <a:gd name="connsiteY0" fmla="*/ 1597562 h 4876858"/>
                    <a:gd name="connsiteX1" fmla="*/ 3363301 w 4876850"/>
                    <a:gd name="connsiteY1" fmla="*/ 2186140 h 4876858"/>
                    <a:gd name="connsiteX2" fmla="*/ 3279214 w 4876850"/>
                    <a:gd name="connsiteY2" fmla="*/ 2270227 h 4876858"/>
                    <a:gd name="connsiteX3" fmla="*/ 3195128 w 4876850"/>
                    <a:gd name="connsiteY3" fmla="*/ 2186140 h 4876858"/>
                    <a:gd name="connsiteX4" fmla="*/ 2774713 w 4876850"/>
                    <a:gd name="connsiteY4" fmla="*/ 1765726 h 4876858"/>
                    <a:gd name="connsiteX5" fmla="*/ 2690636 w 4876850"/>
                    <a:gd name="connsiteY5" fmla="*/ 1681649 h 4876858"/>
                    <a:gd name="connsiteX6" fmla="*/ 2774723 w 4876850"/>
                    <a:gd name="connsiteY6" fmla="*/ 1597562 h 4876858"/>
                    <a:gd name="connsiteX7" fmla="*/ 2774714 w 4876850"/>
                    <a:gd name="connsiteY7" fmla="*/ 1093051 h 4876858"/>
                    <a:gd name="connsiteX8" fmla="*/ 3867793 w 4876850"/>
                    <a:gd name="connsiteY8" fmla="*/ 2186131 h 4876858"/>
                    <a:gd name="connsiteX9" fmla="*/ 3783707 w 4876850"/>
                    <a:gd name="connsiteY9" fmla="*/ 2270217 h 4876858"/>
                    <a:gd name="connsiteX10" fmla="*/ 3699620 w 4876850"/>
                    <a:gd name="connsiteY10" fmla="*/ 2186131 h 4876858"/>
                    <a:gd name="connsiteX11" fmla="*/ 2774714 w 4876850"/>
                    <a:gd name="connsiteY11" fmla="*/ 1261224 h 4876858"/>
                    <a:gd name="connsiteX12" fmla="*/ 2690627 w 4876850"/>
                    <a:gd name="connsiteY12" fmla="*/ 1177138 h 4876858"/>
                    <a:gd name="connsiteX13" fmla="*/ 2774714 w 4876850"/>
                    <a:gd name="connsiteY13" fmla="*/ 1093051 h 4876858"/>
                    <a:gd name="connsiteX14" fmla="*/ 2774723 w 4876850"/>
                    <a:gd name="connsiteY14" fmla="*/ 588569 h 4876858"/>
                    <a:gd name="connsiteX15" fmla="*/ 4372294 w 4876850"/>
                    <a:gd name="connsiteY15" fmla="*/ 2186140 h 4876858"/>
                    <a:gd name="connsiteX16" fmla="*/ 4288207 w 4876850"/>
                    <a:gd name="connsiteY16" fmla="*/ 2270227 h 4876858"/>
                    <a:gd name="connsiteX17" fmla="*/ 4204120 w 4876850"/>
                    <a:gd name="connsiteY17" fmla="*/ 2186140 h 4876858"/>
                    <a:gd name="connsiteX18" fmla="*/ 2774713 w 4876850"/>
                    <a:gd name="connsiteY18" fmla="*/ 756733 h 4876858"/>
                    <a:gd name="connsiteX19" fmla="*/ 2690636 w 4876850"/>
                    <a:gd name="connsiteY19" fmla="*/ 672656 h 4876858"/>
                    <a:gd name="connsiteX20" fmla="*/ 2774723 w 4876850"/>
                    <a:gd name="connsiteY20" fmla="*/ 588569 h 4876858"/>
                    <a:gd name="connsiteX21" fmla="*/ 829228 w 4876850"/>
                    <a:gd name="connsiteY21" fmla="*/ 135 h 4876858"/>
                    <a:gd name="connsiteX22" fmla="*/ 998968 w 4876850"/>
                    <a:gd name="connsiteY22" fmla="*/ 94831 h 4876858"/>
                    <a:gd name="connsiteX23" fmla="*/ 1369271 w 4876850"/>
                    <a:gd name="connsiteY23" fmla="*/ 650291 h 4876858"/>
                    <a:gd name="connsiteX24" fmla="*/ 1679786 w 4876850"/>
                    <a:gd name="connsiteY24" fmla="*/ 1116111 h 4876858"/>
                    <a:gd name="connsiteX25" fmla="*/ 1633371 w 4876850"/>
                    <a:gd name="connsiteY25" fmla="*/ 1401994 h 4876858"/>
                    <a:gd name="connsiteX26" fmla="*/ 1251047 w 4876850"/>
                    <a:gd name="connsiteY26" fmla="*/ 1699394 h 4876858"/>
                    <a:gd name="connsiteX27" fmla="*/ 1194964 w 4876850"/>
                    <a:gd name="connsiteY27" fmla="*/ 1969799 h 4876858"/>
                    <a:gd name="connsiteX28" fmla="*/ 1940105 w 4876850"/>
                    <a:gd name="connsiteY28" fmla="*/ 2936748 h 4876858"/>
                    <a:gd name="connsiteX29" fmla="*/ 2907054 w 4876850"/>
                    <a:gd name="connsiteY29" fmla="*/ 3681889 h 4876858"/>
                    <a:gd name="connsiteX30" fmla="*/ 3177469 w 4876850"/>
                    <a:gd name="connsiteY30" fmla="*/ 3625806 h 4876858"/>
                    <a:gd name="connsiteX31" fmla="*/ 3474868 w 4876850"/>
                    <a:gd name="connsiteY31" fmla="*/ 3243482 h 4876858"/>
                    <a:gd name="connsiteX32" fmla="*/ 3760751 w 4876850"/>
                    <a:gd name="connsiteY32" fmla="*/ 3197067 h 4876858"/>
                    <a:gd name="connsiteX33" fmla="*/ 4241373 w 4876850"/>
                    <a:gd name="connsiteY33" fmla="*/ 3517421 h 4876858"/>
                    <a:gd name="connsiteX34" fmla="*/ 4782022 w 4876850"/>
                    <a:gd name="connsiteY34" fmla="*/ 3877885 h 4876858"/>
                    <a:gd name="connsiteX35" fmla="*/ 4846506 w 4876850"/>
                    <a:gd name="connsiteY35" fmla="*/ 4164521 h 4876858"/>
                    <a:gd name="connsiteX36" fmla="*/ 4590303 w 4876850"/>
                    <a:gd name="connsiteY36" fmla="*/ 4591574 h 4876858"/>
                    <a:gd name="connsiteX37" fmla="*/ 4283655 w 4876850"/>
                    <a:gd name="connsiteY37" fmla="*/ 4828518 h 4876858"/>
                    <a:gd name="connsiteX38" fmla="*/ 1413324 w 4876850"/>
                    <a:gd name="connsiteY38" fmla="*/ 3463605 h 4876858"/>
                    <a:gd name="connsiteX39" fmla="*/ 48325 w 4876850"/>
                    <a:gd name="connsiteY39" fmla="*/ 593189 h 4876858"/>
                    <a:gd name="connsiteX40" fmla="*/ 285269 w 4876850"/>
                    <a:gd name="connsiteY40" fmla="*/ 286541 h 4876858"/>
                    <a:gd name="connsiteX41" fmla="*/ 712332 w 4876850"/>
                    <a:gd name="connsiteY41" fmla="*/ 30337 h 4876858"/>
                    <a:gd name="connsiteX42" fmla="*/ 829228 w 4876850"/>
                    <a:gd name="connsiteY42" fmla="*/ 135 h 487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4876850" h="4876858">
                      <a:moveTo>
                        <a:pt x="2774723" y="1597562"/>
                      </a:moveTo>
                      <a:cubicBezTo>
                        <a:pt x="3099630" y="1597933"/>
                        <a:pt x="3362930" y="1861233"/>
                        <a:pt x="3363301" y="2186140"/>
                      </a:cubicBezTo>
                      <a:cubicBezTo>
                        <a:pt x="3363301" y="2232584"/>
                        <a:pt x="3325649" y="2270227"/>
                        <a:pt x="3279214" y="2270227"/>
                      </a:cubicBezTo>
                      <a:cubicBezTo>
                        <a:pt x="3232770" y="2270227"/>
                        <a:pt x="3195128" y="2232575"/>
                        <a:pt x="3195128" y="2186140"/>
                      </a:cubicBezTo>
                      <a:cubicBezTo>
                        <a:pt x="3194851" y="1954064"/>
                        <a:pt x="3006790" y="1766002"/>
                        <a:pt x="2774713" y="1765726"/>
                      </a:cubicBezTo>
                      <a:cubicBezTo>
                        <a:pt x="2728269" y="1765726"/>
                        <a:pt x="2690626" y="1728083"/>
                        <a:pt x="2690636" y="1681649"/>
                      </a:cubicBezTo>
                      <a:cubicBezTo>
                        <a:pt x="2690636" y="1635205"/>
                        <a:pt x="2728288" y="1597562"/>
                        <a:pt x="2774723" y="1597562"/>
                      </a:cubicBezTo>
                      <a:close/>
                      <a:moveTo>
                        <a:pt x="2774714" y="1093051"/>
                      </a:moveTo>
                      <a:cubicBezTo>
                        <a:pt x="3378123" y="1093746"/>
                        <a:pt x="3867098" y="1582731"/>
                        <a:pt x="3867793" y="2186131"/>
                      </a:cubicBezTo>
                      <a:cubicBezTo>
                        <a:pt x="3867793" y="2232575"/>
                        <a:pt x="3830141" y="2270217"/>
                        <a:pt x="3783707" y="2270217"/>
                      </a:cubicBezTo>
                      <a:cubicBezTo>
                        <a:pt x="3737263" y="2270217"/>
                        <a:pt x="3699620" y="2232565"/>
                        <a:pt x="3699620" y="2186131"/>
                      </a:cubicBezTo>
                      <a:cubicBezTo>
                        <a:pt x="3699020" y="1675571"/>
                        <a:pt x="3285282" y="1261825"/>
                        <a:pt x="2774714" y="1261224"/>
                      </a:cubicBezTo>
                      <a:cubicBezTo>
                        <a:pt x="2728270" y="1261224"/>
                        <a:pt x="2690627" y="1223582"/>
                        <a:pt x="2690627" y="1177138"/>
                      </a:cubicBezTo>
                      <a:cubicBezTo>
                        <a:pt x="2690627" y="1130694"/>
                        <a:pt x="2728279" y="1093051"/>
                        <a:pt x="2774714" y="1093051"/>
                      </a:cubicBezTo>
                      <a:close/>
                      <a:moveTo>
                        <a:pt x="2774723" y="588569"/>
                      </a:moveTo>
                      <a:cubicBezTo>
                        <a:pt x="3656633" y="589541"/>
                        <a:pt x="4371322" y="1304230"/>
                        <a:pt x="4372294" y="2186140"/>
                      </a:cubicBezTo>
                      <a:cubicBezTo>
                        <a:pt x="4372294" y="2232584"/>
                        <a:pt x="4334642" y="2270227"/>
                        <a:pt x="4288207" y="2270227"/>
                      </a:cubicBezTo>
                      <a:cubicBezTo>
                        <a:pt x="4241763" y="2270227"/>
                        <a:pt x="4204120" y="2232575"/>
                        <a:pt x="4204120" y="2186140"/>
                      </a:cubicBezTo>
                      <a:cubicBezTo>
                        <a:pt x="4203244" y="1397061"/>
                        <a:pt x="3563783" y="757609"/>
                        <a:pt x="2774713" y="756733"/>
                      </a:cubicBezTo>
                      <a:cubicBezTo>
                        <a:pt x="2728269" y="756733"/>
                        <a:pt x="2690626" y="719081"/>
                        <a:pt x="2690636" y="672656"/>
                      </a:cubicBezTo>
                      <a:cubicBezTo>
                        <a:pt x="2690636" y="626212"/>
                        <a:pt x="2728288" y="588569"/>
                        <a:pt x="2774723" y="588569"/>
                      </a:cubicBezTo>
                      <a:close/>
                      <a:moveTo>
                        <a:pt x="829228" y="135"/>
                      </a:moveTo>
                      <a:cubicBezTo>
                        <a:pt x="895520" y="2494"/>
                        <a:pt x="959576" y="35741"/>
                        <a:pt x="998968" y="94831"/>
                      </a:cubicBezTo>
                      <a:lnTo>
                        <a:pt x="1369271" y="650291"/>
                      </a:lnTo>
                      <a:lnTo>
                        <a:pt x="1679786" y="1116111"/>
                      </a:lnTo>
                      <a:cubicBezTo>
                        <a:pt x="1741499" y="1208875"/>
                        <a:pt x="1721258" y="1333529"/>
                        <a:pt x="1633371" y="1401994"/>
                      </a:cubicBezTo>
                      <a:lnTo>
                        <a:pt x="1251047" y="1699394"/>
                      </a:lnTo>
                      <a:cubicBezTo>
                        <a:pt x="1168084" y="1763268"/>
                        <a:pt x="1144243" y="1878187"/>
                        <a:pt x="1194964" y="1969799"/>
                      </a:cubicBezTo>
                      <a:cubicBezTo>
                        <a:pt x="1307216" y="2171596"/>
                        <a:pt x="1413582" y="2409549"/>
                        <a:pt x="1940105" y="2936748"/>
                      </a:cubicBezTo>
                      <a:cubicBezTo>
                        <a:pt x="2466627" y="3463948"/>
                        <a:pt x="2705257" y="3569637"/>
                        <a:pt x="2907054" y="3681889"/>
                      </a:cubicBezTo>
                      <a:cubicBezTo>
                        <a:pt x="2998666" y="3732610"/>
                        <a:pt x="3113585" y="3708769"/>
                        <a:pt x="3177469" y="3625806"/>
                      </a:cubicBezTo>
                      <a:lnTo>
                        <a:pt x="3474868" y="3243482"/>
                      </a:lnTo>
                      <a:cubicBezTo>
                        <a:pt x="3543343" y="3155585"/>
                        <a:pt x="3667997" y="3135354"/>
                        <a:pt x="3760751" y="3197067"/>
                      </a:cubicBezTo>
                      <a:lnTo>
                        <a:pt x="4241373" y="3517421"/>
                      </a:lnTo>
                      <a:lnTo>
                        <a:pt x="4782022" y="3877885"/>
                      </a:lnTo>
                      <a:cubicBezTo>
                        <a:pt x="4876567" y="3940912"/>
                        <a:pt x="4904951" y="4067071"/>
                        <a:pt x="4846506" y="4164521"/>
                      </a:cubicBezTo>
                      <a:lnTo>
                        <a:pt x="4590303" y="4591574"/>
                      </a:lnTo>
                      <a:cubicBezTo>
                        <a:pt x="4522304" y="4706998"/>
                        <a:pt x="4412500" y="4791837"/>
                        <a:pt x="4283655" y="4828518"/>
                      </a:cubicBezTo>
                      <a:cubicBezTo>
                        <a:pt x="3857859" y="4945314"/>
                        <a:pt x="2918655" y="4968936"/>
                        <a:pt x="1413324" y="3463605"/>
                      </a:cubicBezTo>
                      <a:cubicBezTo>
                        <a:pt x="-92007" y="1958274"/>
                        <a:pt x="-68461" y="1018985"/>
                        <a:pt x="48325" y="593189"/>
                      </a:cubicBezTo>
                      <a:cubicBezTo>
                        <a:pt x="85016" y="464344"/>
                        <a:pt x="169855" y="354540"/>
                        <a:pt x="285269" y="286541"/>
                      </a:cubicBezTo>
                      <a:lnTo>
                        <a:pt x="712332" y="30337"/>
                      </a:lnTo>
                      <a:cubicBezTo>
                        <a:pt x="748873" y="8424"/>
                        <a:pt x="789453" y="-1281"/>
                        <a:pt x="829228" y="13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B3C42A1-CF25-7D89-29A6-42F24A717F47}"/>
                </a:ext>
              </a:extLst>
            </p:cNvPr>
            <p:cNvGrpSpPr/>
            <p:nvPr/>
          </p:nvGrpSpPr>
          <p:grpSpPr>
            <a:xfrm>
              <a:off x="6744437" y="5705585"/>
              <a:ext cx="3627218" cy="585216"/>
              <a:chOff x="7737752" y="5352932"/>
              <a:chExt cx="3627218" cy="58521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672C880-43FB-12E5-FCE5-394287F67561}"/>
                  </a:ext>
                </a:extLst>
              </p:cNvPr>
              <p:cNvSpPr/>
              <p:nvPr/>
            </p:nvSpPr>
            <p:spPr>
              <a:xfrm flipH="1">
                <a:off x="8715429" y="5399319"/>
                <a:ext cx="2649541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Email Address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2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uLnTx/>
                    <a:uFillTx/>
                    <a:latin typeface="Arial" panose="020B0604020202020204" pitchFamily="34" charset="0"/>
                    <a:ea typeface="Cambria" panose="02040503050406030204" pitchFamily="18" charset="0"/>
                    <a:cs typeface="Arial" panose="020B0604020202020204" pitchFamily="34" charset="0"/>
                  </a:rPr>
                  <a:t>emailaddress123@gmail.com</a:t>
                </a:r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CFA5E41-034C-6766-E78B-90D08F736FB7}"/>
                  </a:ext>
                </a:extLst>
              </p:cNvPr>
              <p:cNvGrpSpPr/>
              <p:nvPr/>
            </p:nvGrpSpPr>
            <p:grpSpPr>
              <a:xfrm>
                <a:off x="7737752" y="5352932"/>
                <a:ext cx="585216" cy="585216"/>
                <a:chOff x="7737752" y="5352932"/>
                <a:chExt cx="585216" cy="585216"/>
              </a:xfrm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3D94E574-7106-6785-8073-A2ED0CED421D}"/>
                    </a:ext>
                  </a:extLst>
                </p:cNvPr>
                <p:cNvSpPr/>
                <p:nvPr/>
              </p:nvSpPr>
              <p:spPr>
                <a:xfrm>
                  <a:off x="7737752" y="5352932"/>
                  <a:ext cx="585216" cy="585216"/>
                </a:xfrm>
                <a:prstGeom prst="ellipse">
                  <a:avLst/>
                </a:prstGeom>
                <a:solidFill>
                  <a:schemeClr val="bg2"/>
                </a:solidFill>
                <a:ln w="12700">
                  <a:noFill/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948AF7BB-59DE-7370-5AE8-9F1866E74A25}"/>
                    </a:ext>
                  </a:extLst>
                </p:cNvPr>
                <p:cNvSpPr/>
                <p:nvPr/>
              </p:nvSpPr>
              <p:spPr>
                <a:xfrm>
                  <a:off x="7875889" y="5539341"/>
                  <a:ext cx="308942" cy="212398"/>
                </a:xfrm>
                <a:custGeom>
                  <a:avLst/>
                  <a:gdLst>
                    <a:gd name="connsiteX0" fmla="*/ 1923287 w 4876799"/>
                    <a:gd name="connsiteY0" fmla="*/ 1885188 h 3352800"/>
                    <a:gd name="connsiteX1" fmla="*/ 2354579 w 4876799"/>
                    <a:gd name="connsiteY1" fmla="*/ 2169566 h 3352800"/>
                    <a:gd name="connsiteX2" fmla="*/ 2438400 w 4876799"/>
                    <a:gd name="connsiteY2" fmla="*/ 2194560 h 3352800"/>
                    <a:gd name="connsiteX3" fmla="*/ 2522219 w 4876799"/>
                    <a:gd name="connsiteY3" fmla="*/ 2169566 h 3352800"/>
                    <a:gd name="connsiteX4" fmla="*/ 2953511 w 4876799"/>
                    <a:gd name="connsiteY4" fmla="*/ 1885493 h 3352800"/>
                    <a:gd name="connsiteX5" fmla="*/ 4867046 w 4876799"/>
                    <a:gd name="connsiteY5" fmla="*/ 3095549 h 3352800"/>
                    <a:gd name="connsiteX6" fmla="*/ 4572000 w 4876799"/>
                    <a:gd name="connsiteY6" fmla="*/ 3352800 h 3352800"/>
                    <a:gd name="connsiteX7" fmla="*/ 304799 w 4876799"/>
                    <a:gd name="connsiteY7" fmla="*/ 3352800 h 3352800"/>
                    <a:gd name="connsiteX8" fmla="*/ 9753 w 4876799"/>
                    <a:gd name="connsiteY8" fmla="*/ 3095549 h 3352800"/>
                    <a:gd name="connsiteX9" fmla="*/ 4876799 w 4876799"/>
                    <a:gd name="connsiteY9" fmla="*/ 618134 h 3352800"/>
                    <a:gd name="connsiteX10" fmla="*/ 4876799 w 4876799"/>
                    <a:gd name="connsiteY10" fmla="*/ 2740761 h 3352800"/>
                    <a:gd name="connsiteX11" fmla="*/ 3232708 w 4876799"/>
                    <a:gd name="connsiteY11" fmla="*/ 1701393 h 3352800"/>
                    <a:gd name="connsiteX12" fmla="*/ 0 w 4876799"/>
                    <a:gd name="connsiteY12" fmla="*/ 618134 h 3352800"/>
                    <a:gd name="connsiteX13" fmla="*/ 1644091 w 4876799"/>
                    <a:gd name="connsiteY13" fmla="*/ 1701393 h 3352800"/>
                    <a:gd name="connsiteX14" fmla="*/ 0 w 4876799"/>
                    <a:gd name="connsiteY14" fmla="*/ 2740761 h 3352800"/>
                    <a:gd name="connsiteX15" fmla="*/ 304799 w 4876799"/>
                    <a:gd name="connsiteY15" fmla="*/ 0 h 3352800"/>
                    <a:gd name="connsiteX16" fmla="*/ 4571999 w 4876799"/>
                    <a:gd name="connsiteY16" fmla="*/ 0 h 3352800"/>
                    <a:gd name="connsiteX17" fmla="*/ 4867655 w 4876799"/>
                    <a:gd name="connsiteY17" fmla="*/ 259385 h 3352800"/>
                    <a:gd name="connsiteX18" fmla="*/ 2438399 w 4876799"/>
                    <a:gd name="connsiteY18" fmla="*/ 1859890 h 3352800"/>
                    <a:gd name="connsiteX19" fmla="*/ 9143 w 4876799"/>
                    <a:gd name="connsiteY19" fmla="*/ 259385 h 3352800"/>
                    <a:gd name="connsiteX20" fmla="*/ 304799 w 4876799"/>
                    <a:gd name="connsiteY20" fmla="*/ 0 h 3352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876799" h="3352800">
                      <a:moveTo>
                        <a:pt x="1923287" y="1885188"/>
                      </a:moveTo>
                      <a:lnTo>
                        <a:pt x="2354579" y="2169566"/>
                      </a:lnTo>
                      <a:cubicBezTo>
                        <a:pt x="2380183" y="2186330"/>
                        <a:pt x="2409139" y="2194560"/>
                        <a:pt x="2438400" y="2194560"/>
                      </a:cubicBezTo>
                      <a:cubicBezTo>
                        <a:pt x="2467660" y="2194560"/>
                        <a:pt x="2496616" y="2186330"/>
                        <a:pt x="2522219" y="2169566"/>
                      </a:cubicBezTo>
                      <a:lnTo>
                        <a:pt x="2953511" y="1885493"/>
                      </a:lnTo>
                      <a:lnTo>
                        <a:pt x="4867046" y="3095549"/>
                      </a:lnTo>
                      <a:cubicBezTo>
                        <a:pt x="4843576" y="3240329"/>
                        <a:pt x="4723485" y="3352800"/>
                        <a:pt x="4572000" y="3352800"/>
                      </a:cubicBezTo>
                      <a:lnTo>
                        <a:pt x="304799" y="3352800"/>
                      </a:lnTo>
                      <a:cubicBezTo>
                        <a:pt x="153314" y="3352800"/>
                        <a:pt x="33223" y="3240329"/>
                        <a:pt x="9753" y="3095549"/>
                      </a:cubicBezTo>
                      <a:close/>
                      <a:moveTo>
                        <a:pt x="4876799" y="618134"/>
                      </a:moveTo>
                      <a:lnTo>
                        <a:pt x="4876799" y="2740761"/>
                      </a:lnTo>
                      <a:lnTo>
                        <a:pt x="3232708" y="1701393"/>
                      </a:lnTo>
                      <a:close/>
                      <a:moveTo>
                        <a:pt x="0" y="618134"/>
                      </a:moveTo>
                      <a:lnTo>
                        <a:pt x="1644091" y="1701393"/>
                      </a:lnTo>
                      <a:lnTo>
                        <a:pt x="0" y="2740761"/>
                      </a:lnTo>
                      <a:close/>
                      <a:moveTo>
                        <a:pt x="304799" y="0"/>
                      </a:moveTo>
                      <a:lnTo>
                        <a:pt x="4571999" y="0"/>
                      </a:lnTo>
                      <a:cubicBezTo>
                        <a:pt x="4724094" y="0"/>
                        <a:pt x="4844795" y="113386"/>
                        <a:pt x="4867655" y="259385"/>
                      </a:cubicBezTo>
                      <a:lnTo>
                        <a:pt x="2438399" y="1859890"/>
                      </a:lnTo>
                      <a:lnTo>
                        <a:pt x="9143" y="259385"/>
                      </a:lnTo>
                      <a:cubicBezTo>
                        <a:pt x="32003" y="113386"/>
                        <a:pt x="152704" y="0"/>
                        <a:pt x="3047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B8420C-BD8E-4369-B8CC-B9DDA371D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0A2FC8-6E71-BA1C-24A3-749882F9E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Thank You for Watching !</a:t>
            </a:r>
            <a:endParaRPr lang="en-US" dirty="0"/>
          </a:p>
        </p:txBody>
      </p:sp>
      <p:pic>
        <p:nvPicPr>
          <p:cNvPr id="27" name="Picture Placeholder 26" descr="A close-up of people shaking hands&#10;&#10;Description automatically generated">
            <a:extLst>
              <a:ext uri="{FF2B5EF4-FFF2-40B4-BE49-F238E27FC236}">
                <a16:creationId xmlns:a16="http://schemas.microsoft.com/office/drawing/2014/main" id="{D3CDD77C-47D0-A730-2A41-C01EEAE219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57825" cy="4608513"/>
          </a:xfrm>
        </p:spPr>
      </p:pic>
    </p:spTree>
    <p:extLst>
      <p:ext uri="{BB962C8B-B14F-4D97-AF65-F5344CB8AC3E}">
        <p14:creationId xmlns:p14="http://schemas.microsoft.com/office/powerpoint/2010/main" val="2274960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65703-EB75-18EB-3BB4-54B776CA6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400" dirty="0"/>
              <a:t>Strategic Business Turnaround Plan with Clear Value Enhance Capabilities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278C61-1913-E654-7DFD-7831B4C4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A75EA-652A-6A1A-FA31-5DF2586E28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/>
              <a:t>This slide covers turnaround plan for business operations. It includes improving wireless, lowering operating expenses, optimizing manufacturing efficiencies and implementing new ERP system.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8108B5-B79C-D742-25C8-03B9FC6DDB5D}"/>
              </a:ext>
            </a:extLst>
          </p:cNvPr>
          <p:cNvGrpSpPr/>
          <p:nvPr/>
        </p:nvGrpSpPr>
        <p:grpSpPr>
          <a:xfrm>
            <a:off x="279286" y="1085879"/>
            <a:ext cx="11633428" cy="5081312"/>
            <a:chOff x="279286" y="1085879"/>
            <a:chExt cx="11633428" cy="508131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3E764ED-13B8-E899-1EAB-A2071748C963}"/>
                </a:ext>
              </a:extLst>
            </p:cNvPr>
            <p:cNvGrpSpPr/>
            <p:nvPr/>
          </p:nvGrpSpPr>
          <p:grpSpPr>
            <a:xfrm>
              <a:off x="279286" y="2585996"/>
              <a:ext cx="11633428" cy="3581195"/>
              <a:chOff x="279286" y="2585996"/>
              <a:chExt cx="11633428" cy="3581195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B99282E-ED17-EFC9-C50F-9CB9F6F50F15}"/>
                  </a:ext>
                </a:extLst>
              </p:cNvPr>
              <p:cNvGrpSpPr/>
              <p:nvPr/>
            </p:nvGrpSpPr>
            <p:grpSpPr>
              <a:xfrm>
                <a:off x="279286" y="2585996"/>
                <a:ext cx="2823951" cy="3581194"/>
                <a:chOff x="279286" y="2585996"/>
                <a:chExt cx="2823951" cy="3581194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0A3646F5-412D-1C2F-3A0D-27500BD71A54}"/>
                    </a:ext>
                  </a:extLst>
                </p:cNvPr>
                <p:cNvGrpSpPr/>
                <p:nvPr/>
              </p:nvGrpSpPr>
              <p:grpSpPr>
                <a:xfrm>
                  <a:off x="474371" y="2761189"/>
                  <a:ext cx="2386697" cy="3406001"/>
                  <a:chOff x="482528" y="2507190"/>
                  <a:chExt cx="2386697" cy="3406001"/>
                </a:xfrm>
              </p:grpSpPr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91BB779F-A6F5-C24E-9E18-D049FD603079}"/>
                      </a:ext>
                    </a:extLst>
                  </p:cNvPr>
                  <p:cNvSpPr/>
                  <p:nvPr/>
                </p:nvSpPr>
                <p:spPr>
                  <a:xfrm>
                    <a:off x="482528" y="2507190"/>
                    <a:ext cx="2386697" cy="340600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  <a:alpha val="26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5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58" name="Straight Connector 57">
                    <a:extLst>
                      <a:ext uri="{FF2B5EF4-FFF2-40B4-BE49-F238E27FC236}">
                        <a16:creationId xmlns:a16="http://schemas.microsoft.com/office/drawing/2014/main" id="{A71C34E5-E158-C7F4-AEB7-0C562FFA02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85504" y="5908850"/>
                    <a:ext cx="1380744" cy="0"/>
                  </a:xfrm>
                  <a:prstGeom prst="line">
                    <a:avLst/>
                  </a:prstGeom>
                  <a:ln w="31750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FBBBED42-DA95-6782-DD2E-E0B4E3445FE4}"/>
                      </a:ext>
                    </a:extLst>
                  </p:cNvPr>
                  <p:cNvSpPr/>
                  <p:nvPr/>
                </p:nvSpPr>
                <p:spPr>
                  <a:xfrm>
                    <a:off x="482528" y="3306322"/>
                    <a:ext cx="2386696" cy="2308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Build a strong </a:t>
                    </a:r>
                  </a:p>
                  <a:p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  customer base</a:t>
                    </a:r>
                  </a:p>
                  <a:p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Penetrate new applications with leveraging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technology leadership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</p:txBody>
              </p:sp>
            </p:grp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A3B6E8EC-35F6-F1B6-6161-221BFE46F5A7}"/>
                    </a:ext>
                  </a:extLst>
                </p:cNvPr>
                <p:cNvGrpSpPr/>
                <p:nvPr/>
              </p:nvGrpSpPr>
              <p:grpSpPr>
                <a:xfrm>
                  <a:off x="279286" y="2585996"/>
                  <a:ext cx="2823951" cy="766636"/>
                  <a:chOff x="272695" y="1866551"/>
                  <a:chExt cx="2823951" cy="1196527"/>
                </a:xfrm>
              </p:grpSpPr>
              <p:grpSp>
                <p:nvGrpSpPr>
                  <p:cNvPr id="53" name="Group 52">
                    <a:extLst>
                      <a:ext uri="{FF2B5EF4-FFF2-40B4-BE49-F238E27FC236}">
                        <a16:creationId xmlns:a16="http://schemas.microsoft.com/office/drawing/2014/main" id="{9847BF1C-00D6-AE2A-2966-8694FA71A8B6}"/>
                      </a:ext>
                    </a:extLst>
                  </p:cNvPr>
                  <p:cNvGrpSpPr/>
                  <p:nvPr/>
                </p:nvGrpSpPr>
                <p:grpSpPr>
                  <a:xfrm>
                    <a:off x="272695" y="1866551"/>
                    <a:ext cx="2823951" cy="1196527"/>
                    <a:chOff x="272695" y="1821870"/>
                    <a:chExt cx="3285669" cy="1383289"/>
                  </a:xfrm>
                </p:grpSpPr>
                <p:sp>
                  <p:nvSpPr>
                    <p:cNvPr id="55" name="Freeform: Shape 54">
                      <a:extLst>
                        <a:ext uri="{FF2B5EF4-FFF2-40B4-BE49-F238E27FC236}">
                          <a16:creationId xmlns:a16="http://schemas.microsoft.com/office/drawing/2014/main" id="{F55873E3-9A7E-D3FB-D550-8A6B262960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2283992"/>
                      <a:ext cx="233681" cy="921167"/>
                    </a:xfrm>
                    <a:custGeom>
                      <a:avLst/>
                      <a:gdLst>
                        <a:gd name="connsiteX0" fmla="*/ 233681 w 233681"/>
                        <a:gd name="connsiteY0" fmla="*/ 0 h 1228725"/>
                        <a:gd name="connsiteX1" fmla="*/ 233681 w 233681"/>
                        <a:gd name="connsiteY1" fmla="*/ 1228725 h 1228725"/>
                        <a:gd name="connsiteX2" fmla="*/ 192626 w 233681"/>
                        <a:gd name="connsiteY2" fmla="*/ 1220343 h 1228725"/>
                        <a:gd name="connsiteX3" fmla="*/ 0 w 233681"/>
                        <a:gd name="connsiteY3" fmla="*/ 1029213 h 1228725"/>
                        <a:gd name="connsiteX4" fmla="*/ 0 w 233681"/>
                        <a:gd name="connsiteY4" fmla="*/ 199512 h 1228725"/>
                        <a:gd name="connsiteX5" fmla="*/ 192626 w 233681"/>
                        <a:gd name="connsiteY5" fmla="*/ 8382 h 1228725"/>
                        <a:gd name="connsiteX6" fmla="*/ 233681 w 233681"/>
                        <a:gd name="connsiteY6" fmla="*/ 0 h 1228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681" h="1228725">
                          <a:moveTo>
                            <a:pt x="233681" y="0"/>
                          </a:moveTo>
                          <a:lnTo>
                            <a:pt x="233681" y="1228725"/>
                          </a:lnTo>
                          <a:lnTo>
                            <a:pt x="192626" y="1220343"/>
                          </a:lnTo>
                          <a:cubicBezTo>
                            <a:pt x="79428" y="1188853"/>
                            <a:pt x="0" y="1115134"/>
                            <a:pt x="0" y="1029213"/>
                          </a:cubicBezTo>
                          <a:lnTo>
                            <a:pt x="0" y="199512"/>
                          </a:lnTo>
                          <a:cubicBezTo>
                            <a:pt x="0" y="113591"/>
                            <a:pt x="79428" y="39872"/>
                            <a:pt x="192626" y="8382"/>
                          </a:cubicBezTo>
                          <a:lnTo>
                            <a:pt x="233681" y="0"/>
                          </a:lnTo>
                          <a:close/>
                        </a:path>
                      </a:pathLst>
                    </a:cu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56" name="Freeform: Shape 55">
                      <a:extLst>
                        <a:ext uri="{FF2B5EF4-FFF2-40B4-BE49-F238E27FC236}">
                          <a16:creationId xmlns:a16="http://schemas.microsoft.com/office/drawing/2014/main" id="{BE6BA9F2-1BA9-2D4F-62EB-7FAFC9047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1821870"/>
                      <a:ext cx="3285669" cy="1213894"/>
                    </a:xfrm>
                    <a:custGeom>
                      <a:avLst/>
                      <a:gdLst>
                        <a:gd name="connsiteX0" fmla="*/ 0 w 3285669"/>
                        <a:gd name="connsiteY0" fmla="*/ 0 h 889927"/>
                        <a:gd name="connsiteX1" fmla="*/ 3011029 w 3285669"/>
                        <a:gd name="connsiteY1" fmla="*/ 0 h 889927"/>
                        <a:gd name="connsiteX2" fmla="*/ 3285669 w 3285669"/>
                        <a:gd name="connsiteY2" fmla="*/ 444963 h 889927"/>
                        <a:gd name="connsiteX3" fmla="*/ 3011029 w 3285669"/>
                        <a:gd name="connsiteY3" fmla="*/ 889927 h 889927"/>
                        <a:gd name="connsiteX4" fmla="*/ 0 w 3285669"/>
                        <a:gd name="connsiteY4" fmla="*/ 889927 h 889927"/>
                        <a:gd name="connsiteX5" fmla="*/ 0 w 3285669"/>
                        <a:gd name="connsiteY5" fmla="*/ 0 h 889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85669" h="889927">
                          <a:moveTo>
                            <a:pt x="0" y="0"/>
                          </a:moveTo>
                          <a:lnTo>
                            <a:pt x="3011029" y="0"/>
                          </a:lnTo>
                          <a:lnTo>
                            <a:pt x="3285669" y="444963"/>
                          </a:lnTo>
                          <a:lnTo>
                            <a:pt x="3011029" y="889927"/>
                          </a:lnTo>
                          <a:lnTo>
                            <a:pt x="0" y="8899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C086C1F5-B7B1-88E3-BA48-07C5F91A99AB}"/>
                      </a:ext>
                    </a:extLst>
                  </p:cNvPr>
                  <p:cNvSpPr txBox="1"/>
                  <p:nvPr/>
                </p:nvSpPr>
                <p:spPr>
                  <a:xfrm>
                    <a:off x="467780" y="2147820"/>
                    <a:ext cx="1666568" cy="480363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Improve Wireless</a:t>
                    </a:r>
                  </a:p>
                </p:txBody>
              </p:sp>
            </p:grp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29A61FC-D0F2-2FEB-695A-B965937FA4BE}"/>
                  </a:ext>
                </a:extLst>
              </p:cNvPr>
              <p:cNvGrpSpPr/>
              <p:nvPr/>
            </p:nvGrpSpPr>
            <p:grpSpPr>
              <a:xfrm>
                <a:off x="3215778" y="2585996"/>
                <a:ext cx="2823951" cy="3581194"/>
                <a:chOff x="3215778" y="2585996"/>
                <a:chExt cx="2823951" cy="3581194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590CD79F-BA58-4456-42F3-A3B2DDA37262}"/>
                    </a:ext>
                  </a:extLst>
                </p:cNvPr>
                <p:cNvGrpSpPr/>
                <p:nvPr/>
              </p:nvGrpSpPr>
              <p:grpSpPr>
                <a:xfrm>
                  <a:off x="3404754" y="2761189"/>
                  <a:ext cx="2447886" cy="3406001"/>
                  <a:chOff x="3412911" y="2507190"/>
                  <a:chExt cx="2447886" cy="3406001"/>
                </a:xfrm>
              </p:grpSpPr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id="{1B357E4C-BE77-7FD0-2401-B8990E28F08F}"/>
                      </a:ext>
                    </a:extLst>
                  </p:cNvPr>
                  <p:cNvSpPr/>
                  <p:nvPr/>
                </p:nvSpPr>
                <p:spPr>
                  <a:xfrm>
                    <a:off x="3419020" y="2507190"/>
                    <a:ext cx="2386697" cy="340600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  <a:alpha val="26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5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9" name="Straight Connector 48">
                    <a:extLst>
                      <a:ext uri="{FF2B5EF4-FFF2-40B4-BE49-F238E27FC236}">
                        <a16:creationId xmlns:a16="http://schemas.microsoft.com/office/drawing/2014/main" id="{E8B86E0B-84F1-0F0C-4D8E-CF6E17A7D9C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20653" y="5908850"/>
                    <a:ext cx="138343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07CDBA44-D5B8-8434-E672-FDA8F5ACA5B0}"/>
                      </a:ext>
                    </a:extLst>
                  </p:cNvPr>
                  <p:cNvSpPr/>
                  <p:nvPr/>
                </p:nvSpPr>
                <p:spPr>
                  <a:xfrm>
                    <a:off x="3412911" y="3306322"/>
                    <a:ext cx="2447886" cy="212365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Streamline general a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and administrative expenses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Decrease  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operating expenses 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</p:txBody>
              </p: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B396938B-8ADB-8767-4FC9-5512307AD6F6}"/>
                    </a:ext>
                  </a:extLst>
                </p:cNvPr>
                <p:cNvGrpSpPr/>
                <p:nvPr/>
              </p:nvGrpSpPr>
              <p:grpSpPr>
                <a:xfrm>
                  <a:off x="3215778" y="2585996"/>
                  <a:ext cx="2823951" cy="766637"/>
                  <a:chOff x="3239668" y="1866551"/>
                  <a:chExt cx="2823951" cy="1196529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95C220E4-43BC-53C3-D0B7-B0FBEAD0EBEA}"/>
                      </a:ext>
                    </a:extLst>
                  </p:cNvPr>
                  <p:cNvGrpSpPr/>
                  <p:nvPr/>
                </p:nvGrpSpPr>
                <p:grpSpPr>
                  <a:xfrm>
                    <a:off x="3239668" y="1866551"/>
                    <a:ext cx="2823951" cy="1196529"/>
                    <a:chOff x="272695" y="1821870"/>
                    <a:chExt cx="3285669" cy="1383292"/>
                  </a:xfrm>
                </p:grpSpPr>
                <p:sp>
                  <p:nvSpPr>
                    <p:cNvPr id="46" name="Freeform: Shape 45">
                      <a:extLst>
                        <a:ext uri="{FF2B5EF4-FFF2-40B4-BE49-F238E27FC236}">
                          <a16:creationId xmlns:a16="http://schemas.microsoft.com/office/drawing/2014/main" id="{0B2C682B-E23F-2931-DCA9-51ADE0E18C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2283994"/>
                      <a:ext cx="233681" cy="921168"/>
                    </a:xfrm>
                    <a:custGeom>
                      <a:avLst/>
                      <a:gdLst>
                        <a:gd name="connsiteX0" fmla="*/ 233681 w 233681"/>
                        <a:gd name="connsiteY0" fmla="*/ 0 h 1228725"/>
                        <a:gd name="connsiteX1" fmla="*/ 233681 w 233681"/>
                        <a:gd name="connsiteY1" fmla="*/ 1228725 h 1228725"/>
                        <a:gd name="connsiteX2" fmla="*/ 192626 w 233681"/>
                        <a:gd name="connsiteY2" fmla="*/ 1220343 h 1228725"/>
                        <a:gd name="connsiteX3" fmla="*/ 0 w 233681"/>
                        <a:gd name="connsiteY3" fmla="*/ 1029213 h 1228725"/>
                        <a:gd name="connsiteX4" fmla="*/ 0 w 233681"/>
                        <a:gd name="connsiteY4" fmla="*/ 199512 h 1228725"/>
                        <a:gd name="connsiteX5" fmla="*/ 192626 w 233681"/>
                        <a:gd name="connsiteY5" fmla="*/ 8382 h 1228725"/>
                        <a:gd name="connsiteX6" fmla="*/ 233681 w 233681"/>
                        <a:gd name="connsiteY6" fmla="*/ 0 h 1228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681" h="1228725">
                          <a:moveTo>
                            <a:pt x="233681" y="0"/>
                          </a:moveTo>
                          <a:lnTo>
                            <a:pt x="233681" y="1228725"/>
                          </a:lnTo>
                          <a:lnTo>
                            <a:pt x="192626" y="1220343"/>
                          </a:lnTo>
                          <a:cubicBezTo>
                            <a:pt x="79428" y="1188853"/>
                            <a:pt x="0" y="1115134"/>
                            <a:pt x="0" y="1029213"/>
                          </a:cubicBezTo>
                          <a:lnTo>
                            <a:pt x="0" y="199512"/>
                          </a:lnTo>
                          <a:cubicBezTo>
                            <a:pt x="0" y="113591"/>
                            <a:pt x="79428" y="39872"/>
                            <a:pt x="192626" y="8382"/>
                          </a:cubicBezTo>
                          <a:lnTo>
                            <a:pt x="233681" y="0"/>
                          </a:lnTo>
                          <a:close/>
                        </a:path>
                      </a:pathLst>
                    </a:custGeom>
                    <a:solidFill>
                      <a:schemeClr val="accent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" name="Freeform: Shape 46">
                      <a:extLst>
                        <a:ext uri="{FF2B5EF4-FFF2-40B4-BE49-F238E27FC236}">
                          <a16:creationId xmlns:a16="http://schemas.microsoft.com/office/drawing/2014/main" id="{FBFD32BE-AA20-415E-BFF2-8B8F46FEEF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1821870"/>
                      <a:ext cx="3285669" cy="1213893"/>
                    </a:xfrm>
                    <a:custGeom>
                      <a:avLst/>
                      <a:gdLst>
                        <a:gd name="connsiteX0" fmla="*/ 0 w 3285669"/>
                        <a:gd name="connsiteY0" fmla="*/ 0 h 889927"/>
                        <a:gd name="connsiteX1" fmla="*/ 3011029 w 3285669"/>
                        <a:gd name="connsiteY1" fmla="*/ 0 h 889927"/>
                        <a:gd name="connsiteX2" fmla="*/ 3285669 w 3285669"/>
                        <a:gd name="connsiteY2" fmla="*/ 444963 h 889927"/>
                        <a:gd name="connsiteX3" fmla="*/ 3011029 w 3285669"/>
                        <a:gd name="connsiteY3" fmla="*/ 889927 h 889927"/>
                        <a:gd name="connsiteX4" fmla="*/ 0 w 3285669"/>
                        <a:gd name="connsiteY4" fmla="*/ 889927 h 889927"/>
                        <a:gd name="connsiteX5" fmla="*/ 0 w 3285669"/>
                        <a:gd name="connsiteY5" fmla="*/ 0 h 889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85669" h="889927">
                          <a:moveTo>
                            <a:pt x="0" y="0"/>
                          </a:moveTo>
                          <a:lnTo>
                            <a:pt x="3011029" y="0"/>
                          </a:lnTo>
                          <a:lnTo>
                            <a:pt x="3285669" y="444963"/>
                          </a:lnTo>
                          <a:lnTo>
                            <a:pt x="3011029" y="889927"/>
                          </a:lnTo>
                          <a:lnTo>
                            <a:pt x="0" y="8899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5" name="TextBox 44">
                    <a:extLst>
                      <a:ext uri="{FF2B5EF4-FFF2-40B4-BE49-F238E27FC236}">
                        <a16:creationId xmlns:a16="http://schemas.microsoft.com/office/drawing/2014/main" id="{4F15B2D8-60DE-2D73-DE27-C503C6C7E1B5}"/>
                      </a:ext>
                    </a:extLst>
                  </p:cNvPr>
                  <p:cNvSpPr txBox="1"/>
                  <p:nvPr/>
                </p:nvSpPr>
                <p:spPr>
                  <a:xfrm>
                    <a:off x="3428644" y="2002347"/>
                    <a:ext cx="2164058" cy="8166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Lower operating expenses</a:t>
                    </a:r>
                  </a:p>
                </p:txBody>
              </p:sp>
            </p:grp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6D668F21-DF04-9EF8-8621-AD459131F662}"/>
                  </a:ext>
                </a:extLst>
              </p:cNvPr>
              <p:cNvGrpSpPr/>
              <p:nvPr/>
            </p:nvGrpSpPr>
            <p:grpSpPr>
              <a:xfrm>
                <a:off x="6152270" y="2585996"/>
                <a:ext cx="2823951" cy="3581194"/>
                <a:chOff x="6152270" y="2585996"/>
                <a:chExt cx="2823951" cy="3581194"/>
              </a:xfrm>
            </p:grpSpPr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2B72CDE8-B943-88AB-5F25-09722879AE9E}"/>
                    </a:ext>
                  </a:extLst>
                </p:cNvPr>
                <p:cNvGrpSpPr/>
                <p:nvPr/>
              </p:nvGrpSpPr>
              <p:grpSpPr>
                <a:xfrm>
                  <a:off x="6347355" y="2761189"/>
                  <a:ext cx="2388838" cy="3406001"/>
                  <a:chOff x="6355512" y="2507190"/>
                  <a:chExt cx="2388838" cy="3406001"/>
                </a:xfrm>
              </p:grpSpPr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D30A24B9-33B6-179F-85EB-5C853D000627}"/>
                      </a:ext>
                    </a:extLst>
                  </p:cNvPr>
                  <p:cNvSpPr/>
                  <p:nvPr/>
                </p:nvSpPr>
                <p:spPr>
                  <a:xfrm>
                    <a:off x="6355512" y="2507190"/>
                    <a:ext cx="2386697" cy="340600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  <a:alpha val="26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5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6ECCF784-7A14-C85D-E5A1-E47B691A79B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57145" y="5908850"/>
                    <a:ext cx="1383430" cy="0"/>
                  </a:xfrm>
                  <a:prstGeom prst="line">
                    <a:avLst/>
                  </a:prstGeom>
                  <a:ln w="31750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F668EFA2-FA76-6DB9-129E-47A3A7087BA6}"/>
                      </a:ext>
                    </a:extLst>
                  </p:cNvPr>
                  <p:cNvSpPr/>
                  <p:nvPr/>
                </p:nvSpPr>
                <p:spPr>
                  <a:xfrm>
                    <a:off x="6357653" y="3306322"/>
                    <a:ext cx="2386697" cy="138499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Increase 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automation process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Rationalise 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manufacturing footprints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  <a:endParaRPr lang="en-US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C15FE80D-E253-18C0-C612-845A79D3DF36}"/>
                    </a:ext>
                  </a:extLst>
                </p:cNvPr>
                <p:cNvGrpSpPr/>
                <p:nvPr/>
              </p:nvGrpSpPr>
              <p:grpSpPr>
                <a:xfrm>
                  <a:off x="6152270" y="2585996"/>
                  <a:ext cx="2823951" cy="766637"/>
                  <a:chOff x="6168541" y="1866551"/>
                  <a:chExt cx="2823951" cy="1196529"/>
                </a:xfrm>
              </p:grpSpPr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7FE26C47-9568-DE25-706F-BD09EFC9D466}"/>
                      </a:ext>
                    </a:extLst>
                  </p:cNvPr>
                  <p:cNvGrpSpPr/>
                  <p:nvPr/>
                </p:nvGrpSpPr>
                <p:grpSpPr>
                  <a:xfrm>
                    <a:off x="6168541" y="1866551"/>
                    <a:ext cx="2823951" cy="1196529"/>
                    <a:chOff x="272695" y="1821870"/>
                    <a:chExt cx="3285669" cy="1383292"/>
                  </a:xfrm>
                </p:grpSpPr>
                <p:sp>
                  <p:nvSpPr>
                    <p:cNvPr id="37" name="Freeform: Shape 36">
                      <a:extLst>
                        <a:ext uri="{FF2B5EF4-FFF2-40B4-BE49-F238E27FC236}">
                          <a16:creationId xmlns:a16="http://schemas.microsoft.com/office/drawing/2014/main" id="{68DCFA27-026B-41C6-83E2-3961DC3B66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2283994"/>
                      <a:ext cx="233681" cy="921168"/>
                    </a:xfrm>
                    <a:custGeom>
                      <a:avLst/>
                      <a:gdLst>
                        <a:gd name="connsiteX0" fmla="*/ 233681 w 233681"/>
                        <a:gd name="connsiteY0" fmla="*/ 0 h 1228725"/>
                        <a:gd name="connsiteX1" fmla="*/ 233681 w 233681"/>
                        <a:gd name="connsiteY1" fmla="*/ 1228725 h 1228725"/>
                        <a:gd name="connsiteX2" fmla="*/ 192626 w 233681"/>
                        <a:gd name="connsiteY2" fmla="*/ 1220343 h 1228725"/>
                        <a:gd name="connsiteX3" fmla="*/ 0 w 233681"/>
                        <a:gd name="connsiteY3" fmla="*/ 1029213 h 1228725"/>
                        <a:gd name="connsiteX4" fmla="*/ 0 w 233681"/>
                        <a:gd name="connsiteY4" fmla="*/ 199512 h 1228725"/>
                        <a:gd name="connsiteX5" fmla="*/ 192626 w 233681"/>
                        <a:gd name="connsiteY5" fmla="*/ 8382 h 1228725"/>
                        <a:gd name="connsiteX6" fmla="*/ 233681 w 233681"/>
                        <a:gd name="connsiteY6" fmla="*/ 0 h 1228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681" h="1228725">
                          <a:moveTo>
                            <a:pt x="233681" y="0"/>
                          </a:moveTo>
                          <a:lnTo>
                            <a:pt x="233681" y="1228725"/>
                          </a:lnTo>
                          <a:lnTo>
                            <a:pt x="192626" y="1220343"/>
                          </a:lnTo>
                          <a:cubicBezTo>
                            <a:pt x="79428" y="1188853"/>
                            <a:pt x="0" y="1115134"/>
                            <a:pt x="0" y="1029213"/>
                          </a:cubicBezTo>
                          <a:lnTo>
                            <a:pt x="0" y="199512"/>
                          </a:lnTo>
                          <a:cubicBezTo>
                            <a:pt x="0" y="113591"/>
                            <a:pt x="79428" y="39872"/>
                            <a:pt x="192626" y="8382"/>
                          </a:cubicBezTo>
                          <a:lnTo>
                            <a:pt x="233681" y="0"/>
                          </a:lnTo>
                          <a:close/>
                        </a:path>
                      </a:pathLst>
                    </a:cu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" name="Freeform: Shape 37">
                      <a:extLst>
                        <a:ext uri="{FF2B5EF4-FFF2-40B4-BE49-F238E27FC236}">
                          <a16:creationId xmlns:a16="http://schemas.microsoft.com/office/drawing/2014/main" id="{A53C0D02-64BB-565A-2D1D-97928DF2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1821870"/>
                      <a:ext cx="3285669" cy="1213893"/>
                    </a:xfrm>
                    <a:custGeom>
                      <a:avLst/>
                      <a:gdLst>
                        <a:gd name="connsiteX0" fmla="*/ 0 w 3285669"/>
                        <a:gd name="connsiteY0" fmla="*/ 0 h 889927"/>
                        <a:gd name="connsiteX1" fmla="*/ 3011029 w 3285669"/>
                        <a:gd name="connsiteY1" fmla="*/ 0 h 889927"/>
                        <a:gd name="connsiteX2" fmla="*/ 3285669 w 3285669"/>
                        <a:gd name="connsiteY2" fmla="*/ 444963 h 889927"/>
                        <a:gd name="connsiteX3" fmla="*/ 3011029 w 3285669"/>
                        <a:gd name="connsiteY3" fmla="*/ 889927 h 889927"/>
                        <a:gd name="connsiteX4" fmla="*/ 0 w 3285669"/>
                        <a:gd name="connsiteY4" fmla="*/ 889927 h 889927"/>
                        <a:gd name="connsiteX5" fmla="*/ 0 w 3285669"/>
                        <a:gd name="connsiteY5" fmla="*/ 0 h 889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85669" h="889927">
                          <a:moveTo>
                            <a:pt x="0" y="0"/>
                          </a:moveTo>
                          <a:lnTo>
                            <a:pt x="3011029" y="0"/>
                          </a:lnTo>
                          <a:lnTo>
                            <a:pt x="3285669" y="444963"/>
                          </a:lnTo>
                          <a:lnTo>
                            <a:pt x="3011029" y="889927"/>
                          </a:lnTo>
                          <a:lnTo>
                            <a:pt x="0" y="8899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C8401F32-BAEC-2299-E025-950D238B41E4}"/>
                      </a:ext>
                    </a:extLst>
                  </p:cNvPr>
                  <p:cNvSpPr txBox="1"/>
                  <p:nvPr/>
                </p:nvSpPr>
                <p:spPr>
                  <a:xfrm>
                    <a:off x="6365767" y="2002344"/>
                    <a:ext cx="2600512" cy="8166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Optimize </a:t>
                    </a:r>
                  </a:p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manufacturing efficiencies</a:t>
                    </a:r>
                  </a:p>
                </p:txBody>
              </p:sp>
            </p:grp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EFA407D1-32EC-C4F4-B3BA-D71A3FF8850A}"/>
                  </a:ext>
                </a:extLst>
              </p:cNvPr>
              <p:cNvGrpSpPr/>
              <p:nvPr/>
            </p:nvGrpSpPr>
            <p:grpSpPr>
              <a:xfrm>
                <a:off x="9088763" y="2585997"/>
                <a:ext cx="2823951" cy="3581194"/>
                <a:chOff x="9088763" y="2585997"/>
                <a:chExt cx="2823951" cy="3581194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6DC852D3-B649-A9E8-6FB9-E8243E94930B}"/>
                    </a:ext>
                  </a:extLst>
                </p:cNvPr>
                <p:cNvGrpSpPr/>
                <p:nvPr/>
              </p:nvGrpSpPr>
              <p:grpSpPr>
                <a:xfrm>
                  <a:off x="9283848" y="2761191"/>
                  <a:ext cx="2398601" cy="3406000"/>
                  <a:chOff x="9292005" y="2507191"/>
                  <a:chExt cx="2398601" cy="3406000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40390C89-DC28-4CAD-0FE2-98A1E196E011}"/>
                      </a:ext>
                    </a:extLst>
                  </p:cNvPr>
                  <p:cNvSpPr/>
                  <p:nvPr/>
                </p:nvSpPr>
                <p:spPr>
                  <a:xfrm>
                    <a:off x="9292005" y="2507191"/>
                    <a:ext cx="2386697" cy="3406000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  <a:alpha val="26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5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CE52DD81-2963-F56D-F446-CF182A4871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93638" y="5908850"/>
                    <a:ext cx="138343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47F306E1-9C53-0F0D-CEEE-B69DA1B9EC6E}"/>
                      </a:ext>
                    </a:extLst>
                  </p:cNvPr>
                  <p:cNvSpPr/>
                  <p:nvPr/>
                </p:nvSpPr>
                <p:spPr>
                  <a:xfrm>
                    <a:off x="9303910" y="3306321"/>
                    <a:ext cx="2386696" cy="212365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Hiring chief </a:t>
                    </a:r>
                  </a:p>
                  <a:p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  information officer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ERP system implementation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Enhance system visibility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Cost reduction and improve customer service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  <a:endParaRPr lang="en-US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C3FA3A2F-A728-ED37-3A52-0A9FD673AEDA}"/>
                    </a:ext>
                  </a:extLst>
                </p:cNvPr>
                <p:cNvGrpSpPr/>
                <p:nvPr/>
              </p:nvGrpSpPr>
              <p:grpSpPr>
                <a:xfrm>
                  <a:off x="9088763" y="2585997"/>
                  <a:ext cx="2823951" cy="766637"/>
                  <a:chOff x="9082172" y="1885601"/>
                  <a:chExt cx="2823951" cy="1196529"/>
                </a:xfrm>
              </p:grpSpPr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1CCB6D56-CEB7-601F-159A-60476C641524}"/>
                      </a:ext>
                    </a:extLst>
                  </p:cNvPr>
                  <p:cNvGrpSpPr/>
                  <p:nvPr/>
                </p:nvGrpSpPr>
                <p:grpSpPr>
                  <a:xfrm>
                    <a:off x="9082172" y="1885601"/>
                    <a:ext cx="2823951" cy="1196529"/>
                    <a:chOff x="272695" y="1821870"/>
                    <a:chExt cx="3285669" cy="1383292"/>
                  </a:xfrm>
                </p:grpSpPr>
                <p:sp>
                  <p:nvSpPr>
                    <p:cNvPr id="28" name="Freeform: Shape 27">
                      <a:extLst>
                        <a:ext uri="{FF2B5EF4-FFF2-40B4-BE49-F238E27FC236}">
                          <a16:creationId xmlns:a16="http://schemas.microsoft.com/office/drawing/2014/main" id="{9016C592-0908-D1B3-55CF-993C299F14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2283994"/>
                      <a:ext cx="233681" cy="921168"/>
                    </a:xfrm>
                    <a:custGeom>
                      <a:avLst/>
                      <a:gdLst>
                        <a:gd name="connsiteX0" fmla="*/ 233681 w 233681"/>
                        <a:gd name="connsiteY0" fmla="*/ 0 h 1228725"/>
                        <a:gd name="connsiteX1" fmla="*/ 233681 w 233681"/>
                        <a:gd name="connsiteY1" fmla="*/ 1228725 h 1228725"/>
                        <a:gd name="connsiteX2" fmla="*/ 192626 w 233681"/>
                        <a:gd name="connsiteY2" fmla="*/ 1220343 h 1228725"/>
                        <a:gd name="connsiteX3" fmla="*/ 0 w 233681"/>
                        <a:gd name="connsiteY3" fmla="*/ 1029213 h 1228725"/>
                        <a:gd name="connsiteX4" fmla="*/ 0 w 233681"/>
                        <a:gd name="connsiteY4" fmla="*/ 199512 h 1228725"/>
                        <a:gd name="connsiteX5" fmla="*/ 192626 w 233681"/>
                        <a:gd name="connsiteY5" fmla="*/ 8382 h 1228725"/>
                        <a:gd name="connsiteX6" fmla="*/ 233681 w 233681"/>
                        <a:gd name="connsiteY6" fmla="*/ 0 h 1228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681" h="1228725">
                          <a:moveTo>
                            <a:pt x="233681" y="0"/>
                          </a:moveTo>
                          <a:lnTo>
                            <a:pt x="233681" y="1228725"/>
                          </a:lnTo>
                          <a:lnTo>
                            <a:pt x="192626" y="1220343"/>
                          </a:lnTo>
                          <a:cubicBezTo>
                            <a:pt x="79428" y="1188853"/>
                            <a:pt x="0" y="1115134"/>
                            <a:pt x="0" y="1029213"/>
                          </a:cubicBezTo>
                          <a:lnTo>
                            <a:pt x="0" y="199512"/>
                          </a:lnTo>
                          <a:cubicBezTo>
                            <a:pt x="0" y="113591"/>
                            <a:pt x="79428" y="39872"/>
                            <a:pt x="192626" y="8382"/>
                          </a:cubicBezTo>
                          <a:lnTo>
                            <a:pt x="233681" y="0"/>
                          </a:lnTo>
                          <a:close/>
                        </a:path>
                      </a:pathLst>
                    </a:custGeom>
                    <a:solidFill>
                      <a:schemeClr val="accent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Freeform: Shape 28">
                      <a:extLst>
                        <a:ext uri="{FF2B5EF4-FFF2-40B4-BE49-F238E27FC236}">
                          <a16:creationId xmlns:a16="http://schemas.microsoft.com/office/drawing/2014/main" id="{1C41DCAE-6F04-785E-9426-BA3787D7CB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1821870"/>
                      <a:ext cx="3285669" cy="1213893"/>
                    </a:xfrm>
                    <a:custGeom>
                      <a:avLst/>
                      <a:gdLst>
                        <a:gd name="connsiteX0" fmla="*/ 0 w 3285669"/>
                        <a:gd name="connsiteY0" fmla="*/ 0 h 889927"/>
                        <a:gd name="connsiteX1" fmla="*/ 3011029 w 3285669"/>
                        <a:gd name="connsiteY1" fmla="*/ 0 h 889927"/>
                        <a:gd name="connsiteX2" fmla="*/ 3285669 w 3285669"/>
                        <a:gd name="connsiteY2" fmla="*/ 444963 h 889927"/>
                        <a:gd name="connsiteX3" fmla="*/ 3011029 w 3285669"/>
                        <a:gd name="connsiteY3" fmla="*/ 889927 h 889927"/>
                        <a:gd name="connsiteX4" fmla="*/ 0 w 3285669"/>
                        <a:gd name="connsiteY4" fmla="*/ 889927 h 889927"/>
                        <a:gd name="connsiteX5" fmla="*/ 0 w 3285669"/>
                        <a:gd name="connsiteY5" fmla="*/ 0 h 889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85669" h="889927">
                          <a:moveTo>
                            <a:pt x="0" y="0"/>
                          </a:moveTo>
                          <a:lnTo>
                            <a:pt x="3011029" y="0"/>
                          </a:lnTo>
                          <a:lnTo>
                            <a:pt x="3285669" y="444963"/>
                          </a:lnTo>
                          <a:lnTo>
                            <a:pt x="3011029" y="889927"/>
                          </a:lnTo>
                          <a:lnTo>
                            <a:pt x="0" y="8899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D096731B-D14A-C4E5-A267-44F9E1CCDAAD}"/>
                      </a:ext>
                    </a:extLst>
                  </p:cNvPr>
                  <p:cNvSpPr txBox="1"/>
                  <p:nvPr/>
                </p:nvSpPr>
                <p:spPr>
                  <a:xfrm>
                    <a:off x="9289162" y="2002344"/>
                    <a:ext cx="2276181" cy="8166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Implement new ERP   system </a:t>
                    </a:r>
                  </a:p>
                </p:txBody>
              </p:sp>
            </p:grp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5A49A79-FDBB-2E60-1E0D-AB88DC17E94A}"/>
                </a:ext>
              </a:extLst>
            </p:cNvPr>
            <p:cNvGrpSpPr/>
            <p:nvPr/>
          </p:nvGrpSpPr>
          <p:grpSpPr>
            <a:xfrm>
              <a:off x="1691261" y="1085879"/>
              <a:ext cx="8809477" cy="1492693"/>
              <a:chOff x="1691261" y="1085879"/>
              <a:chExt cx="8809477" cy="1492693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5BCA045-EE41-7E71-300D-0F82418F8296}"/>
                  </a:ext>
                </a:extLst>
              </p:cNvPr>
              <p:cNvGrpSpPr/>
              <p:nvPr/>
            </p:nvGrpSpPr>
            <p:grpSpPr>
              <a:xfrm>
                <a:off x="1691261" y="2070988"/>
                <a:ext cx="8809477" cy="507584"/>
                <a:chOff x="1691261" y="2070988"/>
                <a:chExt cx="8809477" cy="507584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2D90876-60F2-D3F9-FE1B-A64161E971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91261" y="2327275"/>
                  <a:ext cx="8809477" cy="0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A0192515-E146-5C7B-4CA8-F6961DC98C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00738" y="2323404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83F00E7F-1533-CCDA-E6B1-C011127414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64245" y="2323404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4AD1DF89-F85A-3F7E-F559-FB4E9F41DF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7753" y="2323404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A5A63330-70FA-7631-E74B-55D27546A3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91261" y="2323404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8A70A128-EB74-19A1-DF2C-E3DB1D00DB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5999" y="2070988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4C5ED9F-6C44-0A41-27A7-253A716FC610}"/>
                  </a:ext>
                </a:extLst>
              </p:cNvPr>
              <p:cNvGrpSpPr/>
              <p:nvPr/>
            </p:nvGrpSpPr>
            <p:grpSpPr>
              <a:xfrm>
                <a:off x="5586197" y="1085879"/>
                <a:ext cx="1019604" cy="1019602"/>
                <a:chOff x="5556176" y="1085879"/>
                <a:chExt cx="1019604" cy="1019602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73ACA69D-636C-A8B2-3579-57E2FBAF652B}"/>
                    </a:ext>
                  </a:extLst>
                </p:cNvPr>
                <p:cNvGrpSpPr/>
                <p:nvPr/>
              </p:nvGrpSpPr>
              <p:grpSpPr>
                <a:xfrm>
                  <a:off x="5556176" y="1085879"/>
                  <a:ext cx="1019604" cy="1019602"/>
                  <a:chOff x="7499091" y="1870594"/>
                  <a:chExt cx="1501163" cy="1501163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E5D24582-16D4-D81D-92DA-534C9959C907}"/>
                      </a:ext>
                    </a:extLst>
                  </p:cNvPr>
                  <p:cNvSpPr/>
                  <p:nvPr/>
                </p:nvSpPr>
                <p:spPr>
                  <a:xfrm>
                    <a:off x="7499091" y="1870594"/>
                    <a:ext cx="1501163" cy="1501163"/>
                  </a:xfrm>
                  <a:prstGeom prst="ellipse">
                    <a:avLst/>
                  </a:prstGeom>
                  <a:solidFill>
                    <a:srgbClr val="41325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12EAE64-B42B-BB2B-CCF9-3FAD1ED014EE}"/>
                      </a:ext>
                    </a:extLst>
                  </p:cNvPr>
                  <p:cNvSpPr/>
                  <p:nvPr/>
                </p:nvSpPr>
                <p:spPr>
                  <a:xfrm>
                    <a:off x="7543702" y="1915203"/>
                    <a:ext cx="1411943" cy="1411943"/>
                  </a:xfrm>
                  <a:prstGeom prst="ellipse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A4D78CF6-0EF0-A97D-89EF-D2D8DAE62F15}"/>
                    </a:ext>
                  </a:extLst>
                </p:cNvPr>
                <p:cNvSpPr/>
                <p:nvPr/>
              </p:nvSpPr>
              <p:spPr>
                <a:xfrm>
                  <a:off x="5798536" y="1254050"/>
                  <a:ext cx="534885" cy="683260"/>
                </a:xfrm>
                <a:custGeom>
                  <a:avLst/>
                  <a:gdLst>
                    <a:gd name="connsiteX0" fmla="*/ 739480 w 817413"/>
                    <a:gd name="connsiteY0" fmla="*/ 949297 h 1044162"/>
                    <a:gd name="connsiteX1" fmla="*/ 739480 w 817413"/>
                    <a:gd name="connsiteY1" fmla="*/ 973549 h 1044162"/>
                    <a:gd name="connsiteX2" fmla="*/ 766255 w 817413"/>
                    <a:gd name="connsiteY2" fmla="*/ 973549 h 1044162"/>
                    <a:gd name="connsiteX3" fmla="*/ 766255 w 817413"/>
                    <a:gd name="connsiteY3" fmla="*/ 949297 h 1044162"/>
                    <a:gd name="connsiteX4" fmla="*/ 165910 w 817413"/>
                    <a:gd name="connsiteY4" fmla="*/ 949297 h 1044162"/>
                    <a:gd name="connsiteX5" fmla="*/ 165910 w 817413"/>
                    <a:gd name="connsiteY5" fmla="*/ 973549 h 1044162"/>
                    <a:gd name="connsiteX6" fmla="*/ 192684 w 817413"/>
                    <a:gd name="connsiteY6" fmla="*/ 973549 h 1044162"/>
                    <a:gd name="connsiteX7" fmla="*/ 192684 w 817413"/>
                    <a:gd name="connsiteY7" fmla="*/ 949297 h 1044162"/>
                    <a:gd name="connsiteX8" fmla="*/ 680673 w 817413"/>
                    <a:gd name="connsiteY8" fmla="*/ 949296 h 1044162"/>
                    <a:gd name="connsiteX9" fmla="*/ 680673 w 817413"/>
                    <a:gd name="connsiteY9" fmla="*/ 973548 h 1044162"/>
                    <a:gd name="connsiteX10" fmla="*/ 709839 w 817413"/>
                    <a:gd name="connsiteY10" fmla="*/ 973548 h 1044162"/>
                    <a:gd name="connsiteX11" fmla="*/ 709839 w 817413"/>
                    <a:gd name="connsiteY11" fmla="*/ 949296 h 1044162"/>
                    <a:gd name="connsiteX12" fmla="*/ 107102 w 817413"/>
                    <a:gd name="connsiteY12" fmla="*/ 949296 h 1044162"/>
                    <a:gd name="connsiteX13" fmla="*/ 107102 w 817413"/>
                    <a:gd name="connsiteY13" fmla="*/ 973548 h 1044162"/>
                    <a:gd name="connsiteX14" fmla="*/ 136268 w 817413"/>
                    <a:gd name="connsiteY14" fmla="*/ 973548 h 1044162"/>
                    <a:gd name="connsiteX15" fmla="*/ 136268 w 817413"/>
                    <a:gd name="connsiteY15" fmla="*/ 949296 h 1044162"/>
                    <a:gd name="connsiteX16" fmla="*/ 624257 w 817413"/>
                    <a:gd name="connsiteY16" fmla="*/ 949295 h 1044162"/>
                    <a:gd name="connsiteX17" fmla="*/ 624257 w 817413"/>
                    <a:gd name="connsiteY17" fmla="*/ 973547 h 1044162"/>
                    <a:gd name="connsiteX18" fmla="*/ 651031 w 817413"/>
                    <a:gd name="connsiteY18" fmla="*/ 973547 h 1044162"/>
                    <a:gd name="connsiteX19" fmla="*/ 651031 w 817413"/>
                    <a:gd name="connsiteY19" fmla="*/ 949295 h 1044162"/>
                    <a:gd name="connsiteX20" fmla="*/ 50686 w 817413"/>
                    <a:gd name="connsiteY20" fmla="*/ 949295 h 1044162"/>
                    <a:gd name="connsiteX21" fmla="*/ 50686 w 817413"/>
                    <a:gd name="connsiteY21" fmla="*/ 973547 h 1044162"/>
                    <a:gd name="connsiteX22" fmla="*/ 77461 w 817413"/>
                    <a:gd name="connsiteY22" fmla="*/ 973547 h 1044162"/>
                    <a:gd name="connsiteX23" fmla="*/ 77461 w 817413"/>
                    <a:gd name="connsiteY23" fmla="*/ 949295 h 1044162"/>
                    <a:gd name="connsiteX24" fmla="*/ 739480 w 817413"/>
                    <a:gd name="connsiteY24" fmla="*/ 890805 h 1044162"/>
                    <a:gd name="connsiteX25" fmla="*/ 739480 w 817413"/>
                    <a:gd name="connsiteY25" fmla="*/ 915057 h 1044162"/>
                    <a:gd name="connsiteX26" fmla="*/ 766255 w 817413"/>
                    <a:gd name="connsiteY26" fmla="*/ 915057 h 1044162"/>
                    <a:gd name="connsiteX27" fmla="*/ 766255 w 817413"/>
                    <a:gd name="connsiteY27" fmla="*/ 890805 h 1044162"/>
                    <a:gd name="connsiteX28" fmla="*/ 165910 w 817413"/>
                    <a:gd name="connsiteY28" fmla="*/ 890805 h 1044162"/>
                    <a:gd name="connsiteX29" fmla="*/ 165910 w 817413"/>
                    <a:gd name="connsiteY29" fmla="*/ 915057 h 1044162"/>
                    <a:gd name="connsiteX30" fmla="*/ 192684 w 817413"/>
                    <a:gd name="connsiteY30" fmla="*/ 915057 h 1044162"/>
                    <a:gd name="connsiteX31" fmla="*/ 192684 w 817413"/>
                    <a:gd name="connsiteY31" fmla="*/ 890805 h 1044162"/>
                    <a:gd name="connsiteX32" fmla="*/ 680673 w 817413"/>
                    <a:gd name="connsiteY32" fmla="*/ 890804 h 1044162"/>
                    <a:gd name="connsiteX33" fmla="*/ 680673 w 817413"/>
                    <a:gd name="connsiteY33" fmla="*/ 915056 h 1044162"/>
                    <a:gd name="connsiteX34" fmla="*/ 709839 w 817413"/>
                    <a:gd name="connsiteY34" fmla="*/ 915056 h 1044162"/>
                    <a:gd name="connsiteX35" fmla="*/ 709839 w 817413"/>
                    <a:gd name="connsiteY35" fmla="*/ 890804 h 1044162"/>
                    <a:gd name="connsiteX36" fmla="*/ 107102 w 817413"/>
                    <a:gd name="connsiteY36" fmla="*/ 890804 h 1044162"/>
                    <a:gd name="connsiteX37" fmla="*/ 107102 w 817413"/>
                    <a:gd name="connsiteY37" fmla="*/ 915056 h 1044162"/>
                    <a:gd name="connsiteX38" fmla="*/ 136268 w 817413"/>
                    <a:gd name="connsiteY38" fmla="*/ 915056 h 1044162"/>
                    <a:gd name="connsiteX39" fmla="*/ 136268 w 817413"/>
                    <a:gd name="connsiteY39" fmla="*/ 890804 h 1044162"/>
                    <a:gd name="connsiteX40" fmla="*/ 624257 w 817413"/>
                    <a:gd name="connsiteY40" fmla="*/ 890803 h 1044162"/>
                    <a:gd name="connsiteX41" fmla="*/ 624257 w 817413"/>
                    <a:gd name="connsiteY41" fmla="*/ 915055 h 1044162"/>
                    <a:gd name="connsiteX42" fmla="*/ 651031 w 817413"/>
                    <a:gd name="connsiteY42" fmla="*/ 915055 h 1044162"/>
                    <a:gd name="connsiteX43" fmla="*/ 651031 w 817413"/>
                    <a:gd name="connsiteY43" fmla="*/ 890803 h 1044162"/>
                    <a:gd name="connsiteX44" fmla="*/ 50686 w 817413"/>
                    <a:gd name="connsiteY44" fmla="*/ 890803 h 1044162"/>
                    <a:gd name="connsiteX45" fmla="*/ 50686 w 817413"/>
                    <a:gd name="connsiteY45" fmla="*/ 915055 h 1044162"/>
                    <a:gd name="connsiteX46" fmla="*/ 77461 w 817413"/>
                    <a:gd name="connsiteY46" fmla="*/ 915055 h 1044162"/>
                    <a:gd name="connsiteX47" fmla="*/ 77461 w 817413"/>
                    <a:gd name="connsiteY47" fmla="*/ 890803 h 1044162"/>
                    <a:gd name="connsiteX48" fmla="*/ 739480 w 817413"/>
                    <a:gd name="connsiteY48" fmla="*/ 831600 h 1044162"/>
                    <a:gd name="connsiteX49" fmla="*/ 739480 w 817413"/>
                    <a:gd name="connsiteY49" fmla="*/ 855850 h 1044162"/>
                    <a:gd name="connsiteX50" fmla="*/ 766255 w 817413"/>
                    <a:gd name="connsiteY50" fmla="*/ 855850 h 1044162"/>
                    <a:gd name="connsiteX51" fmla="*/ 766255 w 817413"/>
                    <a:gd name="connsiteY51" fmla="*/ 831600 h 1044162"/>
                    <a:gd name="connsiteX52" fmla="*/ 165910 w 817413"/>
                    <a:gd name="connsiteY52" fmla="*/ 831600 h 1044162"/>
                    <a:gd name="connsiteX53" fmla="*/ 165910 w 817413"/>
                    <a:gd name="connsiteY53" fmla="*/ 855850 h 1044162"/>
                    <a:gd name="connsiteX54" fmla="*/ 192684 w 817413"/>
                    <a:gd name="connsiteY54" fmla="*/ 855850 h 1044162"/>
                    <a:gd name="connsiteX55" fmla="*/ 192684 w 817413"/>
                    <a:gd name="connsiteY55" fmla="*/ 831600 h 1044162"/>
                    <a:gd name="connsiteX56" fmla="*/ 680673 w 817413"/>
                    <a:gd name="connsiteY56" fmla="*/ 831599 h 1044162"/>
                    <a:gd name="connsiteX57" fmla="*/ 680673 w 817413"/>
                    <a:gd name="connsiteY57" fmla="*/ 855849 h 1044162"/>
                    <a:gd name="connsiteX58" fmla="*/ 709839 w 817413"/>
                    <a:gd name="connsiteY58" fmla="*/ 855849 h 1044162"/>
                    <a:gd name="connsiteX59" fmla="*/ 709839 w 817413"/>
                    <a:gd name="connsiteY59" fmla="*/ 831599 h 1044162"/>
                    <a:gd name="connsiteX60" fmla="*/ 107102 w 817413"/>
                    <a:gd name="connsiteY60" fmla="*/ 831599 h 1044162"/>
                    <a:gd name="connsiteX61" fmla="*/ 107102 w 817413"/>
                    <a:gd name="connsiteY61" fmla="*/ 855849 h 1044162"/>
                    <a:gd name="connsiteX62" fmla="*/ 136268 w 817413"/>
                    <a:gd name="connsiteY62" fmla="*/ 855849 h 1044162"/>
                    <a:gd name="connsiteX63" fmla="*/ 136268 w 817413"/>
                    <a:gd name="connsiteY63" fmla="*/ 831599 h 1044162"/>
                    <a:gd name="connsiteX64" fmla="*/ 624257 w 817413"/>
                    <a:gd name="connsiteY64" fmla="*/ 831597 h 1044162"/>
                    <a:gd name="connsiteX65" fmla="*/ 624257 w 817413"/>
                    <a:gd name="connsiteY65" fmla="*/ 855848 h 1044162"/>
                    <a:gd name="connsiteX66" fmla="*/ 651031 w 817413"/>
                    <a:gd name="connsiteY66" fmla="*/ 855848 h 1044162"/>
                    <a:gd name="connsiteX67" fmla="*/ 651031 w 817413"/>
                    <a:gd name="connsiteY67" fmla="*/ 831597 h 1044162"/>
                    <a:gd name="connsiteX68" fmla="*/ 50686 w 817413"/>
                    <a:gd name="connsiteY68" fmla="*/ 831597 h 1044162"/>
                    <a:gd name="connsiteX69" fmla="*/ 50686 w 817413"/>
                    <a:gd name="connsiteY69" fmla="*/ 855848 h 1044162"/>
                    <a:gd name="connsiteX70" fmla="*/ 77461 w 817413"/>
                    <a:gd name="connsiteY70" fmla="*/ 855848 h 1044162"/>
                    <a:gd name="connsiteX71" fmla="*/ 77461 w 817413"/>
                    <a:gd name="connsiteY71" fmla="*/ 831597 h 1044162"/>
                    <a:gd name="connsiteX72" fmla="*/ 573570 w 817413"/>
                    <a:gd name="connsiteY72" fmla="*/ 785233 h 1044162"/>
                    <a:gd name="connsiteX73" fmla="*/ 817413 w 817413"/>
                    <a:gd name="connsiteY73" fmla="*/ 785233 h 1044162"/>
                    <a:gd name="connsiteX74" fmla="*/ 817413 w 817413"/>
                    <a:gd name="connsiteY74" fmla="*/ 997797 h 1044162"/>
                    <a:gd name="connsiteX75" fmla="*/ 786335 w 817413"/>
                    <a:gd name="connsiteY75" fmla="*/ 1044162 h 1044162"/>
                    <a:gd name="connsiteX76" fmla="*/ 573570 w 817413"/>
                    <a:gd name="connsiteY76" fmla="*/ 1044162 h 1044162"/>
                    <a:gd name="connsiteX77" fmla="*/ 618998 w 817413"/>
                    <a:gd name="connsiteY77" fmla="*/ 685369 h 1044162"/>
                    <a:gd name="connsiteX78" fmla="*/ 618998 w 817413"/>
                    <a:gd name="connsiteY78" fmla="*/ 729595 h 1044162"/>
                    <a:gd name="connsiteX79" fmla="*/ 635249 w 817413"/>
                    <a:gd name="connsiteY79" fmla="*/ 729595 h 1044162"/>
                    <a:gd name="connsiteX80" fmla="*/ 635249 w 817413"/>
                    <a:gd name="connsiteY80" fmla="*/ 685369 h 1044162"/>
                    <a:gd name="connsiteX81" fmla="*/ 45428 w 817413"/>
                    <a:gd name="connsiteY81" fmla="*/ 685369 h 1044162"/>
                    <a:gd name="connsiteX82" fmla="*/ 45428 w 817413"/>
                    <a:gd name="connsiteY82" fmla="*/ 729595 h 1044162"/>
                    <a:gd name="connsiteX83" fmla="*/ 61679 w 817413"/>
                    <a:gd name="connsiteY83" fmla="*/ 729595 h 1044162"/>
                    <a:gd name="connsiteX84" fmla="*/ 61679 w 817413"/>
                    <a:gd name="connsiteY84" fmla="*/ 685369 h 1044162"/>
                    <a:gd name="connsiteX85" fmla="*/ 618998 w 817413"/>
                    <a:gd name="connsiteY85" fmla="*/ 656834 h 1044162"/>
                    <a:gd name="connsiteX86" fmla="*/ 635253 w 817413"/>
                    <a:gd name="connsiteY86" fmla="*/ 656834 h 1044162"/>
                    <a:gd name="connsiteX87" fmla="*/ 635253 w 817413"/>
                    <a:gd name="connsiteY87" fmla="*/ 685367 h 1044162"/>
                    <a:gd name="connsiteX88" fmla="*/ 686885 w 817413"/>
                    <a:gd name="connsiteY88" fmla="*/ 685367 h 1044162"/>
                    <a:gd name="connsiteX89" fmla="*/ 686885 w 817413"/>
                    <a:gd name="connsiteY89" fmla="*/ 729595 h 1044162"/>
                    <a:gd name="connsiteX90" fmla="*/ 703141 w 817413"/>
                    <a:gd name="connsiteY90" fmla="*/ 729595 h 1044162"/>
                    <a:gd name="connsiteX91" fmla="*/ 703141 w 817413"/>
                    <a:gd name="connsiteY91" fmla="*/ 685369 h 1044162"/>
                    <a:gd name="connsiteX92" fmla="*/ 686887 w 817413"/>
                    <a:gd name="connsiteY92" fmla="*/ 685369 h 1044162"/>
                    <a:gd name="connsiteX93" fmla="*/ 686887 w 817413"/>
                    <a:gd name="connsiteY93" fmla="*/ 656834 h 1044162"/>
                    <a:gd name="connsiteX94" fmla="*/ 703142 w 817413"/>
                    <a:gd name="connsiteY94" fmla="*/ 656834 h 1044162"/>
                    <a:gd name="connsiteX95" fmla="*/ 703142 w 817413"/>
                    <a:gd name="connsiteY95" fmla="*/ 685367 h 1044162"/>
                    <a:gd name="connsiteX96" fmla="*/ 754780 w 817413"/>
                    <a:gd name="connsiteY96" fmla="*/ 685367 h 1044162"/>
                    <a:gd name="connsiteX97" fmla="*/ 754780 w 817413"/>
                    <a:gd name="connsiteY97" fmla="*/ 729595 h 1044162"/>
                    <a:gd name="connsiteX98" fmla="*/ 771034 w 817413"/>
                    <a:gd name="connsiteY98" fmla="*/ 729595 h 1044162"/>
                    <a:gd name="connsiteX99" fmla="*/ 771034 w 817413"/>
                    <a:gd name="connsiteY99" fmla="*/ 685369 h 1044162"/>
                    <a:gd name="connsiteX100" fmla="*/ 754784 w 817413"/>
                    <a:gd name="connsiteY100" fmla="*/ 685369 h 1044162"/>
                    <a:gd name="connsiteX101" fmla="*/ 754784 w 817413"/>
                    <a:gd name="connsiteY101" fmla="*/ 656834 h 1044162"/>
                    <a:gd name="connsiteX102" fmla="*/ 771039 w 817413"/>
                    <a:gd name="connsiteY102" fmla="*/ 656834 h 1044162"/>
                    <a:gd name="connsiteX103" fmla="*/ 771039 w 817413"/>
                    <a:gd name="connsiteY103" fmla="*/ 685367 h 1044162"/>
                    <a:gd name="connsiteX104" fmla="*/ 816935 w 817413"/>
                    <a:gd name="connsiteY104" fmla="*/ 685367 h 1044162"/>
                    <a:gd name="connsiteX105" fmla="*/ 816935 w 817413"/>
                    <a:gd name="connsiteY105" fmla="*/ 760983 h 1044162"/>
                    <a:gd name="connsiteX106" fmla="*/ 573574 w 817413"/>
                    <a:gd name="connsiteY106" fmla="*/ 760983 h 1044162"/>
                    <a:gd name="connsiteX107" fmla="*/ 573574 w 817413"/>
                    <a:gd name="connsiteY107" fmla="*/ 685367 h 1044162"/>
                    <a:gd name="connsiteX108" fmla="*/ 618998 w 817413"/>
                    <a:gd name="connsiteY108" fmla="*/ 685367 h 1044162"/>
                    <a:gd name="connsiteX109" fmla="*/ 45427 w 817413"/>
                    <a:gd name="connsiteY109" fmla="*/ 656834 h 1044162"/>
                    <a:gd name="connsiteX110" fmla="*/ 61682 w 817413"/>
                    <a:gd name="connsiteY110" fmla="*/ 656834 h 1044162"/>
                    <a:gd name="connsiteX111" fmla="*/ 61682 w 817413"/>
                    <a:gd name="connsiteY111" fmla="*/ 685367 h 1044162"/>
                    <a:gd name="connsiteX112" fmla="*/ 113315 w 817413"/>
                    <a:gd name="connsiteY112" fmla="*/ 685367 h 1044162"/>
                    <a:gd name="connsiteX113" fmla="*/ 113315 w 817413"/>
                    <a:gd name="connsiteY113" fmla="*/ 729595 h 1044162"/>
                    <a:gd name="connsiteX114" fmla="*/ 129570 w 817413"/>
                    <a:gd name="connsiteY114" fmla="*/ 729595 h 1044162"/>
                    <a:gd name="connsiteX115" fmla="*/ 129570 w 817413"/>
                    <a:gd name="connsiteY115" fmla="*/ 685369 h 1044162"/>
                    <a:gd name="connsiteX116" fmla="*/ 113316 w 817413"/>
                    <a:gd name="connsiteY116" fmla="*/ 685369 h 1044162"/>
                    <a:gd name="connsiteX117" fmla="*/ 113316 w 817413"/>
                    <a:gd name="connsiteY117" fmla="*/ 656834 h 1044162"/>
                    <a:gd name="connsiteX118" fmla="*/ 129571 w 817413"/>
                    <a:gd name="connsiteY118" fmla="*/ 656834 h 1044162"/>
                    <a:gd name="connsiteX119" fmla="*/ 129571 w 817413"/>
                    <a:gd name="connsiteY119" fmla="*/ 685367 h 1044162"/>
                    <a:gd name="connsiteX120" fmla="*/ 181210 w 817413"/>
                    <a:gd name="connsiteY120" fmla="*/ 685367 h 1044162"/>
                    <a:gd name="connsiteX121" fmla="*/ 181210 w 817413"/>
                    <a:gd name="connsiteY121" fmla="*/ 729595 h 1044162"/>
                    <a:gd name="connsiteX122" fmla="*/ 197464 w 817413"/>
                    <a:gd name="connsiteY122" fmla="*/ 729595 h 1044162"/>
                    <a:gd name="connsiteX123" fmla="*/ 197464 w 817413"/>
                    <a:gd name="connsiteY123" fmla="*/ 685369 h 1044162"/>
                    <a:gd name="connsiteX124" fmla="*/ 181214 w 817413"/>
                    <a:gd name="connsiteY124" fmla="*/ 685369 h 1044162"/>
                    <a:gd name="connsiteX125" fmla="*/ 181214 w 817413"/>
                    <a:gd name="connsiteY125" fmla="*/ 656834 h 1044162"/>
                    <a:gd name="connsiteX126" fmla="*/ 197469 w 817413"/>
                    <a:gd name="connsiteY126" fmla="*/ 656834 h 1044162"/>
                    <a:gd name="connsiteX127" fmla="*/ 197469 w 817413"/>
                    <a:gd name="connsiteY127" fmla="*/ 685367 h 1044162"/>
                    <a:gd name="connsiteX128" fmla="*/ 243365 w 817413"/>
                    <a:gd name="connsiteY128" fmla="*/ 685367 h 1044162"/>
                    <a:gd name="connsiteX129" fmla="*/ 243365 w 817413"/>
                    <a:gd name="connsiteY129" fmla="*/ 760983 h 1044162"/>
                    <a:gd name="connsiteX130" fmla="*/ 4 w 817413"/>
                    <a:gd name="connsiteY130" fmla="*/ 760983 h 1044162"/>
                    <a:gd name="connsiteX131" fmla="*/ 4 w 817413"/>
                    <a:gd name="connsiteY131" fmla="*/ 685367 h 1044162"/>
                    <a:gd name="connsiteX132" fmla="*/ 45427 w 817413"/>
                    <a:gd name="connsiteY132" fmla="*/ 685367 h 1044162"/>
                    <a:gd name="connsiteX133" fmla="*/ 392381 w 817413"/>
                    <a:gd name="connsiteY133" fmla="*/ 267240 h 1044162"/>
                    <a:gd name="connsiteX134" fmla="*/ 401423 w 817413"/>
                    <a:gd name="connsiteY134" fmla="*/ 267240 h 1044162"/>
                    <a:gd name="connsiteX135" fmla="*/ 409152 w 817413"/>
                    <a:gd name="connsiteY135" fmla="*/ 318454 h 1044162"/>
                    <a:gd name="connsiteX136" fmla="*/ 396904 w 817413"/>
                    <a:gd name="connsiteY136" fmla="*/ 325890 h 1044162"/>
                    <a:gd name="connsiteX137" fmla="*/ 384656 w 817413"/>
                    <a:gd name="connsiteY137" fmla="*/ 318454 h 1044162"/>
                    <a:gd name="connsiteX138" fmla="*/ 381629 w 817413"/>
                    <a:gd name="connsiteY138" fmla="*/ 248656 h 1044162"/>
                    <a:gd name="connsiteX139" fmla="*/ 412279 w 817413"/>
                    <a:gd name="connsiteY139" fmla="*/ 248656 h 1044162"/>
                    <a:gd name="connsiteX140" fmla="*/ 403528 w 817413"/>
                    <a:gd name="connsiteY140" fmla="*/ 257894 h 1044162"/>
                    <a:gd name="connsiteX141" fmla="*/ 390371 w 817413"/>
                    <a:gd name="connsiteY141" fmla="*/ 257894 h 1044162"/>
                    <a:gd name="connsiteX142" fmla="*/ 355081 w 817413"/>
                    <a:gd name="connsiteY142" fmla="*/ 248645 h 1044162"/>
                    <a:gd name="connsiteX143" fmla="*/ 368759 w 817413"/>
                    <a:gd name="connsiteY143" fmla="*/ 248645 h 1044162"/>
                    <a:gd name="connsiteX144" fmla="*/ 383389 w 817413"/>
                    <a:gd name="connsiteY144" fmla="*/ 264116 h 1044162"/>
                    <a:gd name="connsiteX145" fmla="*/ 374933 w 817413"/>
                    <a:gd name="connsiteY145" fmla="*/ 320123 h 1044162"/>
                    <a:gd name="connsiteX146" fmla="*/ 374933 w 817413"/>
                    <a:gd name="connsiteY146" fmla="*/ 320142 h 1044162"/>
                    <a:gd name="connsiteX147" fmla="*/ 375028 w 817413"/>
                    <a:gd name="connsiteY147" fmla="*/ 321944 h 1044162"/>
                    <a:gd name="connsiteX148" fmla="*/ 375419 w 817413"/>
                    <a:gd name="connsiteY148" fmla="*/ 322785 h 1044162"/>
                    <a:gd name="connsiteX149" fmla="*/ 375793 w 817413"/>
                    <a:gd name="connsiteY149" fmla="*/ 323570 h 1044162"/>
                    <a:gd name="connsiteX150" fmla="*/ 377139 w 817413"/>
                    <a:gd name="connsiteY150" fmla="*/ 324811 h 1044162"/>
                    <a:gd name="connsiteX151" fmla="*/ 394451 w 817413"/>
                    <a:gd name="connsiteY151" fmla="*/ 335313 h 1044162"/>
                    <a:gd name="connsiteX152" fmla="*/ 396862 w 817413"/>
                    <a:gd name="connsiteY152" fmla="*/ 336043 h 1044162"/>
                    <a:gd name="connsiteX153" fmla="*/ 396897 w 817413"/>
                    <a:gd name="connsiteY153" fmla="*/ 336024 h 1044162"/>
                    <a:gd name="connsiteX154" fmla="*/ 396933 w 817413"/>
                    <a:gd name="connsiteY154" fmla="*/ 336043 h 1044162"/>
                    <a:gd name="connsiteX155" fmla="*/ 399344 w 817413"/>
                    <a:gd name="connsiteY155" fmla="*/ 335313 h 1044162"/>
                    <a:gd name="connsiteX156" fmla="*/ 416646 w 817413"/>
                    <a:gd name="connsiteY156" fmla="*/ 324811 h 1044162"/>
                    <a:gd name="connsiteX157" fmla="*/ 417991 w 817413"/>
                    <a:gd name="connsiteY157" fmla="*/ 323580 h 1044162"/>
                    <a:gd name="connsiteX158" fmla="*/ 418392 w 817413"/>
                    <a:gd name="connsiteY158" fmla="*/ 322729 h 1044162"/>
                    <a:gd name="connsiteX159" fmla="*/ 418747 w 817413"/>
                    <a:gd name="connsiteY159" fmla="*/ 321954 h 1044162"/>
                    <a:gd name="connsiteX160" fmla="*/ 418842 w 817413"/>
                    <a:gd name="connsiteY160" fmla="*/ 320133 h 1044162"/>
                    <a:gd name="connsiteX161" fmla="*/ 418842 w 817413"/>
                    <a:gd name="connsiteY161" fmla="*/ 320123 h 1044162"/>
                    <a:gd name="connsiteX162" fmla="*/ 410416 w 817413"/>
                    <a:gd name="connsiteY162" fmla="*/ 264211 h 1044162"/>
                    <a:gd name="connsiteX163" fmla="*/ 425149 w 817413"/>
                    <a:gd name="connsiteY163" fmla="*/ 248646 h 1044162"/>
                    <a:gd name="connsiteX164" fmla="*/ 438798 w 817413"/>
                    <a:gd name="connsiteY164" fmla="*/ 248646 h 1044162"/>
                    <a:gd name="connsiteX165" fmla="*/ 474316 w 817413"/>
                    <a:gd name="connsiteY165" fmla="*/ 284165 h 1044162"/>
                    <a:gd name="connsiteX166" fmla="*/ 474318 w 817413"/>
                    <a:gd name="connsiteY166" fmla="*/ 338676 h 1044162"/>
                    <a:gd name="connsiteX167" fmla="*/ 396957 w 817413"/>
                    <a:gd name="connsiteY167" fmla="*/ 355736 h 1044162"/>
                    <a:gd name="connsiteX168" fmla="*/ 319582 w 817413"/>
                    <a:gd name="connsiteY168" fmla="*/ 338665 h 1044162"/>
                    <a:gd name="connsiteX169" fmla="*/ 319582 w 817413"/>
                    <a:gd name="connsiteY169" fmla="*/ 284164 h 1044162"/>
                    <a:gd name="connsiteX170" fmla="*/ 355081 w 817413"/>
                    <a:gd name="connsiteY170" fmla="*/ 248645 h 1044162"/>
                    <a:gd name="connsiteX171" fmla="*/ 396952 w 817413"/>
                    <a:gd name="connsiteY171" fmla="*/ 156917 h 1044162"/>
                    <a:gd name="connsiteX172" fmla="*/ 438159 w 817413"/>
                    <a:gd name="connsiteY172" fmla="*/ 198105 h 1044162"/>
                    <a:gd name="connsiteX173" fmla="*/ 396952 w 817413"/>
                    <a:gd name="connsiteY173" fmla="*/ 239303 h 1044162"/>
                    <a:gd name="connsiteX174" fmla="*/ 355745 w 817413"/>
                    <a:gd name="connsiteY174" fmla="*/ 198105 h 1044162"/>
                    <a:gd name="connsiteX175" fmla="*/ 396952 w 817413"/>
                    <a:gd name="connsiteY175" fmla="*/ 156917 h 1044162"/>
                    <a:gd name="connsiteX176" fmla="*/ 397330 w 817413"/>
                    <a:gd name="connsiteY176" fmla="*/ 135328 h 1044162"/>
                    <a:gd name="connsiteX177" fmla="*/ 276252 w 817413"/>
                    <a:gd name="connsiteY177" fmla="*/ 256406 h 1044162"/>
                    <a:gd name="connsiteX178" fmla="*/ 397330 w 817413"/>
                    <a:gd name="connsiteY178" fmla="*/ 377483 h 1044162"/>
                    <a:gd name="connsiteX179" fmla="*/ 518408 w 817413"/>
                    <a:gd name="connsiteY179" fmla="*/ 256406 h 1044162"/>
                    <a:gd name="connsiteX180" fmla="*/ 397330 w 817413"/>
                    <a:gd name="connsiteY180" fmla="*/ 135328 h 1044162"/>
                    <a:gd name="connsiteX181" fmla="*/ 340351 w 817413"/>
                    <a:gd name="connsiteY181" fmla="*/ 0 h 1044162"/>
                    <a:gd name="connsiteX182" fmla="*/ 454310 w 817413"/>
                    <a:gd name="connsiteY182" fmla="*/ 0 h 1044162"/>
                    <a:gd name="connsiteX183" fmla="*/ 460992 w 817413"/>
                    <a:gd name="connsiteY183" fmla="*/ 59876 h 1044162"/>
                    <a:gd name="connsiteX184" fmla="*/ 535777 w 817413"/>
                    <a:gd name="connsiteY184" fmla="*/ 103053 h 1044162"/>
                    <a:gd name="connsiteX185" fmla="*/ 590972 w 817413"/>
                    <a:gd name="connsiteY185" fmla="*/ 78794 h 1044162"/>
                    <a:gd name="connsiteX186" fmla="*/ 647951 w 817413"/>
                    <a:gd name="connsiteY186" fmla="*/ 177614 h 1044162"/>
                    <a:gd name="connsiteX187" fmla="*/ 599209 w 817413"/>
                    <a:gd name="connsiteY187" fmla="*/ 213226 h 1044162"/>
                    <a:gd name="connsiteX188" fmla="*/ 603885 w 817413"/>
                    <a:gd name="connsiteY188" fmla="*/ 256403 h 1044162"/>
                    <a:gd name="connsiteX189" fmla="*/ 599209 w 817413"/>
                    <a:gd name="connsiteY189" fmla="*/ 299581 h 1044162"/>
                    <a:gd name="connsiteX190" fmla="*/ 647951 w 817413"/>
                    <a:gd name="connsiteY190" fmla="*/ 335192 h 1044162"/>
                    <a:gd name="connsiteX191" fmla="*/ 590972 w 817413"/>
                    <a:gd name="connsiteY191" fmla="*/ 434013 h 1044162"/>
                    <a:gd name="connsiteX192" fmla="*/ 535777 w 817413"/>
                    <a:gd name="connsiteY192" fmla="*/ 409753 h 1044162"/>
                    <a:gd name="connsiteX193" fmla="*/ 460992 w 817413"/>
                    <a:gd name="connsiteY193" fmla="*/ 452930 h 1044162"/>
                    <a:gd name="connsiteX194" fmla="*/ 454314 w 817413"/>
                    <a:gd name="connsiteY194" fmla="*/ 512801 h 1044162"/>
                    <a:gd name="connsiteX195" fmla="*/ 407847 w 817413"/>
                    <a:gd name="connsiteY195" fmla="*/ 512801 h 1044162"/>
                    <a:gd name="connsiteX196" fmla="*/ 407847 w 817413"/>
                    <a:gd name="connsiteY196" fmla="*/ 877909 h 1044162"/>
                    <a:gd name="connsiteX197" fmla="*/ 568036 w 817413"/>
                    <a:gd name="connsiteY197" fmla="*/ 877909 h 1044162"/>
                    <a:gd name="connsiteX198" fmla="*/ 568060 w 817413"/>
                    <a:gd name="connsiteY198" fmla="*/ 877905 h 1044162"/>
                    <a:gd name="connsiteX199" fmla="*/ 568052 w 817413"/>
                    <a:gd name="connsiteY199" fmla="*/ 898652 h 1044162"/>
                    <a:gd name="connsiteX200" fmla="*/ 243843 w 817413"/>
                    <a:gd name="connsiteY200" fmla="*/ 898652 h 1044162"/>
                    <a:gd name="connsiteX201" fmla="*/ 243843 w 817413"/>
                    <a:gd name="connsiteY201" fmla="*/ 997797 h 1044162"/>
                    <a:gd name="connsiteX202" fmla="*/ 212765 w 817413"/>
                    <a:gd name="connsiteY202" fmla="*/ 1044162 h 1044162"/>
                    <a:gd name="connsiteX203" fmla="*/ 0 w 817413"/>
                    <a:gd name="connsiteY203" fmla="*/ 1044162 h 1044162"/>
                    <a:gd name="connsiteX204" fmla="*/ 0 w 817413"/>
                    <a:gd name="connsiteY204" fmla="*/ 785233 h 1044162"/>
                    <a:gd name="connsiteX205" fmla="*/ 243843 w 817413"/>
                    <a:gd name="connsiteY205" fmla="*/ 785233 h 1044162"/>
                    <a:gd name="connsiteX206" fmla="*/ 243843 w 817413"/>
                    <a:gd name="connsiteY206" fmla="*/ 877927 h 1044162"/>
                    <a:gd name="connsiteX207" fmla="*/ 387115 w 817413"/>
                    <a:gd name="connsiteY207" fmla="*/ 877927 h 1044162"/>
                    <a:gd name="connsiteX208" fmla="*/ 387115 w 817413"/>
                    <a:gd name="connsiteY208" fmla="*/ 512801 h 1044162"/>
                    <a:gd name="connsiteX209" fmla="*/ 340355 w 817413"/>
                    <a:gd name="connsiteY209" fmla="*/ 512801 h 1044162"/>
                    <a:gd name="connsiteX210" fmla="*/ 333678 w 817413"/>
                    <a:gd name="connsiteY210" fmla="*/ 452930 h 1044162"/>
                    <a:gd name="connsiteX211" fmla="*/ 258893 w 817413"/>
                    <a:gd name="connsiteY211" fmla="*/ 409753 h 1044162"/>
                    <a:gd name="connsiteX212" fmla="*/ 203697 w 817413"/>
                    <a:gd name="connsiteY212" fmla="*/ 434013 h 1044162"/>
                    <a:gd name="connsiteX213" fmla="*/ 146718 w 817413"/>
                    <a:gd name="connsiteY213" fmla="*/ 335192 h 1044162"/>
                    <a:gd name="connsiteX214" fmla="*/ 195459 w 817413"/>
                    <a:gd name="connsiteY214" fmla="*/ 299581 h 1044162"/>
                    <a:gd name="connsiteX215" fmla="*/ 190785 w 817413"/>
                    <a:gd name="connsiteY215" fmla="*/ 256403 h 1044162"/>
                    <a:gd name="connsiteX216" fmla="*/ 195455 w 817413"/>
                    <a:gd name="connsiteY216" fmla="*/ 213226 h 1044162"/>
                    <a:gd name="connsiteX217" fmla="*/ 146713 w 817413"/>
                    <a:gd name="connsiteY217" fmla="*/ 177614 h 1044162"/>
                    <a:gd name="connsiteX218" fmla="*/ 203692 w 817413"/>
                    <a:gd name="connsiteY218" fmla="*/ 78794 h 1044162"/>
                    <a:gd name="connsiteX219" fmla="*/ 258888 w 817413"/>
                    <a:gd name="connsiteY219" fmla="*/ 103053 h 1044162"/>
                    <a:gd name="connsiteX220" fmla="*/ 333673 w 817413"/>
                    <a:gd name="connsiteY220" fmla="*/ 59876 h 1044162"/>
                    <a:gd name="connsiteX221" fmla="*/ 340351 w 817413"/>
                    <a:gd name="connsiteY221" fmla="*/ 5 h 1044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</a:cxnLst>
                  <a:rect l="l" t="t" r="r" b="b"/>
                  <a:pathLst>
                    <a:path w="817413" h="1044162">
                      <a:moveTo>
                        <a:pt x="739480" y="949297"/>
                      </a:moveTo>
                      <a:lnTo>
                        <a:pt x="739480" y="973549"/>
                      </a:lnTo>
                      <a:lnTo>
                        <a:pt x="766255" y="973549"/>
                      </a:lnTo>
                      <a:lnTo>
                        <a:pt x="766255" y="949297"/>
                      </a:lnTo>
                      <a:close/>
                      <a:moveTo>
                        <a:pt x="165910" y="949297"/>
                      </a:moveTo>
                      <a:lnTo>
                        <a:pt x="165910" y="973549"/>
                      </a:lnTo>
                      <a:lnTo>
                        <a:pt x="192684" y="973549"/>
                      </a:lnTo>
                      <a:lnTo>
                        <a:pt x="192684" y="949297"/>
                      </a:lnTo>
                      <a:close/>
                      <a:moveTo>
                        <a:pt x="680673" y="949296"/>
                      </a:moveTo>
                      <a:lnTo>
                        <a:pt x="680673" y="973548"/>
                      </a:lnTo>
                      <a:lnTo>
                        <a:pt x="709839" y="973548"/>
                      </a:lnTo>
                      <a:lnTo>
                        <a:pt x="709839" y="949296"/>
                      </a:lnTo>
                      <a:close/>
                      <a:moveTo>
                        <a:pt x="107102" y="949296"/>
                      </a:moveTo>
                      <a:lnTo>
                        <a:pt x="107102" y="973548"/>
                      </a:lnTo>
                      <a:lnTo>
                        <a:pt x="136268" y="973548"/>
                      </a:lnTo>
                      <a:lnTo>
                        <a:pt x="136268" y="949296"/>
                      </a:lnTo>
                      <a:close/>
                      <a:moveTo>
                        <a:pt x="624257" y="949295"/>
                      </a:moveTo>
                      <a:lnTo>
                        <a:pt x="624257" y="973547"/>
                      </a:lnTo>
                      <a:lnTo>
                        <a:pt x="651031" y="973547"/>
                      </a:lnTo>
                      <a:lnTo>
                        <a:pt x="651031" y="949295"/>
                      </a:lnTo>
                      <a:close/>
                      <a:moveTo>
                        <a:pt x="50686" y="949295"/>
                      </a:moveTo>
                      <a:lnTo>
                        <a:pt x="50686" y="973547"/>
                      </a:lnTo>
                      <a:lnTo>
                        <a:pt x="77461" y="973547"/>
                      </a:lnTo>
                      <a:lnTo>
                        <a:pt x="77461" y="949295"/>
                      </a:lnTo>
                      <a:close/>
                      <a:moveTo>
                        <a:pt x="739480" y="890805"/>
                      </a:moveTo>
                      <a:lnTo>
                        <a:pt x="739480" y="915057"/>
                      </a:lnTo>
                      <a:lnTo>
                        <a:pt x="766255" y="915057"/>
                      </a:lnTo>
                      <a:lnTo>
                        <a:pt x="766255" y="890805"/>
                      </a:lnTo>
                      <a:close/>
                      <a:moveTo>
                        <a:pt x="165910" y="890805"/>
                      </a:moveTo>
                      <a:lnTo>
                        <a:pt x="165910" y="915057"/>
                      </a:lnTo>
                      <a:lnTo>
                        <a:pt x="192684" y="915057"/>
                      </a:lnTo>
                      <a:lnTo>
                        <a:pt x="192684" y="890805"/>
                      </a:lnTo>
                      <a:close/>
                      <a:moveTo>
                        <a:pt x="680673" y="890804"/>
                      </a:moveTo>
                      <a:lnTo>
                        <a:pt x="680673" y="915056"/>
                      </a:lnTo>
                      <a:lnTo>
                        <a:pt x="709839" y="915056"/>
                      </a:lnTo>
                      <a:lnTo>
                        <a:pt x="709839" y="890804"/>
                      </a:lnTo>
                      <a:close/>
                      <a:moveTo>
                        <a:pt x="107102" y="890804"/>
                      </a:moveTo>
                      <a:lnTo>
                        <a:pt x="107102" y="915056"/>
                      </a:lnTo>
                      <a:lnTo>
                        <a:pt x="136268" y="915056"/>
                      </a:lnTo>
                      <a:lnTo>
                        <a:pt x="136268" y="890804"/>
                      </a:lnTo>
                      <a:close/>
                      <a:moveTo>
                        <a:pt x="624257" y="890803"/>
                      </a:moveTo>
                      <a:lnTo>
                        <a:pt x="624257" y="915055"/>
                      </a:lnTo>
                      <a:lnTo>
                        <a:pt x="651031" y="915055"/>
                      </a:lnTo>
                      <a:lnTo>
                        <a:pt x="651031" y="890803"/>
                      </a:lnTo>
                      <a:close/>
                      <a:moveTo>
                        <a:pt x="50686" y="890803"/>
                      </a:moveTo>
                      <a:lnTo>
                        <a:pt x="50686" y="915055"/>
                      </a:lnTo>
                      <a:lnTo>
                        <a:pt x="77461" y="915055"/>
                      </a:lnTo>
                      <a:lnTo>
                        <a:pt x="77461" y="890803"/>
                      </a:lnTo>
                      <a:close/>
                      <a:moveTo>
                        <a:pt x="739480" y="831600"/>
                      </a:moveTo>
                      <a:lnTo>
                        <a:pt x="739480" y="855850"/>
                      </a:lnTo>
                      <a:lnTo>
                        <a:pt x="766255" y="855850"/>
                      </a:lnTo>
                      <a:lnTo>
                        <a:pt x="766255" y="831600"/>
                      </a:lnTo>
                      <a:close/>
                      <a:moveTo>
                        <a:pt x="165910" y="831600"/>
                      </a:moveTo>
                      <a:lnTo>
                        <a:pt x="165910" y="855850"/>
                      </a:lnTo>
                      <a:lnTo>
                        <a:pt x="192684" y="855850"/>
                      </a:lnTo>
                      <a:lnTo>
                        <a:pt x="192684" y="831600"/>
                      </a:lnTo>
                      <a:close/>
                      <a:moveTo>
                        <a:pt x="680673" y="831599"/>
                      </a:moveTo>
                      <a:lnTo>
                        <a:pt x="680673" y="855849"/>
                      </a:lnTo>
                      <a:lnTo>
                        <a:pt x="709839" y="855849"/>
                      </a:lnTo>
                      <a:lnTo>
                        <a:pt x="709839" y="831599"/>
                      </a:lnTo>
                      <a:close/>
                      <a:moveTo>
                        <a:pt x="107102" y="831599"/>
                      </a:moveTo>
                      <a:lnTo>
                        <a:pt x="107102" y="855849"/>
                      </a:lnTo>
                      <a:lnTo>
                        <a:pt x="136268" y="855849"/>
                      </a:lnTo>
                      <a:lnTo>
                        <a:pt x="136268" y="831599"/>
                      </a:lnTo>
                      <a:close/>
                      <a:moveTo>
                        <a:pt x="624257" y="831597"/>
                      </a:moveTo>
                      <a:lnTo>
                        <a:pt x="624257" y="855848"/>
                      </a:lnTo>
                      <a:lnTo>
                        <a:pt x="651031" y="855848"/>
                      </a:lnTo>
                      <a:lnTo>
                        <a:pt x="651031" y="831597"/>
                      </a:lnTo>
                      <a:close/>
                      <a:moveTo>
                        <a:pt x="50686" y="831597"/>
                      </a:moveTo>
                      <a:lnTo>
                        <a:pt x="50686" y="855848"/>
                      </a:lnTo>
                      <a:lnTo>
                        <a:pt x="77461" y="855848"/>
                      </a:lnTo>
                      <a:lnTo>
                        <a:pt x="77461" y="831597"/>
                      </a:lnTo>
                      <a:close/>
                      <a:moveTo>
                        <a:pt x="573570" y="785233"/>
                      </a:moveTo>
                      <a:lnTo>
                        <a:pt x="817413" y="785233"/>
                      </a:lnTo>
                      <a:lnTo>
                        <a:pt x="817413" y="997797"/>
                      </a:lnTo>
                      <a:cubicBezTo>
                        <a:pt x="817413" y="1023474"/>
                        <a:pt x="803546" y="1044162"/>
                        <a:pt x="786335" y="1044162"/>
                      </a:cubicBezTo>
                      <a:lnTo>
                        <a:pt x="573570" y="1044162"/>
                      </a:lnTo>
                      <a:close/>
                      <a:moveTo>
                        <a:pt x="618998" y="685369"/>
                      </a:moveTo>
                      <a:lnTo>
                        <a:pt x="618998" y="729595"/>
                      </a:lnTo>
                      <a:lnTo>
                        <a:pt x="635249" y="729595"/>
                      </a:lnTo>
                      <a:lnTo>
                        <a:pt x="635249" y="685369"/>
                      </a:lnTo>
                      <a:close/>
                      <a:moveTo>
                        <a:pt x="45428" y="685369"/>
                      </a:moveTo>
                      <a:lnTo>
                        <a:pt x="45428" y="729595"/>
                      </a:lnTo>
                      <a:lnTo>
                        <a:pt x="61679" y="729595"/>
                      </a:lnTo>
                      <a:lnTo>
                        <a:pt x="61679" y="685369"/>
                      </a:lnTo>
                      <a:close/>
                      <a:moveTo>
                        <a:pt x="618998" y="656834"/>
                      </a:moveTo>
                      <a:lnTo>
                        <a:pt x="635253" y="656834"/>
                      </a:lnTo>
                      <a:lnTo>
                        <a:pt x="635253" y="685367"/>
                      </a:lnTo>
                      <a:lnTo>
                        <a:pt x="686885" y="685367"/>
                      </a:lnTo>
                      <a:lnTo>
                        <a:pt x="686885" y="729595"/>
                      </a:lnTo>
                      <a:lnTo>
                        <a:pt x="703141" y="729595"/>
                      </a:lnTo>
                      <a:lnTo>
                        <a:pt x="703141" y="685369"/>
                      </a:lnTo>
                      <a:lnTo>
                        <a:pt x="686887" y="685369"/>
                      </a:lnTo>
                      <a:lnTo>
                        <a:pt x="686887" y="656834"/>
                      </a:lnTo>
                      <a:lnTo>
                        <a:pt x="703142" y="656834"/>
                      </a:lnTo>
                      <a:lnTo>
                        <a:pt x="703142" y="685367"/>
                      </a:lnTo>
                      <a:lnTo>
                        <a:pt x="754780" y="685367"/>
                      </a:lnTo>
                      <a:lnTo>
                        <a:pt x="754780" y="729595"/>
                      </a:lnTo>
                      <a:lnTo>
                        <a:pt x="771034" y="729595"/>
                      </a:lnTo>
                      <a:lnTo>
                        <a:pt x="771034" y="685369"/>
                      </a:lnTo>
                      <a:lnTo>
                        <a:pt x="754784" y="685369"/>
                      </a:lnTo>
                      <a:lnTo>
                        <a:pt x="754784" y="656834"/>
                      </a:lnTo>
                      <a:lnTo>
                        <a:pt x="771039" y="656834"/>
                      </a:lnTo>
                      <a:lnTo>
                        <a:pt x="771039" y="685367"/>
                      </a:lnTo>
                      <a:lnTo>
                        <a:pt x="816935" y="685367"/>
                      </a:lnTo>
                      <a:lnTo>
                        <a:pt x="816935" y="760983"/>
                      </a:lnTo>
                      <a:lnTo>
                        <a:pt x="573574" y="760983"/>
                      </a:lnTo>
                      <a:lnTo>
                        <a:pt x="573574" y="685367"/>
                      </a:lnTo>
                      <a:lnTo>
                        <a:pt x="618998" y="685367"/>
                      </a:lnTo>
                      <a:close/>
                      <a:moveTo>
                        <a:pt x="45427" y="656834"/>
                      </a:moveTo>
                      <a:lnTo>
                        <a:pt x="61682" y="656834"/>
                      </a:lnTo>
                      <a:lnTo>
                        <a:pt x="61682" y="685367"/>
                      </a:lnTo>
                      <a:lnTo>
                        <a:pt x="113315" y="685367"/>
                      </a:lnTo>
                      <a:lnTo>
                        <a:pt x="113315" y="729595"/>
                      </a:lnTo>
                      <a:lnTo>
                        <a:pt x="129570" y="729595"/>
                      </a:lnTo>
                      <a:lnTo>
                        <a:pt x="129570" y="685369"/>
                      </a:lnTo>
                      <a:lnTo>
                        <a:pt x="113316" y="685369"/>
                      </a:lnTo>
                      <a:lnTo>
                        <a:pt x="113316" y="656834"/>
                      </a:lnTo>
                      <a:lnTo>
                        <a:pt x="129571" y="656834"/>
                      </a:lnTo>
                      <a:lnTo>
                        <a:pt x="129571" y="685367"/>
                      </a:lnTo>
                      <a:lnTo>
                        <a:pt x="181210" y="685367"/>
                      </a:lnTo>
                      <a:lnTo>
                        <a:pt x="181210" y="729595"/>
                      </a:lnTo>
                      <a:lnTo>
                        <a:pt x="197464" y="729595"/>
                      </a:lnTo>
                      <a:lnTo>
                        <a:pt x="197464" y="685369"/>
                      </a:lnTo>
                      <a:lnTo>
                        <a:pt x="181214" y="685369"/>
                      </a:lnTo>
                      <a:lnTo>
                        <a:pt x="181214" y="656834"/>
                      </a:lnTo>
                      <a:lnTo>
                        <a:pt x="197469" y="656834"/>
                      </a:lnTo>
                      <a:lnTo>
                        <a:pt x="197469" y="685367"/>
                      </a:lnTo>
                      <a:lnTo>
                        <a:pt x="243365" y="685367"/>
                      </a:lnTo>
                      <a:lnTo>
                        <a:pt x="243365" y="760983"/>
                      </a:lnTo>
                      <a:lnTo>
                        <a:pt x="4" y="760983"/>
                      </a:lnTo>
                      <a:lnTo>
                        <a:pt x="4" y="685367"/>
                      </a:lnTo>
                      <a:lnTo>
                        <a:pt x="45427" y="685367"/>
                      </a:lnTo>
                      <a:close/>
                      <a:moveTo>
                        <a:pt x="392381" y="267240"/>
                      </a:moveTo>
                      <a:lnTo>
                        <a:pt x="401423" y="267240"/>
                      </a:lnTo>
                      <a:lnTo>
                        <a:pt x="409152" y="318454"/>
                      </a:lnTo>
                      <a:lnTo>
                        <a:pt x="396904" y="325890"/>
                      </a:lnTo>
                      <a:lnTo>
                        <a:pt x="384656" y="318454"/>
                      </a:lnTo>
                      <a:close/>
                      <a:moveTo>
                        <a:pt x="381629" y="248656"/>
                      </a:moveTo>
                      <a:lnTo>
                        <a:pt x="412279" y="248656"/>
                      </a:lnTo>
                      <a:lnTo>
                        <a:pt x="403528" y="257894"/>
                      </a:lnTo>
                      <a:lnTo>
                        <a:pt x="390371" y="257894"/>
                      </a:lnTo>
                      <a:close/>
                      <a:moveTo>
                        <a:pt x="355081" y="248645"/>
                      </a:moveTo>
                      <a:lnTo>
                        <a:pt x="368759" y="248645"/>
                      </a:lnTo>
                      <a:lnTo>
                        <a:pt x="383389" y="264116"/>
                      </a:lnTo>
                      <a:lnTo>
                        <a:pt x="374933" y="320123"/>
                      </a:lnTo>
                      <a:lnTo>
                        <a:pt x="374933" y="320142"/>
                      </a:lnTo>
                      <a:cubicBezTo>
                        <a:pt x="374842" y="320738"/>
                        <a:pt x="374878" y="321355"/>
                        <a:pt x="375028" y="321944"/>
                      </a:cubicBezTo>
                      <a:cubicBezTo>
                        <a:pt x="375109" y="322254"/>
                        <a:pt x="375288" y="322504"/>
                        <a:pt x="375419" y="322785"/>
                      </a:cubicBezTo>
                      <a:cubicBezTo>
                        <a:pt x="375543" y="323045"/>
                        <a:pt x="375617" y="323336"/>
                        <a:pt x="375793" y="323570"/>
                      </a:cubicBezTo>
                      <a:cubicBezTo>
                        <a:pt x="376158" y="324072"/>
                        <a:pt x="376608" y="324495"/>
                        <a:pt x="377139" y="324811"/>
                      </a:cubicBezTo>
                      <a:lnTo>
                        <a:pt x="394451" y="335313"/>
                      </a:lnTo>
                      <a:cubicBezTo>
                        <a:pt x="395180" y="335763"/>
                        <a:pt x="396002" y="336043"/>
                        <a:pt x="396862" y="336043"/>
                      </a:cubicBezTo>
                      <a:cubicBezTo>
                        <a:pt x="396868" y="336043"/>
                        <a:pt x="396888" y="336024"/>
                        <a:pt x="396897" y="336024"/>
                      </a:cubicBezTo>
                      <a:cubicBezTo>
                        <a:pt x="396904" y="336024"/>
                        <a:pt x="396923" y="336043"/>
                        <a:pt x="396933" y="336043"/>
                      </a:cubicBezTo>
                      <a:cubicBezTo>
                        <a:pt x="397784" y="336043"/>
                        <a:pt x="398605" y="335763"/>
                        <a:pt x="399344" y="335313"/>
                      </a:cubicBezTo>
                      <a:lnTo>
                        <a:pt x="416646" y="324811"/>
                      </a:lnTo>
                      <a:cubicBezTo>
                        <a:pt x="417180" y="324495"/>
                        <a:pt x="417626" y="324065"/>
                        <a:pt x="417991" y="323580"/>
                      </a:cubicBezTo>
                      <a:cubicBezTo>
                        <a:pt x="418177" y="323319"/>
                        <a:pt x="418262" y="323010"/>
                        <a:pt x="418392" y="322729"/>
                      </a:cubicBezTo>
                      <a:cubicBezTo>
                        <a:pt x="418513" y="322469"/>
                        <a:pt x="418672" y="322225"/>
                        <a:pt x="418747" y="321954"/>
                      </a:cubicBezTo>
                      <a:cubicBezTo>
                        <a:pt x="418897" y="321364"/>
                        <a:pt x="418936" y="320738"/>
                        <a:pt x="418842" y="320133"/>
                      </a:cubicBezTo>
                      <a:lnTo>
                        <a:pt x="418842" y="320123"/>
                      </a:lnTo>
                      <a:lnTo>
                        <a:pt x="410416" y="264211"/>
                      </a:lnTo>
                      <a:lnTo>
                        <a:pt x="425149" y="248646"/>
                      </a:lnTo>
                      <a:lnTo>
                        <a:pt x="438798" y="248646"/>
                      </a:lnTo>
                      <a:cubicBezTo>
                        <a:pt x="458387" y="248646"/>
                        <a:pt x="474316" y="264582"/>
                        <a:pt x="474316" y="284165"/>
                      </a:cubicBezTo>
                      <a:lnTo>
                        <a:pt x="474318" y="338676"/>
                      </a:lnTo>
                      <a:lnTo>
                        <a:pt x="396957" y="355736"/>
                      </a:lnTo>
                      <a:lnTo>
                        <a:pt x="319582" y="338665"/>
                      </a:lnTo>
                      <a:lnTo>
                        <a:pt x="319582" y="284164"/>
                      </a:lnTo>
                      <a:cubicBezTo>
                        <a:pt x="319582" y="264581"/>
                        <a:pt x="335499" y="248645"/>
                        <a:pt x="355081" y="248645"/>
                      </a:cubicBezTo>
                      <a:close/>
                      <a:moveTo>
                        <a:pt x="396952" y="156917"/>
                      </a:moveTo>
                      <a:cubicBezTo>
                        <a:pt x="419682" y="156917"/>
                        <a:pt x="438159" y="175394"/>
                        <a:pt x="438159" y="198105"/>
                      </a:cubicBezTo>
                      <a:cubicBezTo>
                        <a:pt x="438159" y="220816"/>
                        <a:pt x="419682" y="239303"/>
                        <a:pt x="396952" y="239303"/>
                      </a:cubicBezTo>
                      <a:cubicBezTo>
                        <a:pt x="374232" y="239303"/>
                        <a:pt x="355745" y="220816"/>
                        <a:pt x="355745" y="198105"/>
                      </a:cubicBezTo>
                      <a:cubicBezTo>
                        <a:pt x="355745" y="175394"/>
                        <a:pt x="374232" y="156917"/>
                        <a:pt x="396952" y="156917"/>
                      </a:cubicBezTo>
                      <a:close/>
                      <a:moveTo>
                        <a:pt x="397330" y="135328"/>
                      </a:moveTo>
                      <a:cubicBezTo>
                        <a:pt x="330459" y="135328"/>
                        <a:pt x="276252" y="189535"/>
                        <a:pt x="276252" y="256406"/>
                      </a:cubicBezTo>
                      <a:cubicBezTo>
                        <a:pt x="276252" y="323271"/>
                        <a:pt x="330459" y="377483"/>
                        <a:pt x="397330" y="377483"/>
                      </a:cubicBezTo>
                      <a:cubicBezTo>
                        <a:pt x="464200" y="377483"/>
                        <a:pt x="518408" y="323277"/>
                        <a:pt x="518408" y="256406"/>
                      </a:cubicBezTo>
                      <a:cubicBezTo>
                        <a:pt x="518408" y="189535"/>
                        <a:pt x="464200" y="135328"/>
                        <a:pt x="397330" y="135328"/>
                      </a:cubicBezTo>
                      <a:close/>
                      <a:moveTo>
                        <a:pt x="340351" y="0"/>
                      </a:moveTo>
                      <a:lnTo>
                        <a:pt x="454310" y="0"/>
                      </a:lnTo>
                      <a:lnTo>
                        <a:pt x="460992" y="59876"/>
                      </a:lnTo>
                      <a:cubicBezTo>
                        <a:pt x="489007" y="68942"/>
                        <a:pt x="514429" y="83767"/>
                        <a:pt x="535777" y="103053"/>
                      </a:cubicBezTo>
                      <a:lnTo>
                        <a:pt x="590972" y="78794"/>
                      </a:lnTo>
                      <a:lnTo>
                        <a:pt x="647951" y="177614"/>
                      </a:lnTo>
                      <a:lnTo>
                        <a:pt x="599209" y="213226"/>
                      </a:lnTo>
                      <a:cubicBezTo>
                        <a:pt x="602175" y="227161"/>
                        <a:pt x="603885" y="241584"/>
                        <a:pt x="603885" y="256403"/>
                      </a:cubicBezTo>
                      <a:cubicBezTo>
                        <a:pt x="603885" y="271223"/>
                        <a:pt x="602175" y="285645"/>
                        <a:pt x="599209" y="299581"/>
                      </a:cubicBezTo>
                      <a:lnTo>
                        <a:pt x="647951" y="335192"/>
                      </a:lnTo>
                      <a:lnTo>
                        <a:pt x="590972" y="434013"/>
                      </a:lnTo>
                      <a:lnTo>
                        <a:pt x="535777" y="409753"/>
                      </a:lnTo>
                      <a:cubicBezTo>
                        <a:pt x="514429" y="429040"/>
                        <a:pt x="489006" y="443864"/>
                        <a:pt x="460992" y="452930"/>
                      </a:cubicBezTo>
                      <a:lnTo>
                        <a:pt x="454314" y="512801"/>
                      </a:lnTo>
                      <a:lnTo>
                        <a:pt x="407847" y="512801"/>
                      </a:lnTo>
                      <a:lnTo>
                        <a:pt x="407847" y="877909"/>
                      </a:lnTo>
                      <a:lnTo>
                        <a:pt x="568036" y="877909"/>
                      </a:lnTo>
                      <a:lnTo>
                        <a:pt x="568060" y="877905"/>
                      </a:lnTo>
                      <a:lnTo>
                        <a:pt x="568052" y="898652"/>
                      </a:lnTo>
                      <a:lnTo>
                        <a:pt x="243843" y="898652"/>
                      </a:lnTo>
                      <a:lnTo>
                        <a:pt x="243843" y="997797"/>
                      </a:lnTo>
                      <a:cubicBezTo>
                        <a:pt x="243843" y="1023474"/>
                        <a:pt x="229976" y="1044162"/>
                        <a:pt x="212765" y="1044162"/>
                      </a:cubicBezTo>
                      <a:lnTo>
                        <a:pt x="0" y="1044162"/>
                      </a:lnTo>
                      <a:lnTo>
                        <a:pt x="0" y="785233"/>
                      </a:lnTo>
                      <a:lnTo>
                        <a:pt x="243843" y="785233"/>
                      </a:lnTo>
                      <a:lnTo>
                        <a:pt x="243843" y="877927"/>
                      </a:lnTo>
                      <a:lnTo>
                        <a:pt x="387115" y="877927"/>
                      </a:lnTo>
                      <a:lnTo>
                        <a:pt x="387115" y="512801"/>
                      </a:lnTo>
                      <a:lnTo>
                        <a:pt x="340355" y="512801"/>
                      </a:lnTo>
                      <a:lnTo>
                        <a:pt x="333678" y="452930"/>
                      </a:lnTo>
                      <a:cubicBezTo>
                        <a:pt x="305662" y="443864"/>
                        <a:pt x="280240" y="429040"/>
                        <a:pt x="258893" y="409753"/>
                      </a:cubicBezTo>
                      <a:lnTo>
                        <a:pt x="203697" y="434013"/>
                      </a:lnTo>
                      <a:lnTo>
                        <a:pt x="146718" y="335192"/>
                      </a:lnTo>
                      <a:lnTo>
                        <a:pt x="195459" y="299581"/>
                      </a:lnTo>
                      <a:cubicBezTo>
                        <a:pt x="192494" y="285645"/>
                        <a:pt x="190785" y="271223"/>
                        <a:pt x="190785" y="256403"/>
                      </a:cubicBezTo>
                      <a:cubicBezTo>
                        <a:pt x="190785" y="241584"/>
                        <a:pt x="192489" y="227161"/>
                        <a:pt x="195455" y="213226"/>
                      </a:cubicBezTo>
                      <a:lnTo>
                        <a:pt x="146713" y="177614"/>
                      </a:lnTo>
                      <a:lnTo>
                        <a:pt x="203692" y="78794"/>
                      </a:lnTo>
                      <a:lnTo>
                        <a:pt x="258888" y="103053"/>
                      </a:lnTo>
                      <a:cubicBezTo>
                        <a:pt x="280235" y="83767"/>
                        <a:pt x="305659" y="68942"/>
                        <a:pt x="333673" y="59876"/>
                      </a:cubicBezTo>
                      <a:lnTo>
                        <a:pt x="340351" y="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60" name="Footer Placeholder 2">
            <a:extLst>
              <a:ext uri="{FF2B5EF4-FFF2-40B4-BE49-F238E27FC236}">
                <a16:creationId xmlns:a16="http://schemas.microsoft.com/office/drawing/2014/main" id="{4AAE2049-25B2-26F6-B71F-0B629A439D7D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kern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50225DA-ADA8-823A-D0C9-324B6508B593}"/>
              </a:ext>
            </a:extLst>
          </p:cNvPr>
          <p:cNvSpPr/>
          <p:nvPr/>
        </p:nvSpPr>
        <p:spPr>
          <a:xfrm>
            <a:off x="11070454" y="0"/>
            <a:ext cx="1121546" cy="2123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bg2"/>
                </a:solidFill>
              </a:rPr>
              <a:t>SC-Content</a:t>
            </a:r>
          </a:p>
        </p:txBody>
      </p:sp>
    </p:spTree>
    <p:extLst>
      <p:ext uri="{BB962C8B-B14F-4D97-AF65-F5344CB8AC3E}">
        <p14:creationId xmlns:p14="http://schemas.microsoft.com/office/powerpoint/2010/main" val="523417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Placeholder 41" descr="A group of people in a meeting&#10;&#10;Description automatically generated with medium confidence">
            <a:extLst>
              <a:ext uri="{FF2B5EF4-FFF2-40B4-BE49-F238E27FC236}">
                <a16:creationId xmlns:a16="http://schemas.microsoft.com/office/drawing/2014/main" id="{2942A773-5A36-BB4C-6568-C3F0E03AC55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50" b="3525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9B0F67E-F102-CE42-A6FD-2D7A4255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400" dirty="0"/>
              <a:t>Sustainable Turnaround Plan for Business Operations and Strategic Management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65C77-22EC-1E77-B9B3-7D124115E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3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449F8-5176-C9A9-F8E8-9286029A4A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>
                <a:solidFill>
                  <a:schemeClr val="bg2">
                    <a:lumMod val="50000"/>
                  </a:schemeClr>
                </a:solidFill>
              </a:rPr>
              <a:t>This slide covers redefining organisation structure with turnaround strategy. It includes livelihood protection, increasing efficiency and expansion of business growth and earnings.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D04174-888A-074E-34CA-B9219565FFA5}"/>
              </a:ext>
            </a:extLst>
          </p:cNvPr>
          <p:cNvSpPr/>
          <p:nvPr/>
        </p:nvSpPr>
        <p:spPr>
          <a:xfrm>
            <a:off x="0" y="3146424"/>
            <a:ext cx="12192000" cy="34131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02CC425A-DFBA-534B-F31D-57AA1BD918ED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kern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07E1EA-7E05-432D-56A7-ABCBB541465F}"/>
              </a:ext>
            </a:extLst>
          </p:cNvPr>
          <p:cNvGrpSpPr/>
          <p:nvPr/>
        </p:nvGrpSpPr>
        <p:grpSpPr>
          <a:xfrm>
            <a:off x="464128" y="2767868"/>
            <a:ext cx="11263744" cy="3791681"/>
            <a:chOff x="464128" y="2682144"/>
            <a:chExt cx="11263744" cy="3791681"/>
          </a:xfrm>
        </p:grpSpPr>
        <p:sp>
          <p:nvSpPr>
            <p:cNvPr id="12" name="Rectangle: Top Corners Rounded 8">
              <a:extLst>
                <a:ext uri="{FF2B5EF4-FFF2-40B4-BE49-F238E27FC236}">
                  <a16:creationId xmlns:a16="http://schemas.microsoft.com/office/drawing/2014/main" id="{7738A8FF-5FE8-4D5C-F4B0-D35EDD615FD6}"/>
                </a:ext>
              </a:extLst>
            </p:cNvPr>
            <p:cNvSpPr/>
            <p:nvPr/>
          </p:nvSpPr>
          <p:spPr>
            <a:xfrm>
              <a:off x="464128" y="3060448"/>
              <a:ext cx="11263744" cy="3413377"/>
            </a:xfrm>
            <a:custGeom>
              <a:avLst/>
              <a:gdLst>
                <a:gd name="connsiteX0" fmla="*/ 216476 w 11263744"/>
                <a:gd name="connsiteY0" fmla="*/ 0 h 3413377"/>
                <a:gd name="connsiteX1" fmla="*/ 11047268 w 11263744"/>
                <a:gd name="connsiteY1" fmla="*/ 0 h 3413377"/>
                <a:gd name="connsiteX2" fmla="*/ 11263744 w 11263744"/>
                <a:gd name="connsiteY2" fmla="*/ 216476 h 3413377"/>
                <a:gd name="connsiteX3" fmla="*/ 11263744 w 11263744"/>
                <a:gd name="connsiteY3" fmla="*/ 3413377 h 3413377"/>
                <a:gd name="connsiteX4" fmla="*/ 11263744 w 11263744"/>
                <a:gd name="connsiteY4" fmla="*/ 3413377 h 3413377"/>
                <a:gd name="connsiteX5" fmla="*/ 0 w 11263744"/>
                <a:gd name="connsiteY5" fmla="*/ 3413377 h 3413377"/>
                <a:gd name="connsiteX6" fmla="*/ 0 w 11263744"/>
                <a:gd name="connsiteY6" fmla="*/ 3413377 h 3413377"/>
                <a:gd name="connsiteX7" fmla="*/ 0 w 11263744"/>
                <a:gd name="connsiteY7" fmla="*/ 216476 h 3413377"/>
                <a:gd name="connsiteX8" fmla="*/ 216476 w 11263744"/>
                <a:gd name="connsiteY8" fmla="*/ 0 h 3413377"/>
                <a:gd name="connsiteX0" fmla="*/ 216476 w 11263744"/>
                <a:gd name="connsiteY0" fmla="*/ 0 h 3426077"/>
                <a:gd name="connsiteX1" fmla="*/ 11047268 w 11263744"/>
                <a:gd name="connsiteY1" fmla="*/ 0 h 3426077"/>
                <a:gd name="connsiteX2" fmla="*/ 11263744 w 11263744"/>
                <a:gd name="connsiteY2" fmla="*/ 216476 h 3426077"/>
                <a:gd name="connsiteX3" fmla="*/ 11263744 w 11263744"/>
                <a:gd name="connsiteY3" fmla="*/ 3413377 h 3426077"/>
                <a:gd name="connsiteX4" fmla="*/ 11263744 w 11263744"/>
                <a:gd name="connsiteY4" fmla="*/ 3413377 h 3426077"/>
                <a:gd name="connsiteX5" fmla="*/ 5784272 w 11263744"/>
                <a:gd name="connsiteY5" fmla="*/ 3426077 h 3426077"/>
                <a:gd name="connsiteX6" fmla="*/ 0 w 11263744"/>
                <a:gd name="connsiteY6" fmla="*/ 3413377 h 3426077"/>
                <a:gd name="connsiteX7" fmla="*/ 0 w 11263744"/>
                <a:gd name="connsiteY7" fmla="*/ 3413377 h 3426077"/>
                <a:gd name="connsiteX8" fmla="*/ 0 w 11263744"/>
                <a:gd name="connsiteY8" fmla="*/ 216476 h 3426077"/>
                <a:gd name="connsiteX9" fmla="*/ 216476 w 11263744"/>
                <a:gd name="connsiteY9" fmla="*/ 0 h 3426077"/>
                <a:gd name="connsiteX0" fmla="*/ 5784272 w 11263744"/>
                <a:gd name="connsiteY0" fmla="*/ 3426077 h 3517517"/>
                <a:gd name="connsiteX1" fmla="*/ 0 w 11263744"/>
                <a:gd name="connsiteY1" fmla="*/ 3413377 h 3517517"/>
                <a:gd name="connsiteX2" fmla="*/ 0 w 11263744"/>
                <a:gd name="connsiteY2" fmla="*/ 3413377 h 3517517"/>
                <a:gd name="connsiteX3" fmla="*/ 0 w 11263744"/>
                <a:gd name="connsiteY3" fmla="*/ 216476 h 3517517"/>
                <a:gd name="connsiteX4" fmla="*/ 216476 w 11263744"/>
                <a:gd name="connsiteY4" fmla="*/ 0 h 3517517"/>
                <a:gd name="connsiteX5" fmla="*/ 11047268 w 11263744"/>
                <a:gd name="connsiteY5" fmla="*/ 0 h 3517517"/>
                <a:gd name="connsiteX6" fmla="*/ 11263744 w 11263744"/>
                <a:gd name="connsiteY6" fmla="*/ 216476 h 3517517"/>
                <a:gd name="connsiteX7" fmla="*/ 11263744 w 11263744"/>
                <a:gd name="connsiteY7" fmla="*/ 3413377 h 3517517"/>
                <a:gd name="connsiteX8" fmla="*/ 11263744 w 11263744"/>
                <a:gd name="connsiteY8" fmla="*/ 3413377 h 3517517"/>
                <a:gd name="connsiteX9" fmla="*/ 5875712 w 11263744"/>
                <a:gd name="connsiteY9" fmla="*/ 3517517 h 3517517"/>
                <a:gd name="connsiteX0" fmla="*/ 5784272 w 11263744"/>
                <a:gd name="connsiteY0" fmla="*/ 3426077 h 3426077"/>
                <a:gd name="connsiteX1" fmla="*/ 0 w 11263744"/>
                <a:gd name="connsiteY1" fmla="*/ 3413377 h 3426077"/>
                <a:gd name="connsiteX2" fmla="*/ 0 w 11263744"/>
                <a:gd name="connsiteY2" fmla="*/ 3413377 h 3426077"/>
                <a:gd name="connsiteX3" fmla="*/ 0 w 11263744"/>
                <a:gd name="connsiteY3" fmla="*/ 216476 h 3426077"/>
                <a:gd name="connsiteX4" fmla="*/ 216476 w 11263744"/>
                <a:gd name="connsiteY4" fmla="*/ 0 h 3426077"/>
                <a:gd name="connsiteX5" fmla="*/ 11047268 w 11263744"/>
                <a:gd name="connsiteY5" fmla="*/ 0 h 3426077"/>
                <a:gd name="connsiteX6" fmla="*/ 11263744 w 11263744"/>
                <a:gd name="connsiteY6" fmla="*/ 216476 h 3426077"/>
                <a:gd name="connsiteX7" fmla="*/ 11263744 w 11263744"/>
                <a:gd name="connsiteY7" fmla="*/ 3413377 h 3426077"/>
                <a:gd name="connsiteX8" fmla="*/ 11263744 w 11263744"/>
                <a:gd name="connsiteY8" fmla="*/ 3413377 h 3426077"/>
                <a:gd name="connsiteX0" fmla="*/ 0 w 11263744"/>
                <a:gd name="connsiteY0" fmla="*/ 3413377 h 3413377"/>
                <a:gd name="connsiteX1" fmla="*/ 0 w 11263744"/>
                <a:gd name="connsiteY1" fmla="*/ 3413377 h 3413377"/>
                <a:gd name="connsiteX2" fmla="*/ 0 w 11263744"/>
                <a:gd name="connsiteY2" fmla="*/ 216476 h 3413377"/>
                <a:gd name="connsiteX3" fmla="*/ 216476 w 11263744"/>
                <a:gd name="connsiteY3" fmla="*/ 0 h 3413377"/>
                <a:gd name="connsiteX4" fmla="*/ 11047268 w 11263744"/>
                <a:gd name="connsiteY4" fmla="*/ 0 h 3413377"/>
                <a:gd name="connsiteX5" fmla="*/ 11263744 w 11263744"/>
                <a:gd name="connsiteY5" fmla="*/ 216476 h 3413377"/>
                <a:gd name="connsiteX6" fmla="*/ 11263744 w 11263744"/>
                <a:gd name="connsiteY6" fmla="*/ 3413377 h 3413377"/>
                <a:gd name="connsiteX7" fmla="*/ 11263744 w 11263744"/>
                <a:gd name="connsiteY7" fmla="*/ 3413377 h 341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63744" h="3413377">
                  <a:moveTo>
                    <a:pt x="0" y="3413377"/>
                  </a:moveTo>
                  <a:lnTo>
                    <a:pt x="0" y="3413377"/>
                  </a:lnTo>
                  <a:lnTo>
                    <a:pt x="0" y="216476"/>
                  </a:lnTo>
                  <a:cubicBezTo>
                    <a:pt x="0" y="96920"/>
                    <a:pt x="96920" y="0"/>
                    <a:pt x="216476" y="0"/>
                  </a:cubicBezTo>
                  <a:lnTo>
                    <a:pt x="11047268" y="0"/>
                  </a:lnTo>
                  <a:cubicBezTo>
                    <a:pt x="11166824" y="0"/>
                    <a:pt x="11263744" y="96920"/>
                    <a:pt x="11263744" y="216476"/>
                  </a:cubicBezTo>
                  <a:lnTo>
                    <a:pt x="11263744" y="3413377"/>
                  </a:lnTo>
                  <a:lnTo>
                    <a:pt x="11263744" y="3413377"/>
                  </a:lnTo>
                </a:path>
              </a:pathLst>
            </a:cu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0A3FC29-9202-2D73-BCE0-EAC8172F7E40}"/>
                </a:ext>
              </a:extLst>
            </p:cNvPr>
            <p:cNvGrpSpPr/>
            <p:nvPr/>
          </p:nvGrpSpPr>
          <p:grpSpPr>
            <a:xfrm>
              <a:off x="787928" y="2682144"/>
              <a:ext cx="10616145" cy="3617782"/>
              <a:chOff x="802061" y="2682144"/>
              <a:chExt cx="10616145" cy="361778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E504B9B-5B57-6440-F598-1FF737077521}"/>
                  </a:ext>
                </a:extLst>
              </p:cNvPr>
              <p:cNvGrpSpPr/>
              <p:nvPr/>
            </p:nvGrpSpPr>
            <p:grpSpPr>
              <a:xfrm>
                <a:off x="4953927" y="2682144"/>
                <a:ext cx="2689318" cy="3540838"/>
                <a:chOff x="4953927" y="2682144"/>
                <a:chExt cx="2689318" cy="3540838"/>
              </a:xfrm>
            </p:grpSpPr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44C63DD8-1267-C26A-D45B-CBC4B8FD3617}"/>
                    </a:ext>
                  </a:extLst>
                </p:cNvPr>
                <p:cNvGrpSpPr/>
                <p:nvPr/>
              </p:nvGrpSpPr>
              <p:grpSpPr>
                <a:xfrm>
                  <a:off x="5606871" y="2682144"/>
                  <a:ext cx="1383430" cy="943198"/>
                  <a:chOff x="5682022" y="2682144"/>
                  <a:chExt cx="1383430" cy="943198"/>
                </a:xfrm>
              </p:grpSpPr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0434562A-1217-5D47-4AED-553420567DA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682022" y="3625342"/>
                    <a:ext cx="1383430" cy="0"/>
                  </a:xfrm>
                  <a:prstGeom prst="line">
                    <a:avLst/>
                  </a:prstGeom>
                  <a:ln w="25400">
                    <a:solidFill>
                      <a:schemeClr val="accent3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8" name="Group 37">
                    <a:extLst>
                      <a:ext uri="{FF2B5EF4-FFF2-40B4-BE49-F238E27FC236}">
                        <a16:creationId xmlns:a16="http://schemas.microsoft.com/office/drawing/2014/main" id="{135856C8-C019-67AB-5AE0-1D92002B347C}"/>
                      </a:ext>
                    </a:extLst>
                  </p:cNvPr>
                  <p:cNvGrpSpPr/>
                  <p:nvPr/>
                </p:nvGrpSpPr>
                <p:grpSpPr>
                  <a:xfrm>
                    <a:off x="5989088" y="2682144"/>
                    <a:ext cx="769299" cy="769299"/>
                    <a:chOff x="5989088" y="2682144"/>
                    <a:chExt cx="769299" cy="769299"/>
                  </a:xfrm>
                </p:grpSpPr>
                <p:sp>
                  <p:nvSpPr>
                    <p:cNvPr id="39" name="Oval 38">
                      <a:extLst>
                        <a:ext uri="{FF2B5EF4-FFF2-40B4-BE49-F238E27FC236}">
                          <a16:creationId xmlns:a16="http://schemas.microsoft.com/office/drawing/2014/main" id="{7C9FFCAE-C41E-AB0E-C8C6-0C301A1620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89088" y="2682144"/>
                      <a:ext cx="769299" cy="769299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>
                      <a:solidFill>
                        <a:schemeClr val="bg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0" name="Freeform: Shape 39">
                      <a:extLst>
                        <a:ext uri="{FF2B5EF4-FFF2-40B4-BE49-F238E27FC236}">
                          <a16:creationId xmlns:a16="http://schemas.microsoft.com/office/drawing/2014/main" id="{B8A70245-1407-636C-4C36-3F4FCDA32A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78980" y="2862014"/>
                      <a:ext cx="589516" cy="409559"/>
                    </a:xfrm>
                    <a:custGeom>
                      <a:avLst/>
                      <a:gdLst>
                        <a:gd name="connsiteX0" fmla="*/ 451579 w 901987"/>
                        <a:gd name="connsiteY0" fmla="*/ 579265 h 626644"/>
                        <a:gd name="connsiteX1" fmla="*/ 444082 w 901987"/>
                        <a:gd name="connsiteY1" fmla="*/ 586763 h 626644"/>
                        <a:gd name="connsiteX2" fmla="*/ 444082 w 901987"/>
                        <a:gd name="connsiteY2" fmla="*/ 598431 h 626644"/>
                        <a:gd name="connsiteX3" fmla="*/ 451579 w 901987"/>
                        <a:gd name="connsiteY3" fmla="*/ 605929 h 626644"/>
                        <a:gd name="connsiteX4" fmla="*/ 459076 w 901987"/>
                        <a:gd name="connsiteY4" fmla="*/ 598431 h 626644"/>
                        <a:gd name="connsiteX5" fmla="*/ 459076 w 901987"/>
                        <a:gd name="connsiteY5" fmla="*/ 586763 h 626644"/>
                        <a:gd name="connsiteX6" fmla="*/ 451579 w 901987"/>
                        <a:gd name="connsiteY6" fmla="*/ 579265 h 626644"/>
                        <a:gd name="connsiteX7" fmla="*/ 547382 w 901987"/>
                        <a:gd name="connsiteY7" fmla="*/ 539266 h 626644"/>
                        <a:gd name="connsiteX8" fmla="*/ 547382 w 901987"/>
                        <a:gd name="connsiteY8" fmla="*/ 549863 h 626644"/>
                        <a:gd name="connsiteX9" fmla="*/ 555313 w 901987"/>
                        <a:gd name="connsiteY9" fmla="*/ 557794 h 626644"/>
                        <a:gd name="connsiteX10" fmla="*/ 560614 w 901987"/>
                        <a:gd name="connsiteY10" fmla="*/ 559990 h 626644"/>
                        <a:gd name="connsiteX11" fmla="*/ 565916 w 901987"/>
                        <a:gd name="connsiteY11" fmla="*/ 557794 h 626644"/>
                        <a:gd name="connsiteX12" fmla="*/ 565911 w 901987"/>
                        <a:gd name="connsiteY12" fmla="*/ 547197 h 626644"/>
                        <a:gd name="connsiteX13" fmla="*/ 557980 w 901987"/>
                        <a:gd name="connsiteY13" fmla="*/ 539266 h 626644"/>
                        <a:gd name="connsiteX14" fmla="*/ 547382 w 901987"/>
                        <a:gd name="connsiteY14" fmla="*/ 539266 h 626644"/>
                        <a:gd name="connsiteX15" fmla="*/ 341091 w 901987"/>
                        <a:gd name="connsiteY15" fmla="*/ 537899 h 626644"/>
                        <a:gd name="connsiteX16" fmla="*/ 332840 w 901987"/>
                        <a:gd name="connsiteY16" fmla="*/ 546149 h 626644"/>
                        <a:gd name="connsiteX17" fmla="*/ 332840 w 901987"/>
                        <a:gd name="connsiteY17" fmla="*/ 556747 h 626644"/>
                        <a:gd name="connsiteX18" fmla="*/ 338141 w 901987"/>
                        <a:gd name="connsiteY18" fmla="*/ 558942 h 626644"/>
                        <a:gd name="connsiteX19" fmla="*/ 343443 w 901987"/>
                        <a:gd name="connsiteY19" fmla="*/ 556747 h 626644"/>
                        <a:gd name="connsiteX20" fmla="*/ 351692 w 901987"/>
                        <a:gd name="connsiteY20" fmla="*/ 548497 h 626644"/>
                        <a:gd name="connsiteX21" fmla="*/ 351693 w 901987"/>
                        <a:gd name="connsiteY21" fmla="*/ 548497 h 626644"/>
                        <a:gd name="connsiteX22" fmla="*/ 351687 w 901987"/>
                        <a:gd name="connsiteY22" fmla="*/ 537899 h 626644"/>
                        <a:gd name="connsiteX23" fmla="*/ 341091 w 901987"/>
                        <a:gd name="connsiteY23" fmla="*/ 537899 h 626644"/>
                        <a:gd name="connsiteX24" fmla="*/ 594565 w 901987"/>
                        <a:gd name="connsiteY24" fmla="*/ 435970 h 626644"/>
                        <a:gd name="connsiteX25" fmla="*/ 587068 w 901987"/>
                        <a:gd name="connsiteY25" fmla="*/ 443467 h 626644"/>
                        <a:gd name="connsiteX26" fmla="*/ 594565 w 901987"/>
                        <a:gd name="connsiteY26" fmla="*/ 450964 h 626644"/>
                        <a:gd name="connsiteX27" fmla="*/ 605779 w 901987"/>
                        <a:gd name="connsiteY27" fmla="*/ 450964 h 626644"/>
                        <a:gd name="connsiteX28" fmla="*/ 613276 w 901987"/>
                        <a:gd name="connsiteY28" fmla="*/ 443467 h 626644"/>
                        <a:gd name="connsiteX29" fmla="*/ 605779 w 901987"/>
                        <a:gd name="connsiteY29" fmla="*/ 435970 h 626644"/>
                        <a:gd name="connsiteX30" fmla="*/ 291153 w 901987"/>
                        <a:gd name="connsiteY30" fmla="*/ 430515 h 626644"/>
                        <a:gd name="connsiteX31" fmla="*/ 283656 w 901987"/>
                        <a:gd name="connsiteY31" fmla="*/ 438012 h 626644"/>
                        <a:gd name="connsiteX32" fmla="*/ 291153 w 901987"/>
                        <a:gd name="connsiteY32" fmla="*/ 445509 h 626644"/>
                        <a:gd name="connsiteX33" fmla="*/ 302822 w 901987"/>
                        <a:gd name="connsiteY33" fmla="*/ 445509 h 626644"/>
                        <a:gd name="connsiteX34" fmla="*/ 310319 w 901987"/>
                        <a:gd name="connsiteY34" fmla="*/ 438012 h 626644"/>
                        <a:gd name="connsiteX35" fmla="*/ 302822 w 901987"/>
                        <a:gd name="connsiteY35" fmla="*/ 430515 h 626644"/>
                        <a:gd name="connsiteX36" fmla="*/ 555313 w 901987"/>
                        <a:gd name="connsiteY36" fmla="*/ 329136 h 626644"/>
                        <a:gd name="connsiteX37" fmla="*/ 547382 w 901987"/>
                        <a:gd name="connsiteY37" fmla="*/ 337067 h 626644"/>
                        <a:gd name="connsiteX38" fmla="*/ 547382 w 901987"/>
                        <a:gd name="connsiteY38" fmla="*/ 347664 h 626644"/>
                        <a:gd name="connsiteX39" fmla="*/ 552683 w 901987"/>
                        <a:gd name="connsiteY39" fmla="*/ 349860 h 626644"/>
                        <a:gd name="connsiteX40" fmla="*/ 557985 w 901987"/>
                        <a:gd name="connsiteY40" fmla="*/ 347664 h 626644"/>
                        <a:gd name="connsiteX41" fmla="*/ 565916 w 901987"/>
                        <a:gd name="connsiteY41" fmla="*/ 339733 h 626644"/>
                        <a:gd name="connsiteX42" fmla="*/ 565911 w 901987"/>
                        <a:gd name="connsiteY42" fmla="*/ 329136 h 626644"/>
                        <a:gd name="connsiteX43" fmla="*/ 555313 w 901987"/>
                        <a:gd name="connsiteY43" fmla="*/ 329136 h 626644"/>
                        <a:gd name="connsiteX44" fmla="*/ 332840 w 901987"/>
                        <a:gd name="connsiteY44" fmla="*/ 319271 h 626644"/>
                        <a:gd name="connsiteX45" fmla="*/ 332840 w 901987"/>
                        <a:gd name="connsiteY45" fmla="*/ 329868 h 626644"/>
                        <a:gd name="connsiteX46" fmla="*/ 341091 w 901987"/>
                        <a:gd name="connsiteY46" fmla="*/ 338117 h 626644"/>
                        <a:gd name="connsiteX47" fmla="*/ 346391 w 901987"/>
                        <a:gd name="connsiteY47" fmla="*/ 340313 h 626644"/>
                        <a:gd name="connsiteX48" fmla="*/ 351692 w 901987"/>
                        <a:gd name="connsiteY48" fmla="*/ 338117 h 626644"/>
                        <a:gd name="connsiteX49" fmla="*/ 351693 w 901987"/>
                        <a:gd name="connsiteY49" fmla="*/ 338117 h 626644"/>
                        <a:gd name="connsiteX50" fmla="*/ 351687 w 901987"/>
                        <a:gd name="connsiteY50" fmla="*/ 327520 h 626644"/>
                        <a:gd name="connsiteX51" fmla="*/ 343438 w 901987"/>
                        <a:gd name="connsiteY51" fmla="*/ 319271 h 626644"/>
                        <a:gd name="connsiteX52" fmla="*/ 332840 w 901987"/>
                        <a:gd name="connsiteY52" fmla="*/ 319271 h 626644"/>
                        <a:gd name="connsiteX53" fmla="*/ 511403 w 901987"/>
                        <a:gd name="connsiteY53" fmla="*/ 294511 h 626644"/>
                        <a:gd name="connsiteX54" fmla="*/ 504470 w 901987"/>
                        <a:gd name="connsiteY54" fmla="*/ 296743 h 626644"/>
                        <a:gd name="connsiteX55" fmla="*/ 448228 w 901987"/>
                        <a:gd name="connsiteY55" fmla="*/ 406459 h 626644"/>
                        <a:gd name="connsiteX56" fmla="*/ 420692 w 901987"/>
                        <a:gd name="connsiteY56" fmla="*/ 437006 h 626644"/>
                        <a:gd name="connsiteX57" fmla="*/ 451579 w 901987"/>
                        <a:gd name="connsiteY57" fmla="*/ 467893 h 626644"/>
                        <a:gd name="connsiteX58" fmla="*/ 470399 w 901987"/>
                        <a:gd name="connsiteY58" fmla="*/ 461337 h 626644"/>
                        <a:gd name="connsiteX59" fmla="*/ 524839 w 901987"/>
                        <a:gd name="connsiteY59" fmla="*/ 480247 h 626644"/>
                        <a:gd name="connsiteX60" fmla="*/ 530783 w 901987"/>
                        <a:gd name="connsiteY60" fmla="*/ 478328 h 626644"/>
                        <a:gd name="connsiteX61" fmla="*/ 530782 w 901987"/>
                        <a:gd name="connsiteY61" fmla="*/ 478328 h 626644"/>
                        <a:gd name="connsiteX62" fmla="*/ 529522 w 901987"/>
                        <a:gd name="connsiteY62" fmla="*/ 471108 h 626644"/>
                        <a:gd name="connsiteX63" fmla="*/ 482366 w 901987"/>
                        <a:gd name="connsiteY63" fmla="*/ 438057 h 626644"/>
                        <a:gd name="connsiteX64" fmla="*/ 482471 w 901987"/>
                        <a:gd name="connsiteY64" fmla="*/ 437012 h 626644"/>
                        <a:gd name="connsiteX65" fmla="*/ 475643 w 901987"/>
                        <a:gd name="connsiteY65" fmla="*/ 417861 h 626644"/>
                        <a:gd name="connsiteX66" fmla="*/ 513948 w 901987"/>
                        <a:gd name="connsiteY66" fmla="*/ 300690 h 626644"/>
                        <a:gd name="connsiteX67" fmla="*/ 511403 w 901987"/>
                        <a:gd name="connsiteY67" fmla="*/ 294511 h 626644"/>
                        <a:gd name="connsiteX68" fmla="*/ 451584 w 901987"/>
                        <a:gd name="connsiteY68" fmla="*/ 270086 h 626644"/>
                        <a:gd name="connsiteX69" fmla="*/ 444087 w 901987"/>
                        <a:gd name="connsiteY69" fmla="*/ 277583 h 626644"/>
                        <a:gd name="connsiteX70" fmla="*/ 444087 w 901987"/>
                        <a:gd name="connsiteY70" fmla="*/ 289252 h 626644"/>
                        <a:gd name="connsiteX71" fmla="*/ 451584 w 901987"/>
                        <a:gd name="connsiteY71" fmla="*/ 296749 h 626644"/>
                        <a:gd name="connsiteX72" fmla="*/ 459081 w 901987"/>
                        <a:gd name="connsiteY72" fmla="*/ 289252 h 626644"/>
                        <a:gd name="connsiteX73" fmla="*/ 459081 w 901987"/>
                        <a:gd name="connsiteY73" fmla="*/ 277583 h 626644"/>
                        <a:gd name="connsiteX74" fmla="*/ 451584 w 901987"/>
                        <a:gd name="connsiteY74" fmla="*/ 270086 h 626644"/>
                        <a:gd name="connsiteX75" fmla="*/ 451582 w 901987"/>
                        <a:gd name="connsiteY75" fmla="*/ 247376 h 626644"/>
                        <a:gd name="connsiteX76" fmla="*/ 641216 w 901987"/>
                        <a:gd name="connsiteY76" fmla="*/ 437010 h 626644"/>
                        <a:gd name="connsiteX77" fmla="*/ 451582 w 901987"/>
                        <a:gd name="connsiteY77" fmla="*/ 626644 h 626644"/>
                        <a:gd name="connsiteX78" fmla="*/ 261948 w 901987"/>
                        <a:gd name="connsiteY78" fmla="*/ 437010 h 626644"/>
                        <a:gd name="connsiteX79" fmla="*/ 451582 w 901987"/>
                        <a:gd name="connsiteY79" fmla="*/ 247376 h 626644"/>
                        <a:gd name="connsiteX80" fmla="*/ 392498 w 901987"/>
                        <a:gd name="connsiteY80" fmla="*/ 0 h 626644"/>
                        <a:gd name="connsiteX81" fmla="*/ 503581 w 901987"/>
                        <a:gd name="connsiteY81" fmla="*/ 0 h 626644"/>
                        <a:gd name="connsiteX82" fmla="*/ 519874 w 901987"/>
                        <a:gd name="connsiteY82" fmla="*/ 5921 h 626644"/>
                        <a:gd name="connsiteX83" fmla="*/ 525793 w 901987"/>
                        <a:gd name="connsiteY83" fmla="*/ 22213 h 626644"/>
                        <a:gd name="connsiteX84" fmla="*/ 525793 w 901987"/>
                        <a:gd name="connsiteY84" fmla="*/ 87384 h 626644"/>
                        <a:gd name="connsiteX85" fmla="*/ 642795 w 901987"/>
                        <a:gd name="connsiteY85" fmla="*/ 134785 h 626644"/>
                        <a:gd name="connsiteX86" fmla="*/ 688706 w 901987"/>
                        <a:gd name="connsiteY86" fmla="*/ 88874 h 626644"/>
                        <a:gd name="connsiteX87" fmla="*/ 719815 w 901987"/>
                        <a:gd name="connsiteY87" fmla="*/ 88874 h 626644"/>
                        <a:gd name="connsiteX88" fmla="*/ 798313 w 901987"/>
                        <a:gd name="connsiteY88" fmla="*/ 167370 h 626644"/>
                        <a:gd name="connsiteX89" fmla="*/ 798313 w 901987"/>
                        <a:gd name="connsiteY89" fmla="*/ 198479 h 626644"/>
                        <a:gd name="connsiteX90" fmla="*/ 752400 w 901987"/>
                        <a:gd name="connsiteY90" fmla="*/ 244390 h 626644"/>
                        <a:gd name="connsiteX91" fmla="*/ 802756 w 901987"/>
                        <a:gd name="connsiteY91" fmla="*/ 365846 h 626644"/>
                        <a:gd name="connsiteX92" fmla="*/ 879774 w 901987"/>
                        <a:gd name="connsiteY92" fmla="*/ 365846 h 626644"/>
                        <a:gd name="connsiteX93" fmla="*/ 896067 w 901987"/>
                        <a:gd name="connsiteY93" fmla="*/ 371766 h 626644"/>
                        <a:gd name="connsiteX94" fmla="*/ 901987 w 901987"/>
                        <a:gd name="connsiteY94" fmla="*/ 388057 h 626644"/>
                        <a:gd name="connsiteX95" fmla="*/ 901987 w 901987"/>
                        <a:gd name="connsiteY95" fmla="*/ 421083 h 626644"/>
                        <a:gd name="connsiteX96" fmla="*/ 669816 w 901987"/>
                        <a:gd name="connsiteY96" fmla="*/ 421083 h 626644"/>
                        <a:gd name="connsiteX97" fmla="*/ 657053 w 901987"/>
                        <a:gd name="connsiteY97" fmla="*/ 355633 h 626644"/>
                        <a:gd name="connsiteX98" fmla="*/ 608732 w 901987"/>
                        <a:gd name="connsiteY98" fmla="*/ 282897 h 626644"/>
                        <a:gd name="connsiteX99" fmla="*/ 299183 w 901987"/>
                        <a:gd name="connsiteY99" fmla="*/ 282897 h 626644"/>
                        <a:gd name="connsiteX100" fmla="*/ 251070 w 901987"/>
                        <a:gd name="connsiteY100" fmla="*/ 354798 h 626644"/>
                        <a:gd name="connsiteX101" fmla="*/ 238377 w 901987"/>
                        <a:gd name="connsiteY101" fmla="*/ 421083 h 626644"/>
                        <a:gd name="connsiteX102" fmla="*/ 0 w 901987"/>
                        <a:gd name="connsiteY102" fmla="*/ 421083 h 626644"/>
                        <a:gd name="connsiteX103" fmla="*/ 0 w 901987"/>
                        <a:gd name="connsiteY103" fmla="*/ 386572 h 626644"/>
                        <a:gd name="connsiteX104" fmla="*/ 5920 w 901987"/>
                        <a:gd name="connsiteY104" fmla="*/ 370280 h 626644"/>
                        <a:gd name="connsiteX105" fmla="*/ 22213 w 901987"/>
                        <a:gd name="connsiteY105" fmla="*/ 364360 h 626644"/>
                        <a:gd name="connsiteX106" fmla="*/ 103675 w 901987"/>
                        <a:gd name="connsiteY106" fmla="*/ 364360 h 626644"/>
                        <a:gd name="connsiteX107" fmla="*/ 152552 w 901987"/>
                        <a:gd name="connsiteY107" fmla="*/ 245870 h 626644"/>
                        <a:gd name="connsiteX108" fmla="*/ 102197 w 901987"/>
                        <a:gd name="connsiteY108" fmla="*/ 195514 h 626644"/>
                        <a:gd name="connsiteX109" fmla="*/ 102197 w 901987"/>
                        <a:gd name="connsiteY109" fmla="*/ 195512 h 626644"/>
                        <a:gd name="connsiteX110" fmla="*/ 102207 w 901987"/>
                        <a:gd name="connsiteY110" fmla="*/ 164403 h 626644"/>
                        <a:gd name="connsiteX111" fmla="*/ 180705 w 901987"/>
                        <a:gd name="connsiteY111" fmla="*/ 85906 h 626644"/>
                        <a:gd name="connsiteX112" fmla="*/ 211814 w 901987"/>
                        <a:gd name="connsiteY112" fmla="*/ 85906 h 626644"/>
                        <a:gd name="connsiteX113" fmla="*/ 262168 w 901987"/>
                        <a:gd name="connsiteY113" fmla="*/ 136260 h 626644"/>
                        <a:gd name="connsiteX114" fmla="*/ 370285 w 901987"/>
                        <a:gd name="connsiteY114" fmla="*/ 90349 h 626644"/>
                        <a:gd name="connsiteX115" fmla="*/ 370285 w 901987"/>
                        <a:gd name="connsiteY115" fmla="*/ 22213 h 626644"/>
                        <a:gd name="connsiteX116" fmla="*/ 376205 w 901987"/>
                        <a:gd name="connsiteY116" fmla="*/ 5921 h 626644"/>
                        <a:gd name="connsiteX117" fmla="*/ 392498 w 901987"/>
                        <a:gd name="connsiteY117" fmla="*/ 0 h 6266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</a:cxnLst>
                      <a:rect l="l" t="t" r="r" b="b"/>
                      <a:pathLst>
                        <a:path w="901987" h="626644">
                          <a:moveTo>
                            <a:pt x="451579" y="579265"/>
                          </a:moveTo>
                          <a:cubicBezTo>
                            <a:pt x="447438" y="579265"/>
                            <a:pt x="444082" y="582622"/>
                            <a:pt x="444082" y="586763"/>
                          </a:cubicBezTo>
                          <a:lnTo>
                            <a:pt x="444082" y="598431"/>
                          </a:lnTo>
                          <a:cubicBezTo>
                            <a:pt x="444082" y="602572"/>
                            <a:pt x="447438" y="605929"/>
                            <a:pt x="451579" y="605929"/>
                          </a:cubicBezTo>
                          <a:cubicBezTo>
                            <a:pt x="455719" y="605929"/>
                            <a:pt x="459076" y="602572"/>
                            <a:pt x="459076" y="598431"/>
                          </a:cubicBezTo>
                          <a:lnTo>
                            <a:pt x="459076" y="586763"/>
                          </a:lnTo>
                          <a:cubicBezTo>
                            <a:pt x="459076" y="582622"/>
                            <a:pt x="455719" y="579265"/>
                            <a:pt x="451579" y="579265"/>
                          </a:cubicBezTo>
                          <a:close/>
                          <a:moveTo>
                            <a:pt x="547382" y="539266"/>
                          </a:moveTo>
                          <a:cubicBezTo>
                            <a:pt x="544455" y="542194"/>
                            <a:pt x="544455" y="546936"/>
                            <a:pt x="547382" y="549863"/>
                          </a:cubicBezTo>
                          <a:lnTo>
                            <a:pt x="555313" y="557794"/>
                          </a:lnTo>
                          <a:cubicBezTo>
                            <a:pt x="556777" y="559258"/>
                            <a:pt x="558696" y="559990"/>
                            <a:pt x="560614" y="559990"/>
                          </a:cubicBezTo>
                          <a:cubicBezTo>
                            <a:pt x="562533" y="559990"/>
                            <a:pt x="564451" y="559258"/>
                            <a:pt x="565916" y="557794"/>
                          </a:cubicBezTo>
                          <a:cubicBezTo>
                            <a:pt x="568843" y="554867"/>
                            <a:pt x="568843" y="550125"/>
                            <a:pt x="565911" y="547197"/>
                          </a:cubicBezTo>
                          <a:lnTo>
                            <a:pt x="557980" y="539266"/>
                          </a:lnTo>
                          <a:cubicBezTo>
                            <a:pt x="555052" y="536338"/>
                            <a:pt x="550310" y="536338"/>
                            <a:pt x="547382" y="539266"/>
                          </a:cubicBezTo>
                          <a:close/>
                          <a:moveTo>
                            <a:pt x="341091" y="537899"/>
                          </a:moveTo>
                          <a:lnTo>
                            <a:pt x="332840" y="546149"/>
                          </a:lnTo>
                          <a:cubicBezTo>
                            <a:pt x="329913" y="549077"/>
                            <a:pt x="329913" y="553819"/>
                            <a:pt x="332840" y="556747"/>
                          </a:cubicBezTo>
                          <a:cubicBezTo>
                            <a:pt x="334304" y="558210"/>
                            <a:pt x="336223" y="558942"/>
                            <a:pt x="338141" y="558942"/>
                          </a:cubicBezTo>
                          <a:cubicBezTo>
                            <a:pt x="340061" y="558942"/>
                            <a:pt x="341979" y="558210"/>
                            <a:pt x="343443" y="556747"/>
                          </a:cubicBezTo>
                          <a:lnTo>
                            <a:pt x="351692" y="548497"/>
                          </a:lnTo>
                          <a:lnTo>
                            <a:pt x="351693" y="548497"/>
                          </a:lnTo>
                          <a:cubicBezTo>
                            <a:pt x="354620" y="545569"/>
                            <a:pt x="354620" y="540827"/>
                            <a:pt x="351687" y="537899"/>
                          </a:cubicBezTo>
                          <a:cubicBezTo>
                            <a:pt x="348760" y="534972"/>
                            <a:pt x="344018" y="534972"/>
                            <a:pt x="341091" y="537899"/>
                          </a:cubicBezTo>
                          <a:close/>
                          <a:moveTo>
                            <a:pt x="594565" y="435970"/>
                          </a:moveTo>
                          <a:cubicBezTo>
                            <a:pt x="590424" y="435970"/>
                            <a:pt x="587068" y="439326"/>
                            <a:pt x="587068" y="443467"/>
                          </a:cubicBezTo>
                          <a:cubicBezTo>
                            <a:pt x="587068" y="447608"/>
                            <a:pt x="590424" y="450964"/>
                            <a:pt x="594565" y="450964"/>
                          </a:cubicBezTo>
                          <a:lnTo>
                            <a:pt x="605779" y="450964"/>
                          </a:lnTo>
                          <a:cubicBezTo>
                            <a:pt x="609920" y="450964"/>
                            <a:pt x="613270" y="447608"/>
                            <a:pt x="613276" y="443467"/>
                          </a:cubicBezTo>
                          <a:cubicBezTo>
                            <a:pt x="613276" y="439326"/>
                            <a:pt x="609920" y="435970"/>
                            <a:pt x="605779" y="435970"/>
                          </a:cubicBezTo>
                          <a:close/>
                          <a:moveTo>
                            <a:pt x="291153" y="430515"/>
                          </a:moveTo>
                          <a:cubicBezTo>
                            <a:pt x="287012" y="430515"/>
                            <a:pt x="283656" y="433871"/>
                            <a:pt x="283656" y="438012"/>
                          </a:cubicBezTo>
                          <a:cubicBezTo>
                            <a:pt x="283656" y="442153"/>
                            <a:pt x="287012" y="445509"/>
                            <a:pt x="291153" y="445509"/>
                          </a:cubicBezTo>
                          <a:lnTo>
                            <a:pt x="302822" y="445509"/>
                          </a:lnTo>
                          <a:cubicBezTo>
                            <a:pt x="306962" y="445509"/>
                            <a:pt x="310319" y="442153"/>
                            <a:pt x="310319" y="438012"/>
                          </a:cubicBezTo>
                          <a:cubicBezTo>
                            <a:pt x="310319" y="433871"/>
                            <a:pt x="306962" y="430515"/>
                            <a:pt x="302822" y="430515"/>
                          </a:cubicBezTo>
                          <a:close/>
                          <a:moveTo>
                            <a:pt x="555313" y="329136"/>
                          </a:moveTo>
                          <a:lnTo>
                            <a:pt x="547382" y="337067"/>
                          </a:lnTo>
                          <a:cubicBezTo>
                            <a:pt x="544455" y="339995"/>
                            <a:pt x="544455" y="344736"/>
                            <a:pt x="547382" y="347664"/>
                          </a:cubicBezTo>
                          <a:cubicBezTo>
                            <a:pt x="548846" y="349128"/>
                            <a:pt x="550765" y="349860"/>
                            <a:pt x="552683" y="349860"/>
                          </a:cubicBezTo>
                          <a:cubicBezTo>
                            <a:pt x="554602" y="349860"/>
                            <a:pt x="556521" y="349128"/>
                            <a:pt x="557985" y="347664"/>
                          </a:cubicBezTo>
                          <a:lnTo>
                            <a:pt x="565916" y="339733"/>
                          </a:lnTo>
                          <a:cubicBezTo>
                            <a:pt x="568843" y="336805"/>
                            <a:pt x="568843" y="332064"/>
                            <a:pt x="565911" y="329136"/>
                          </a:cubicBezTo>
                          <a:cubicBezTo>
                            <a:pt x="562983" y="326208"/>
                            <a:pt x="558241" y="326208"/>
                            <a:pt x="555313" y="329136"/>
                          </a:cubicBezTo>
                          <a:close/>
                          <a:moveTo>
                            <a:pt x="332840" y="319271"/>
                          </a:moveTo>
                          <a:cubicBezTo>
                            <a:pt x="329913" y="322198"/>
                            <a:pt x="329913" y="326940"/>
                            <a:pt x="332840" y="329868"/>
                          </a:cubicBezTo>
                          <a:lnTo>
                            <a:pt x="341091" y="338117"/>
                          </a:lnTo>
                          <a:cubicBezTo>
                            <a:pt x="342554" y="339581"/>
                            <a:pt x="344473" y="340313"/>
                            <a:pt x="346391" y="340313"/>
                          </a:cubicBezTo>
                          <a:cubicBezTo>
                            <a:pt x="348310" y="340313"/>
                            <a:pt x="350229" y="339582"/>
                            <a:pt x="351692" y="338117"/>
                          </a:cubicBezTo>
                          <a:lnTo>
                            <a:pt x="351693" y="338117"/>
                          </a:lnTo>
                          <a:cubicBezTo>
                            <a:pt x="354620" y="335190"/>
                            <a:pt x="354620" y="330448"/>
                            <a:pt x="351687" y="327520"/>
                          </a:cubicBezTo>
                          <a:lnTo>
                            <a:pt x="343438" y="319271"/>
                          </a:lnTo>
                          <a:cubicBezTo>
                            <a:pt x="340510" y="316343"/>
                            <a:pt x="335768" y="316343"/>
                            <a:pt x="332840" y="319271"/>
                          </a:cubicBezTo>
                          <a:close/>
                          <a:moveTo>
                            <a:pt x="511403" y="294511"/>
                          </a:moveTo>
                          <a:cubicBezTo>
                            <a:pt x="508872" y="293214"/>
                            <a:pt x="505767" y="294213"/>
                            <a:pt x="504470" y="296743"/>
                          </a:cubicBezTo>
                          <a:lnTo>
                            <a:pt x="448228" y="406459"/>
                          </a:lnTo>
                          <a:cubicBezTo>
                            <a:pt x="432768" y="408148"/>
                            <a:pt x="420692" y="421097"/>
                            <a:pt x="420692" y="437006"/>
                          </a:cubicBezTo>
                          <a:cubicBezTo>
                            <a:pt x="420692" y="454065"/>
                            <a:pt x="434520" y="467893"/>
                            <a:pt x="451579" y="467893"/>
                          </a:cubicBezTo>
                          <a:cubicBezTo>
                            <a:pt x="458699" y="467893"/>
                            <a:pt x="465177" y="465384"/>
                            <a:pt x="470399" y="461337"/>
                          </a:cubicBezTo>
                          <a:lnTo>
                            <a:pt x="524839" y="480247"/>
                          </a:lnTo>
                          <a:cubicBezTo>
                            <a:pt x="526972" y="480989"/>
                            <a:pt x="529424" y="480268"/>
                            <a:pt x="530783" y="478328"/>
                          </a:cubicBezTo>
                          <a:lnTo>
                            <a:pt x="530782" y="478328"/>
                          </a:lnTo>
                          <a:cubicBezTo>
                            <a:pt x="532430" y="475986"/>
                            <a:pt x="531860" y="472755"/>
                            <a:pt x="529522" y="471108"/>
                          </a:cubicBezTo>
                          <a:lnTo>
                            <a:pt x="482366" y="438057"/>
                          </a:lnTo>
                          <a:cubicBezTo>
                            <a:pt x="482377" y="437702"/>
                            <a:pt x="482471" y="437373"/>
                            <a:pt x="482471" y="437012"/>
                          </a:cubicBezTo>
                          <a:cubicBezTo>
                            <a:pt x="482471" y="429734"/>
                            <a:pt x="479851" y="423136"/>
                            <a:pt x="475643" y="417861"/>
                          </a:cubicBezTo>
                          <a:lnTo>
                            <a:pt x="513948" y="300690"/>
                          </a:lnTo>
                          <a:cubicBezTo>
                            <a:pt x="514723" y="298327"/>
                            <a:pt x="513687" y="295682"/>
                            <a:pt x="511403" y="294511"/>
                          </a:cubicBezTo>
                          <a:close/>
                          <a:moveTo>
                            <a:pt x="451584" y="270086"/>
                          </a:moveTo>
                          <a:cubicBezTo>
                            <a:pt x="447444" y="270086"/>
                            <a:pt x="444087" y="273442"/>
                            <a:pt x="444087" y="277583"/>
                          </a:cubicBezTo>
                          <a:lnTo>
                            <a:pt x="444087" y="289252"/>
                          </a:lnTo>
                          <a:cubicBezTo>
                            <a:pt x="444087" y="293393"/>
                            <a:pt x="447444" y="296749"/>
                            <a:pt x="451584" y="296749"/>
                          </a:cubicBezTo>
                          <a:cubicBezTo>
                            <a:pt x="455725" y="296749"/>
                            <a:pt x="459081" y="293393"/>
                            <a:pt x="459081" y="289252"/>
                          </a:cubicBezTo>
                          <a:lnTo>
                            <a:pt x="459081" y="277583"/>
                          </a:lnTo>
                          <a:cubicBezTo>
                            <a:pt x="459081" y="273442"/>
                            <a:pt x="455725" y="270086"/>
                            <a:pt x="451584" y="270086"/>
                          </a:cubicBezTo>
                          <a:close/>
                          <a:moveTo>
                            <a:pt x="451582" y="247376"/>
                          </a:moveTo>
                          <a:cubicBezTo>
                            <a:pt x="556146" y="247376"/>
                            <a:pt x="641221" y="332444"/>
                            <a:pt x="641216" y="437010"/>
                          </a:cubicBezTo>
                          <a:cubicBezTo>
                            <a:pt x="641216" y="541574"/>
                            <a:pt x="556146" y="626644"/>
                            <a:pt x="451582" y="626644"/>
                          </a:cubicBezTo>
                          <a:cubicBezTo>
                            <a:pt x="347018" y="626644"/>
                            <a:pt x="261948" y="541574"/>
                            <a:pt x="261948" y="437010"/>
                          </a:cubicBezTo>
                          <a:cubicBezTo>
                            <a:pt x="261948" y="332446"/>
                            <a:pt x="347016" y="247376"/>
                            <a:pt x="451582" y="247376"/>
                          </a:cubicBezTo>
                          <a:close/>
                          <a:moveTo>
                            <a:pt x="392498" y="0"/>
                          </a:moveTo>
                          <a:lnTo>
                            <a:pt x="503581" y="0"/>
                          </a:lnTo>
                          <a:cubicBezTo>
                            <a:pt x="510989" y="0"/>
                            <a:pt x="516909" y="1478"/>
                            <a:pt x="519874" y="5921"/>
                          </a:cubicBezTo>
                          <a:cubicBezTo>
                            <a:pt x="522829" y="10363"/>
                            <a:pt x="525793" y="16293"/>
                            <a:pt x="525793" y="22213"/>
                          </a:cubicBezTo>
                          <a:lnTo>
                            <a:pt x="525793" y="87384"/>
                          </a:lnTo>
                          <a:cubicBezTo>
                            <a:pt x="565775" y="96278"/>
                            <a:pt x="605767" y="112572"/>
                            <a:pt x="642795" y="134785"/>
                          </a:cubicBezTo>
                          <a:lnTo>
                            <a:pt x="688706" y="88874"/>
                          </a:lnTo>
                          <a:cubicBezTo>
                            <a:pt x="697602" y="79988"/>
                            <a:pt x="710929" y="79988"/>
                            <a:pt x="719815" y="88874"/>
                          </a:cubicBezTo>
                          <a:lnTo>
                            <a:pt x="798313" y="167370"/>
                          </a:lnTo>
                          <a:cubicBezTo>
                            <a:pt x="807198" y="176267"/>
                            <a:pt x="807198" y="189594"/>
                            <a:pt x="798313" y="198479"/>
                          </a:cubicBezTo>
                          <a:lnTo>
                            <a:pt x="752400" y="244390"/>
                          </a:lnTo>
                          <a:cubicBezTo>
                            <a:pt x="777578" y="281418"/>
                            <a:pt x="793871" y="322898"/>
                            <a:pt x="802756" y="365846"/>
                          </a:cubicBezTo>
                          <a:lnTo>
                            <a:pt x="879774" y="365846"/>
                          </a:lnTo>
                          <a:cubicBezTo>
                            <a:pt x="887183" y="365846"/>
                            <a:pt x="893102" y="367323"/>
                            <a:pt x="896067" y="371766"/>
                          </a:cubicBezTo>
                          <a:cubicBezTo>
                            <a:pt x="899022" y="376207"/>
                            <a:pt x="901987" y="382137"/>
                            <a:pt x="901987" y="388057"/>
                          </a:cubicBezTo>
                          <a:lnTo>
                            <a:pt x="901987" y="421083"/>
                          </a:lnTo>
                          <a:lnTo>
                            <a:pt x="669816" y="421083"/>
                          </a:lnTo>
                          <a:lnTo>
                            <a:pt x="657053" y="355633"/>
                          </a:lnTo>
                          <a:cubicBezTo>
                            <a:pt x="646314" y="329181"/>
                            <a:pt x="630208" y="304373"/>
                            <a:pt x="608732" y="282897"/>
                          </a:cubicBezTo>
                          <a:cubicBezTo>
                            <a:pt x="522835" y="196994"/>
                            <a:pt x="385088" y="198469"/>
                            <a:pt x="299183" y="282897"/>
                          </a:cubicBezTo>
                          <a:cubicBezTo>
                            <a:pt x="277707" y="304001"/>
                            <a:pt x="261692" y="328532"/>
                            <a:pt x="251070" y="354798"/>
                          </a:cubicBezTo>
                          <a:lnTo>
                            <a:pt x="238377" y="421083"/>
                          </a:lnTo>
                          <a:lnTo>
                            <a:pt x="0" y="421083"/>
                          </a:lnTo>
                          <a:lnTo>
                            <a:pt x="0" y="386572"/>
                          </a:lnTo>
                          <a:cubicBezTo>
                            <a:pt x="0" y="380652"/>
                            <a:pt x="1477" y="373245"/>
                            <a:pt x="5920" y="370280"/>
                          </a:cubicBezTo>
                          <a:cubicBezTo>
                            <a:pt x="10362" y="367325"/>
                            <a:pt x="16293" y="364360"/>
                            <a:pt x="22213" y="364360"/>
                          </a:cubicBezTo>
                          <a:lnTo>
                            <a:pt x="103675" y="364360"/>
                          </a:lnTo>
                          <a:cubicBezTo>
                            <a:pt x="112560" y="322888"/>
                            <a:pt x="128851" y="282897"/>
                            <a:pt x="152552" y="245870"/>
                          </a:cubicBezTo>
                          <a:lnTo>
                            <a:pt x="102197" y="195514"/>
                          </a:lnTo>
                          <a:lnTo>
                            <a:pt x="102197" y="195512"/>
                          </a:lnTo>
                          <a:cubicBezTo>
                            <a:pt x="93312" y="186616"/>
                            <a:pt x="93312" y="173289"/>
                            <a:pt x="102207" y="164403"/>
                          </a:cubicBezTo>
                          <a:lnTo>
                            <a:pt x="180705" y="85906"/>
                          </a:lnTo>
                          <a:cubicBezTo>
                            <a:pt x="189601" y="77020"/>
                            <a:pt x="202928" y="77020"/>
                            <a:pt x="211814" y="85906"/>
                          </a:cubicBezTo>
                          <a:lnTo>
                            <a:pt x="262168" y="136260"/>
                          </a:lnTo>
                          <a:cubicBezTo>
                            <a:pt x="296230" y="114049"/>
                            <a:pt x="331780" y="99234"/>
                            <a:pt x="370285" y="90349"/>
                          </a:cubicBezTo>
                          <a:lnTo>
                            <a:pt x="370285" y="22213"/>
                          </a:lnTo>
                          <a:cubicBezTo>
                            <a:pt x="370285" y="16293"/>
                            <a:pt x="371762" y="10363"/>
                            <a:pt x="376205" y="5921"/>
                          </a:cubicBezTo>
                          <a:cubicBezTo>
                            <a:pt x="380648" y="2966"/>
                            <a:pt x="386578" y="0"/>
                            <a:pt x="392498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89652391-F209-9751-26A4-3768F4736C0B}"/>
                    </a:ext>
                  </a:extLst>
                </p:cNvPr>
                <p:cNvGrpSpPr/>
                <p:nvPr/>
              </p:nvGrpSpPr>
              <p:grpSpPr>
                <a:xfrm>
                  <a:off x="4953927" y="3739484"/>
                  <a:ext cx="2689318" cy="2483498"/>
                  <a:chOff x="4962805" y="3739484"/>
                  <a:chExt cx="2689318" cy="2483498"/>
                </a:xfrm>
              </p:grpSpPr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8B0C4246-B40F-E5A4-D290-11DFC26A62C3}"/>
                      </a:ext>
                    </a:extLst>
                  </p:cNvPr>
                  <p:cNvSpPr/>
                  <p:nvPr/>
                </p:nvSpPr>
                <p:spPr>
                  <a:xfrm>
                    <a:off x="4962805" y="4176268"/>
                    <a:ext cx="2689318" cy="204671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New business model and </a:t>
                    </a:r>
                  </a:p>
                  <a:p>
                    <a:pPr marL="182880" indent="-182880"/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process adaption</a:t>
                    </a: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Key focus on profitable products, consumers and location</a:t>
                    </a: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Quality control</a:t>
                    </a: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47C2FBC8-67ED-FF96-C6B4-E80E74D54564}"/>
                      </a:ext>
                    </a:extLst>
                  </p:cNvPr>
                  <p:cNvSpPr txBox="1"/>
                  <p:nvPr/>
                </p:nvSpPr>
                <p:spPr>
                  <a:xfrm>
                    <a:off x="5145878" y="3739484"/>
                    <a:ext cx="2323173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accent1"/>
                        </a:solidFill>
                        <a:latin typeface="Century Gothic" panose="020B0502020202020204" pitchFamily="34" charset="0"/>
                      </a:rPr>
                      <a:t>Increasing Efficiency</a:t>
                    </a:r>
                  </a:p>
                </p:txBody>
              </p:sp>
            </p:grp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1E2E5E2D-2D13-D7E2-5D4A-1848B9336B2D}"/>
                  </a:ext>
                </a:extLst>
              </p:cNvPr>
              <p:cNvGrpSpPr/>
              <p:nvPr/>
            </p:nvGrpSpPr>
            <p:grpSpPr>
              <a:xfrm>
                <a:off x="9105794" y="2682144"/>
                <a:ext cx="2312412" cy="3617782"/>
                <a:chOff x="9105794" y="2682144"/>
                <a:chExt cx="2312412" cy="3617782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BBCB70C8-852F-2887-0B64-652C870A71E2}"/>
                    </a:ext>
                  </a:extLst>
                </p:cNvPr>
                <p:cNvGrpSpPr/>
                <p:nvPr/>
              </p:nvGrpSpPr>
              <p:grpSpPr>
                <a:xfrm>
                  <a:off x="9570285" y="2682144"/>
                  <a:ext cx="1383430" cy="943198"/>
                  <a:chOff x="9570285" y="2682144"/>
                  <a:chExt cx="1383430" cy="943198"/>
                </a:xfrm>
              </p:grpSpPr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50FA09C7-2725-982C-24B0-A1057AE6AF5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570285" y="3625342"/>
                    <a:ext cx="1383430" cy="0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0" name="Group 29">
                    <a:extLst>
                      <a:ext uri="{FF2B5EF4-FFF2-40B4-BE49-F238E27FC236}">
                        <a16:creationId xmlns:a16="http://schemas.microsoft.com/office/drawing/2014/main" id="{61084DDF-F039-E732-3E82-193773B64E27}"/>
                      </a:ext>
                    </a:extLst>
                  </p:cNvPr>
                  <p:cNvGrpSpPr/>
                  <p:nvPr/>
                </p:nvGrpSpPr>
                <p:grpSpPr>
                  <a:xfrm>
                    <a:off x="9877351" y="2682144"/>
                    <a:ext cx="769299" cy="769299"/>
                    <a:chOff x="9877351" y="2682144"/>
                    <a:chExt cx="769299" cy="769299"/>
                  </a:xfrm>
                </p:grpSpPr>
                <p:sp>
                  <p:nvSpPr>
                    <p:cNvPr id="31" name="Oval 30">
                      <a:extLst>
                        <a:ext uri="{FF2B5EF4-FFF2-40B4-BE49-F238E27FC236}">
                          <a16:creationId xmlns:a16="http://schemas.microsoft.com/office/drawing/2014/main" id="{1C849057-BB43-1D25-E241-E2CBA1F16C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77351" y="2682144"/>
                      <a:ext cx="769299" cy="769299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bg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" name="Freeform: Shape 31">
                      <a:extLst>
                        <a:ext uri="{FF2B5EF4-FFF2-40B4-BE49-F238E27FC236}">
                          <a16:creationId xmlns:a16="http://schemas.microsoft.com/office/drawing/2014/main" id="{CC9DBB4A-2B7B-1076-20E3-4692614679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11197" y="2824507"/>
                      <a:ext cx="501607" cy="484573"/>
                    </a:xfrm>
                    <a:custGeom>
                      <a:avLst/>
                      <a:gdLst>
                        <a:gd name="connsiteX0" fmla="*/ 576810 w 1146337"/>
                        <a:gd name="connsiteY0" fmla="*/ 478133 h 1107409"/>
                        <a:gd name="connsiteX1" fmla="*/ 586792 w 1146337"/>
                        <a:gd name="connsiteY1" fmla="*/ 482267 h 1107409"/>
                        <a:gd name="connsiteX2" fmla="*/ 804919 w 1146337"/>
                        <a:gd name="connsiteY2" fmla="*/ 700394 h 1107409"/>
                        <a:gd name="connsiteX3" fmla="*/ 806445 w 1146337"/>
                        <a:gd name="connsiteY3" fmla="*/ 708083 h 1107409"/>
                        <a:gd name="connsiteX4" fmla="*/ 799928 w 1146337"/>
                        <a:gd name="connsiteY4" fmla="*/ 712444 h 1107409"/>
                        <a:gd name="connsiteX5" fmla="*/ 675605 w 1146337"/>
                        <a:gd name="connsiteY5" fmla="*/ 712444 h 1107409"/>
                        <a:gd name="connsiteX6" fmla="*/ 675605 w 1146337"/>
                        <a:gd name="connsiteY6" fmla="*/ 1093292 h 1107409"/>
                        <a:gd name="connsiteX7" fmla="*/ 671470 w 1146337"/>
                        <a:gd name="connsiteY7" fmla="*/ 1103274 h 1107409"/>
                        <a:gd name="connsiteX8" fmla="*/ 661487 w 1146337"/>
                        <a:gd name="connsiteY8" fmla="*/ 1107409 h 1107409"/>
                        <a:gd name="connsiteX9" fmla="*/ 492134 w 1146337"/>
                        <a:gd name="connsiteY9" fmla="*/ 1107409 h 1107409"/>
                        <a:gd name="connsiteX10" fmla="*/ 492132 w 1146337"/>
                        <a:gd name="connsiteY10" fmla="*/ 1107409 h 1107409"/>
                        <a:gd name="connsiteX11" fmla="*/ 478014 w 1146337"/>
                        <a:gd name="connsiteY11" fmla="*/ 1093292 h 1107409"/>
                        <a:gd name="connsiteX12" fmla="*/ 478014 w 1146337"/>
                        <a:gd name="connsiteY12" fmla="*/ 712444 h 1107409"/>
                        <a:gd name="connsiteX13" fmla="*/ 353691 w 1146337"/>
                        <a:gd name="connsiteY13" fmla="*/ 712444 h 1107409"/>
                        <a:gd name="connsiteX14" fmla="*/ 347174 w 1146337"/>
                        <a:gd name="connsiteY14" fmla="*/ 708083 h 1107409"/>
                        <a:gd name="connsiteX15" fmla="*/ 348700 w 1146337"/>
                        <a:gd name="connsiteY15" fmla="*/ 700394 h 1107409"/>
                        <a:gd name="connsiteX16" fmla="*/ 566827 w 1146337"/>
                        <a:gd name="connsiteY16" fmla="*/ 482267 h 1107409"/>
                        <a:gd name="connsiteX17" fmla="*/ 576810 w 1146337"/>
                        <a:gd name="connsiteY17" fmla="*/ 478133 h 1107409"/>
                        <a:gd name="connsiteX18" fmla="*/ 916164 w 1146337"/>
                        <a:gd name="connsiteY18" fmla="*/ 257152 h 1107409"/>
                        <a:gd name="connsiteX19" fmla="*/ 926147 w 1146337"/>
                        <a:gd name="connsiteY19" fmla="*/ 261287 h 1107409"/>
                        <a:gd name="connsiteX20" fmla="*/ 1144273 w 1146337"/>
                        <a:gd name="connsiteY20" fmla="*/ 479414 h 1107409"/>
                        <a:gd name="connsiteX21" fmla="*/ 1145799 w 1146337"/>
                        <a:gd name="connsiteY21" fmla="*/ 487103 h 1107409"/>
                        <a:gd name="connsiteX22" fmla="*/ 1139282 w 1146337"/>
                        <a:gd name="connsiteY22" fmla="*/ 491464 h 1107409"/>
                        <a:gd name="connsiteX23" fmla="*/ 1014959 w 1146337"/>
                        <a:gd name="connsiteY23" fmla="*/ 491464 h 1107409"/>
                        <a:gd name="connsiteX24" fmla="*/ 1014959 w 1146337"/>
                        <a:gd name="connsiteY24" fmla="*/ 872312 h 1107409"/>
                        <a:gd name="connsiteX25" fmla="*/ 1010824 w 1146337"/>
                        <a:gd name="connsiteY25" fmla="*/ 882294 h 1107409"/>
                        <a:gd name="connsiteX26" fmla="*/ 1000842 w 1146337"/>
                        <a:gd name="connsiteY26" fmla="*/ 886429 h 1107409"/>
                        <a:gd name="connsiteX27" fmla="*/ 831488 w 1146337"/>
                        <a:gd name="connsiteY27" fmla="*/ 886429 h 1107409"/>
                        <a:gd name="connsiteX28" fmla="*/ 831486 w 1146337"/>
                        <a:gd name="connsiteY28" fmla="*/ 886429 h 1107409"/>
                        <a:gd name="connsiteX29" fmla="*/ 817368 w 1146337"/>
                        <a:gd name="connsiteY29" fmla="*/ 872312 h 1107409"/>
                        <a:gd name="connsiteX30" fmla="*/ 817368 w 1146337"/>
                        <a:gd name="connsiteY30" fmla="*/ 491464 h 1107409"/>
                        <a:gd name="connsiteX31" fmla="*/ 693045 w 1146337"/>
                        <a:gd name="connsiteY31" fmla="*/ 491464 h 1107409"/>
                        <a:gd name="connsiteX32" fmla="*/ 686528 w 1146337"/>
                        <a:gd name="connsiteY32" fmla="*/ 487103 h 1107409"/>
                        <a:gd name="connsiteX33" fmla="*/ 688054 w 1146337"/>
                        <a:gd name="connsiteY33" fmla="*/ 479414 h 1107409"/>
                        <a:gd name="connsiteX34" fmla="*/ 906181 w 1146337"/>
                        <a:gd name="connsiteY34" fmla="*/ 261287 h 1107409"/>
                        <a:gd name="connsiteX35" fmla="*/ 916164 w 1146337"/>
                        <a:gd name="connsiteY35" fmla="*/ 257152 h 1107409"/>
                        <a:gd name="connsiteX36" fmla="*/ 230174 w 1146337"/>
                        <a:gd name="connsiteY36" fmla="*/ 257152 h 1107409"/>
                        <a:gd name="connsiteX37" fmla="*/ 240156 w 1146337"/>
                        <a:gd name="connsiteY37" fmla="*/ 261287 h 1107409"/>
                        <a:gd name="connsiteX38" fmla="*/ 458283 w 1146337"/>
                        <a:gd name="connsiteY38" fmla="*/ 479414 h 1107409"/>
                        <a:gd name="connsiteX39" fmla="*/ 459809 w 1146337"/>
                        <a:gd name="connsiteY39" fmla="*/ 487103 h 1107409"/>
                        <a:gd name="connsiteX40" fmla="*/ 453292 w 1146337"/>
                        <a:gd name="connsiteY40" fmla="*/ 491464 h 1107409"/>
                        <a:gd name="connsiteX41" fmla="*/ 328969 w 1146337"/>
                        <a:gd name="connsiteY41" fmla="*/ 491464 h 1107409"/>
                        <a:gd name="connsiteX42" fmla="*/ 328969 w 1146337"/>
                        <a:gd name="connsiteY42" fmla="*/ 872312 h 1107409"/>
                        <a:gd name="connsiteX43" fmla="*/ 324834 w 1146337"/>
                        <a:gd name="connsiteY43" fmla="*/ 882294 h 1107409"/>
                        <a:gd name="connsiteX44" fmla="*/ 314851 w 1146337"/>
                        <a:gd name="connsiteY44" fmla="*/ 886429 h 1107409"/>
                        <a:gd name="connsiteX45" fmla="*/ 145498 w 1146337"/>
                        <a:gd name="connsiteY45" fmla="*/ 886429 h 1107409"/>
                        <a:gd name="connsiteX46" fmla="*/ 145495 w 1146337"/>
                        <a:gd name="connsiteY46" fmla="*/ 886429 h 1107409"/>
                        <a:gd name="connsiteX47" fmla="*/ 131378 w 1146337"/>
                        <a:gd name="connsiteY47" fmla="*/ 872312 h 1107409"/>
                        <a:gd name="connsiteX48" fmla="*/ 131378 w 1146337"/>
                        <a:gd name="connsiteY48" fmla="*/ 491464 h 1107409"/>
                        <a:gd name="connsiteX49" fmla="*/ 7055 w 1146337"/>
                        <a:gd name="connsiteY49" fmla="*/ 491464 h 1107409"/>
                        <a:gd name="connsiteX50" fmla="*/ 538 w 1146337"/>
                        <a:gd name="connsiteY50" fmla="*/ 487103 h 1107409"/>
                        <a:gd name="connsiteX51" fmla="*/ 2064 w 1146337"/>
                        <a:gd name="connsiteY51" fmla="*/ 479414 h 1107409"/>
                        <a:gd name="connsiteX52" fmla="*/ 220190 w 1146337"/>
                        <a:gd name="connsiteY52" fmla="*/ 261287 h 1107409"/>
                        <a:gd name="connsiteX53" fmla="*/ 230174 w 1146337"/>
                        <a:gd name="connsiteY53" fmla="*/ 257152 h 1107409"/>
                        <a:gd name="connsiteX54" fmla="*/ 553765 w 1146337"/>
                        <a:gd name="connsiteY54" fmla="*/ 62638 h 1107409"/>
                        <a:gd name="connsiteX55" fmla="*/ 553765 w 1146337"/>
                        <a:gd name="connsiteY55" fmla="*/ 99289 h 1107409"/>
                        <a:gd name="connsiteX56" fmla="*/ 513537 w 1146337"/>
                        <a:gd name="connsiteY56" fmla="*/ 124328 h 1107409"/>
                        <a:gd name="connsiteX57" fmla="*/ 498064 w 1146337"/>
                        <a:gd name="connsiteY57" fmla="*/ 169115 h 1107409"/>
                        <a:gd name="connsiteX58" fmla="*/ 564970 w 1146337"/>
                        <a:gd name="connsiteY58" fmla="*/ 251455 h 1107409"/>
                        <a:gd name="connsiteX59" fmla="*/ 609468 w 1146337"/>
                        <a:gd name="connsiteY59" fmla="*/ 293620 h 1107409"/>
                        <a:gd name="connsiteX60" fmla="*/ 577375 w 1146337"/>
                        <a:gd name="connsiteY60" fmla="*/ 319159 h 1107409"/>
                        <a:gd name="connsiteX61" fmla="*/ 554696 w 1146337"/>
                        <a:gd name="connsiteY61" fmla="*/ 309746 h 1107409"/>
                        <a:gd name="connsiteX62" fmla="*/ 545283 w 1146337"/>
                        <a:gd name="connsiteY62" fmla="*/ 287067 h 1107409"/>
                        <a:gd name="connsiteX63" fmla="*/ 498065 w 1146337"/>
                        <a:gd name="connsiteY63" fmla="*/ 287067 h 1107409"/>
                        <a:gd name="connsiteX64" fmla="*/ 513519 w 1146337"/>
                        <a:gd name="connsiteY64" fmla="*/ 334046 h 1107409"/>
                        <a:gd name="connsiteX65" fmla="*/ 553767 w 1146337"/>
                        <a:gd name="connsiteY65" fmla="*/ 362787 h 1107409"/>
                        <a:gd name="connsiteX66" fmla="*/ 553767 w 1146337"/>
                        <a:gd name="connsiteY66" fmla="*/ 400097 h 1107409"/>
                        <a:gd name="connsiteX67" fmla="*/ 600984 w 1146337"/>
                        <a:gd name="connsiteY67" fmla="*/ 400097 h 1107409"/>
                        <a:gd name="connsiteX68" fmla="*/ 600984 w 1146337"/>
                        <a:gd name="connsiteY68" fmla="*/ 363446 h 1107409"/>
                        <a:gd name="connsiteX69" fmla="*/ 641218 w 1146337"/>
                        <a:gd name="connsiteY69" fmla="*/ 338407 h 1107409"/>
                        <a:gd name="connsiteX70" fmla="*/ 656684 w 1146337"/>
                        <a:gd name="connsiteY70" fmla="*/ 293620 h 1107409"/>
                        <a:gd name="connsiteX71" fmla="*/ 589778 w 1146337"/>
                        <a:gd name="connsiteY71" fmla="*/ 211280 h 1107409"/>
                        <a:gd name="connsiteX72" fmla="*/ 545280 w 1146337"/>
                        <a:gd name="connsiteY72" fmla="*/ 169115 h 1107409"/>
                        <a:gd name="connsiteX73" fmla="*/ 577373 w 1146337"/>
                        <a:gd name="connsiteY73" fmla="*/ 143576 h 1107409"/>
                        <a:gd name="connsiteX74" fmla="*/ 600059 w 1146337"/>
                        <a:gd name="connsiteY74" fmla="*/ 152989 h 1107409"/>
                        <a:gd name="connsiteX75" fmla="*/ 609465 w 1146337"/>
                        <a:gd name="connsiteY75" fmla="*/ 175668 h 1107409"/>
                        <a:gd name="connsiteX76" fmla="*/ 656683 w 1146337"/>
                        <a:gd name="connsiteY76" fmla="*/ 175668 h 1107409"/>
                        <a:gd name="connsiteX77" fmla="*/ 641229 w 1146337"/>
                        <a:gd name="connsiteY77" fmla="*/ 128689 h 1107409"/>
                        <a:gd name="connsiteX78" fmla="*/ 600981 w 1146337"/>
                        <a:gd name="connsiteY78" fmla="*/ 99948 h 1107409"/>
                        <a:gd name="connsiteX79" fmla="*/ 600981 w 1146337"/>
                        <a:gd name="connsiteY79" fmla="*/ 62638 h 1107409"/>
                        <a:gd name="connsiteX80" fmla="*/ 577374 w 1146337"/>
                        <a:gd name="connsiteY80" fmla="*/ 0 h 1107409"/>
                        <a:gd name="connsiteX81" fmla="*/ 577376 w 1146337"/>
                        <a:gd name="connsiteY81" fmla="*/ 1 h 1107409"/>
                        <a:gd name="connsiteX82" fmla="*/ 740897 w 1146337"/>
                        <a:gd name="connsiteY82" fmla="*/ 67842 h 1107409"/>
                        <a:gd name="connsiteX83" fmla="*/ 808739 w 1146337"/>
                        <a:gd name="connsiteY83" fmla="*/ 231364 h 1107409"/>
                        <a:gd name="connsiteX84" fmla="*/ 740975 w 1146337"/>
                        <a:gd name="connsiteY84" fmla="*/ 394965 h 1107409"/>
                        <a:gd name="connsiteX85" fmla="*/ 577374 w 1146337"/>
                        <a:gd name="connsiteY85" fmla="*/ 462735 h 1107409"/>
                        <a:gd name="connsiteX86" fmla="*/ 413773 w 1146337"/>
                        <a:gd name="connsiteY86" fmla="*/ 394965 h 1107409"/>
                        <a:gd name="connsiteX87" fmla="*/ 346010 w 1146337"/>
                        <a:gd name="connsiteY87" fmla="*/ 231364 h 1107409"/>
                        <a:gd name="connsiteX88" fmla="*/ 413773 w 1146337"/>
                        <a:gd name="connsiteY88" fmla="*/ 67770 h 1107409"/>
                        <a:gd name="connsiteX89" fmla="*/ 577374 w 1146337"/>
                        <a:gd name="connsiteY89" fmla="*/ 0 h 11074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</a:cxnLst>
                      <a:rect l="l" t="t" r="r" b="b"/>
                      <a:pathLst>
                        <a:path w="1146337" h="1107409">
                          <a:moveTo>
                            <a:pt x="576810" y="478133"/>
                          </a:moveTo>
                          <a:cubicBezTo>
                            <a:pt x="580550" y="478133"/>
                            <a:pt x="584144" y="479619"/>
                            <a:pt x="586792" y="482267"/>
                          </a:cubicBezTo>
                          <a:lnTo>
                            <a:pt x="804919" y="700394"/>
                          </a:lnTo>
                          <a:cubicBezTo>
                            <a:pt x="806938" y="702413"/>
                            <a:pt x="807538" y="705445"/>
                            <a:pt x="806445" y="708083"/>
                          </a:cubicBezTo>
                          <a:cubicBezTo>
                            <a:pt x="805352" y="710722"/>
                            <a:pt x="802783" y="712444"/>
                            <a:pt x="799928" y="712444"/>
                          </a:cubicBezTo>
                          <a:lnTo>
                            <a:pt x="675605" y="712444"/>
                          </a:lnTo>
                          <a:lnTo>
                            <a:pt x="675605" y="1093292"/>
                          </a:lnTo>
                          <a:cubicBezTo>
                            <a:pt x="675605" y="1097033"/>
                            <a:pt x="674118" y="1100626"/>
                            <a:pt x="671470" y="1103274"/>
                          </a:cubicBezTo>
                          <a:cubicBezTo>
                            <a:pt x="668822" y="1105923"/>
                            <a:pt x="665229" y="1107409"/>
                            <a:pt x="661487" y="1107409"/>
                          </a:cubicBezTo>
                          <a:lnTo>
                            <a:pt x="492134" y="1107409"/>
                          </a:lnTo>
                          <a:lnTo>
                            <a:pt x="492132" y="1107409"/>
                          </a:lnTo>
                          <a:cubicBezTo>
                            <a:pt x="484335" y="1107409"/>
                            <a:pt x="478014" y="1101089"/>
                            <a:pt x="478014" y="1093292"/>
                          </a:cubicBezTo>
                          <a:lnTo>
                            <a:pt x="478014" y="712444"/>
                          </a:lnTo>
                          <a:lnTo>
                            <a:pt x="353691" y="712444"/>
                          </a:lnTo>
                          <a:cubicBezTo>
                            <a:pt x="350836" y="712444"/>
                            <a:pt x="348267" y="710722"/>
                            <a:pt x="347174" y="708083"/>
                          </a:cubicBezTo>
                          <a:cubicBezTo>
                            <a:pt x="346081" y="705445"/>
                            <a:pt x="346682" y="702412"/>
                            <a:pt x="348700" y="700394"/>
                          </a:cubicBezTo>
                          <a:lnTo>
                            <a:pt x="566827" y="482267"/>
                          </a:lnTo>
                          <a:cubicBezTo>
                            <a:pt x="569475" y="479619"/>
                            <a:pt x="573069" y="478133"/>
                            <a:pt x="576810" y="478133"/>
                          </a:cubicBezTo>
                          <a:close/>
                          <a:moveTo>
                            <a:pt x="916164" y="257152"/>
                          </a:moveTo>
                          <a:cubicBezTo>
                            <a:pt x="919904" y="257152"/>
                            <a:pt x="923498" y="258638"/>
                            <a:pt x="926147" y="261287"/>
                          </a:cubicBezTo>
                          <a:lnTo>
                            <a:pt x="1144273" y="479414"/>
                          </a:lnTo>
                          <a:cubicBezTo>
                            <a:pt x="1146292" y="481433"/>
                            <a:pt x="1146892" y="484465"/>
                            <a:pt x="1145799" y="487103"/>
                          </a:cubicBezTo>
                          <a:cubicBezTo>
                            <a:pt x="1144706" y="489742"/>
                            <a:pt x="1142137" y="491464"/>
                            <a:pt x="1139282" y="491464"/>
                          </a:cubicBezTo>
                          <a:lnTo>
                            <a:pt x="1014959" y="491464"/>
                          </a:lnTo>
                          <a:lnTo>
                            <a:pt x="1014959" y="872312"/>
                          </a:lnTo>
                          <a:cubicBezTo>
                            <a:pt x="1014959" y="876053"/>
                            <a:pt x="1013472" y="879646"/>
                            <a:pt x="1010824" y="882294"/>
                          </a:cubicBezTo>
                          <a:cubicBezTo>
                            <a:pt x="1008176" y="884943"/>
                            <a:pt x="1004583" y="886429"/>
                            <a:pt x="1000842" y="886429"/>
                          </a:cubicBezTo>
                          <a:lnTo>
                            <a:pt x="831488" y="886429"/>
                          </a:lnTo>
                          <a:lnTo>
                            <a:pt x="831486" y="886429"/>
                          </a:lnTo>
                          <a:cubicBezTo>
                            <a:pt x="823689" y="886429"/>
                            <a:pt x="817368" y="880109"/>
                            <a:pt x="817368" y="872312"/>
                          </a:cubicBezTo>
                          <a:lnTo>
                            <a:pt x="817368" y="491464"/>
                          </a:lnTo>
                          <a:lnTo>
                            <a:pt x="693045" y="491464"/>
                          </a:lnTo>
                          <a:cubicBezTo>
                            <a:pt x="690190" y="491464"/>
                            <a:pt x="687621" y="489742"/>
                            <a:pt x="686528" y="487103"/>
                          </a:cubicBezTo>
                          <a:cubicBezTo>
                            <a:pt x="685435" y="484465"/>
                            <a:pt x="686036" y="481432"/>
                            <a:pt x="688054" y="479414"/>
                          </a:cubicBezTo>
                          <a:lnTo>
                            <a:pt x="906181" y="261287"/>
                          </a:lnTo>
                          <a:cubicBezTo>
                            <a:pt x="908829" y="258639"/>
                            <a:pt x="912423" y="257152"/>
                            <a:pt x="916164" y="257152"/>
                          </a:cubicBezTo>
                          <a:close/>
                          <a:moveTo>
                            <a:pt x="230174" y="257152"/>
                          </a:moveTo>
                          <a:cubicBezTo>
                            <a:pt x="233914" y="257152"/>
                            <a:pt x="237508" y="258638"/>
                            <a:pt x="240156" y="261287"/>
                          </a:cubicBezTo>
                          <a:lnTo>
                            <a:pt x="458283" y="479414"/>
                          </a:lnTo>
                          <a:cubicBezTo>
                            <a:pt x="460302" y="481433"/>
                            <a:pt x="460902" y="484465"/>
                            <a:pt x="459809" y="487103"/>
                          </a:cubicBezTo>
                          <a:cubicBezTo>
                            <a:pt x="458716" y="489742"/>
                            <a:pt x="456147" y="491464"/>
                            <a:pt x="453292" y="491464"/>
                          </a:cubicBezTo>
                          <a:lnTo>
                            <a:pt x="328969" y="491464"/>
                          </a:lnTo>
                          <a:lnTo>
                            <a:pt x="328969" y="872312"/>
                          </a:lnTo>
                          <a:cubicBezTo>
                            <a:pt x="328969" y="876053"/>
                            <a:pt x="327482" y="879646"/>
                            <a:pt x="324834" y="882294"/>
                          </a:cubicBezTo>
                          <a:cubicBezTo>
                            <a:pt x="322186" y="884943"/>
                            <a:pt x="318592" y="886429"/>
                            <a:pt x="314851" y="886429"/>
                          </a:cubicBezTo>
                          <a:lnTo>
                            <a:pt x="145498" y="886429"/>
                          </a:lnTo>
                          <a:lnTo>
                            <a:pt x="145495" y="886429"/>
                          </a:lnTo>
                          <a:cubicBezTo>
                            <a:pt x="137698" y="886429"/>
                            <a:pt x="131378" y="880109"/>
                            <a:pt x="131378" y="872312"/>
                          </a:cubicBezTo>
                          <a:lnTo>
                            <a:pt x="131378" y="491464"/>
                          </a:lnTo>
                          <a:lnTo>
                            <a:pt x="7055" y="491464"/>
                          </a:lnTo>
                          <a:cubicBezTo>
                            <a:pt x="4200" y="491464"/>
                            <a:pt x="1631" y="489742"/>
                            <a:pt x="538" y="487103"/>
                          </a:cubicBezTo>
                          <a:cubicBezTo>
                            <a:pt x="-555" y="484465"/>
                            <a:pt x="45" y="481432"/>
                            <a:pt x="2064" y="479414"/>
                          </a:cubicBezTo>
                          <a:lnTo>
                            <a:pt x="220190" y="261287"/>
                          </a:lnTo>
                          <a:cubicBezTo>
                            <a:pt x="222839" y="258639"/>
                            <a:pt x="226433" y="257152"/>
                            <a:pt x="230174" y="257152"/>
                          </a:cubicBezTo>
                          <a:close/>
                          <a:moveTo>
                            <a:pt x="553765" y="62638"/>
                          </a:moveTo>
                          <a:lnTo>
                            <a:pt x="553765" y="99289"/>
                          </a:lnTo>
                          <a:cubicBezTo>
                            <a:pt x="537885" y="102775"/>
                            <a:pt x="523674" y="111614"/>
                            <a:pt x="513537" y="124328"/>
                          </a:cubicBezTo>
                          <a:cubicBezTo>
                            <a:pt x="503393" y="137041"/>
                            <a:pt x="497932" y="152851"/>
                            <a:pt x="498064" y="169115"/>
                          </a:cubicBezTo>
                          <a:cubicBezTo>
                            <a:pt x="498064" y="210133"/>
                            <a:pt x="535163" y="233044"/>
                            <a:pt x="564970" y="251455"/>
                          </a:cubicBezTo>
                          <a:cubicBezTo>
                            <a:pt x="586847" y="264959"/>
                            <a:pt x="609468" y="278937"/>
                            <a:pt x="609468" y="293620"/>
                          </a:cubicBezTo>
                          <a:cubicBezTo>
                            <a:pt x="609468" y="317927"/>
                            <a:pt x="582731" y="319159"/>
                            <a:pt x="577375" y="319159"/>
                          </a:cubicBezTo>
                          <a:cubicBezTo>
                            <a:pt x="568865" y="319146"/>
                            <a:pt x="560710" y="315767"/>
                            <a:pt x="554696" y="309746"/>
                          </a:cubicBezTo>
                          <a:cubicBezTo>
                            <a:pt x="548675" y="303732"/>
                            <a:pt x="545296" y="295571"/>
                            <a:pt x="545283" y="287067"/>
                          </a:cubicBezTo>
                          <a:lnTo>
                            <a:pt x="498065" y="287067"/>
                          </a:lnTo>
                          <a:cubicBezTo>
                            <a:pt x="498085" y="303969"/>
                            <a:pt x="503500" y="320431"/>
                            <a:pt x="513519" y="334046"/>
                          </a:cubicBezTo>
                          <a:cubicBezTo>
                            <a:pt x="523538" y="347662"/>
                            <a:pt x="537634" y="357734"/>
                            <a:pt x="553767" y="362787"/>
                          </a:cubicBezTo>
                          <a:lnTo>
                            <a:pt x="553767" y="400097"/>
                          </a:lnTo>
                          <a:lnTo>
                            <a:pt x="600984" y="400097"/>
                          </a:lnTo>
                          <a:lnTo>
                            <a:pt x="600984" y="363446"/>
                          </a:lnTo>
                          <a:cubicBezTo>
                            <a:pt x="616870" y="359960"/>
                            <a:pt x="631074" y="351121"/>
                            <a:pt x="641218" y="338407"/>
                          </a:cubicBezTo>
                          <a:cubicBezTo>
                            <a:pt x="651356" y="325694"/>
                            <a:pt x="656816" y="309884"/>
                            <a:pt x="656684" y="293620"/>
                          </a:cubicBezTo>
                          <a:cubicBezTo>
                            <a:pt x="656684" y="252602"/>
                            <a:pt x="619586" y="229691"/>
                            <a:pt x="589778" y="211280"/>
                          </a:cubicBezTo>
                          <a:cubicBezTo>
                            <a:pt x="567901" y="197769"/>
                            <a:pt x="545280" y="183798"/>
                            <a:pt x="545280" y="169115"/>
                          </a:cubicBezTo>
                          <a:cubicBezTo>
                            <a:pt x="545280" y="144807"/>
                            <a:pt x="572017" y="143576"/>
                            <a:pt x="577373" y="143576"/>
                          </a:cubicBezTo>
                          <a:cubicBezTo>
                            <a:pt x="585883" y="143589"/>
                            <a:pt x="594039" y="146968"/>
                            <a:pt x="600059" y="152989"/>
                          </a:cubicBezTo>
                          <a:cubicBezTo>
                            <a:pt x="606073" y="159002"/>
                            <a:pt x="609459" y="167157"/>
                            <a:pt x="609465" y="175668"/>
                          </a:cubicBezTo>
                          <a:lnTo>
                            <a:pt x="656683" y="175668"/>
                          </a:lnTo>
                          <a:cubicBezTo>
                            <a:pt x="656663" y="158766"/>
                            <a:pt x="651248" y="142304"/>
                            <a:pt x="641229" y="128689"/>
                          </a:cubicBezTo>
                          <a:cubicBezTo>
                            <a:pt x="631217" y="115073"/>
                            <a:pt x="617114" y="105001"/>
                            <a:pt x="600981" y="99948"/>
                          </a:cubicBezTo>
                          <a:lnTo>
                            <a:pt x="600981" y="62638"/>
                          </a:lnTo>
                          <a:close/>
                          <a:moveTo>
                            <a:pt x="577374" y="0"/>
                          </a:moveTo>
                          <a:lnTo>
                            <a:pt x="577376" y="1"/>
                          </a:lnTo>
                          <a:cubicBezTo>
                            <a:pt x="638716" y="72"/>
                            <a:pt x="697527" y="24471"/>
                            <a:pt x="740897" y="67842"/>
                          </a:cubicBezTo>
                          <a:cubicBezTo>
                            <a:pt x="784273" y="111220"/>
                            <a:pt x="808673" y="170024"/>
                            <a:pt x="808739" y="231364"/>
                          </a:cubicBezTo>
                          <a:cubicBezTo>
                            <a:pt x="808739" y="292731"/>
                            <a:pt x="784364" y="351576"/>
                            <a:pt x="740975" y="394965"/>
                          </a:cubicBezTo>
                          <a:cubicBezTo>
                            <a:pt x="697584" y="438356"/>
                            <a:pt x="638735" y="462735"/>
                            <a:pt x="577374" y="462735"/>
                          </a:cubicBezTo>
                          <a:cubicBezTo>
                            <a:pt x="516014" y="462735"/>
                            <a:pt x="457162" y="438354"/>
                            <a:pt x="413773" y="394965"/>
                          </a:cubicBezTo>
                          <a:cubicBezTo>
                            <a:pt x="370382" y="351574"/>
                            <a:pt x="346010" y="292731"/>
                            <a:pt x="346010" y="231364"/>
                          </a:cubicBezTo>
                          <a:cubicBezTo>
                            <a:pt x="346010" y="170004"/>
                            <a:pt x="370384" y="111154"/>
                            <a:pt x="413773" y="67770"/>
                          </a:cubicBezTo>
                          <a:cubicBezTo>
                            <a:pt x="457164" y="24379"/>
                            <a:pt x="516014" y="0"/>
                            <a:pt x="577374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AFFA8EFA-5815-1D2D-D8E2-54B48B247837}"/>
                    </a:ext>
                  </a:extLst>
                </p:cNvPr>
                <p:cNvGrpSpPr/>
                <p:nvPr/>
              </p:nvGrpSpPr>
              <p:grpSpPr>
                <a:xfrm>
                  <a:off x="9105794" y="3738768"/>
                  <a:ext cx="2312412" cy="2561158"/>
                  <a:chOff x="9105794" y="3738768"/>
                  <a:chExt cx="2312412" cy="2561158"/>
                </a:xfrm>
              </p:grpSpPr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B25668C9-0186-EBFF-D7C7-6A51C2E2A30C}"/>
                      </a:ext>
                    </a:extLst>
                  </p:cNvPr>
                  <p:cNvSpPr/>
                  <p:nvPr/>
                </p:nvSpPr>
                <p:spPr>
                  <a:xfrm>
                    <a:off x="9105794" y="4176268"/>
                    <a:ext cx="2312412" cy="212365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Growth potential realization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Optimise process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IT based</a:t>
                    </a:r>
                    <a:b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controlling systems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Motivate employees</a:t>
                    </a: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</p:txBody>
              </p: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ED05A4EF-3CC1-5CEE-2353-9AA40FB6615B}"/>
                      </a:ext>
                    </a:extLst>
                  </p:cNvPr>
                  <p:cNvSpPr txBox="1"/>
                  <p:nvPr/>
                </p:nvSpPr>
                <p:spPr>
                  <a:xfrm>
                    <a:off x="9193862" y="3738768"/>
                    <a:ext cx="213627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accent2"/>
                        </a:solidFill>
                        <a:latin typeface="Century Gothic" panose="020B0502020202020204" pitchFamily="34" charset="0"/>
                      </a:rPr>
                      <a:t>Growth &amp; Earnings</a:t>
                    </a:r>
                  </a:p>
                </p:txBody>
              </p:sp>
            </p:grp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03986CAD-F54C-CE08-29DE-914FCFC8CEC0}"/>
                  </a:ext>
                </a:extLst>
              </p:cNvPr>
              <p:cNvGrpSpPr/>
              <p:nvPr/>
            </p:nvGrpSpPr>
            <p:grpSpPr>
              <a:xfrm>
                <a:off x="802061" y="2682144"/>
                <a:ext cx="2689318" cy="3617782"/>
                <a:chOff x="802061" y="2682144"/>
                <a:chExt cx="2689318" cy="3617782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C110B208-782C-1D53-6D0A-5359333DCCD2}"/>
                    </a:ext>
                  </a:extLst>
                </p:cNvPr>
                <p:cNvGrpSpPr/>
                <p:nvPr/>
              </p:nvGrpSpPr>
              <p:grpSpPr>
                <a:xfrm>
                  <a:off x="802061" y="3739484"/>
                  <a:ext cx="2689318" cy="2560442"/>
                  <a:chOff x="819816" y="3739484"/>
                  <a:chExt cx="2689318" cy="2560442"/>
                </a:xfrm>
              </p:grpSpPr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A17F666C-581C-A817-1DA1-26570C6B0F39}"/>
                      </a:ext>
                    </a:extLst>
                  </p:cNvPr>
                  <p:cNvSpPr/>
                  <p:nvPr/>
                </p:nvSpPr>
                <p:spPr>
                  <a:xfrm>
                    <a:off x="819816" y="4176268"/>
                    <a:ext cx="2689318" cy="212365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Restructuring of financial liabilities</a:t>
                    </a: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Liquidity short-term security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Capital tie management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Controlling </a:t>
                    </a:r>
                  </a:p>
                  <a:p>
                    <a:pPr marL="182880" indent="-182880"/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instruments implementation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/>
                    <a:endParaRPr lang="en-IN" sz="500" dirty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 </a:t>
                    </a:r>
                  </a:p>
                </p:txBody>
              </p:sp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A012E2BC-1D48-54E0-DA7D-F78A9D918FFF}"/>
                      </a:ext>
                    </a:extLst>
                  </p:cNvPr>
                  <p:cNvSpPr txBox="1"/>
                  <p:nvPr/>
                </p:nvSpPr>
                <p:spPr>
                  <a:xfrm>
                    <a:off x="819816" y="3739484"/>
                    <a:ext cx="2556772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accent2"/>
                        </a:solidFill>
                        <a:latin typeface="Century Gothic" panose="020B0502020202020204" pitchFamily="34" charset="0"/>
                      </a:rPr>
                      <a:t>Livelihood Protection</a:t>
                    </a:r>
                  </a:p>
                </p:txBody>
              </p:sp>
            </p:grp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B31CD76-28F7-605D-88DA-9797657CC37F}"/>
                    </a:ext>
                  </a:extLst>
                </p:cNvPr>
                <p:cNvGrpSpPr/>
                <p:nvPr/>
              </p:nvGrpSpPr>
              <p:grpSpPr>
                <a:xfrm>
                  <a:off x="1455005" y="2682144"/>
                  <a:ext cx="1383430" cy="929343"/>
                  <a:chOff x="1455005" y="2682144"/>
                  <a:chExt cx="1383430" cy="929343"/>
                </a:xfrm>
              </p:grpSpPr>
              <p:cxnSp>
                <p:nvCxnSpPr>
                  <p:cNvPr id="19" name="Straight Connector 18">
                    <a:extLst>
                      <a:ext uri="{FF2B5EF4-FFF2-40B4-BE49-F238E27FC236}">
                        <a16:creationId xmlns:a16="http://schemas.microsoft.com/office/drawing/2014/main" id="{B238DF80-59EF-6000-C69C-712CB113CB6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455005" y="3611487"/>
                    <a:ext cx="1383430" cy="0"/>
                  </a:xfrm>
                  <a:prstGeom prst="line">
                    <a:avLst/>
                  </a:prstGeom>
                  <a:ln w="254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182273BF-F077-D937-2BA7-0D76B464B399}"/>
                      </a:ext>
                    </a:extLst>
                  </p:cNvPr>
                  <p:cNvGrpSpPr/>
                  <p:nvPr/>
                </p:nvGrpSpPr>
                <p:grpSpPr>
                  <a:xfrm>
                    <a:off x="1762071" y="2682144"/>
                    <a:ext cx="769299" cy="769299"/>
                    <a:chOff x="1779423" y="2682144"/>
                    <a:chExt cx="769299" cy="769299"/>
                  </a:xfrm>
                </p:grpSpPr>
                <p:sp>
                  <p:nvSpPr>
                    <p:cNvPr id="21" name="Oval 20">
                      <a:extLst>
                        <a:ext uri="{FF2B5EF4-FFF2-40B4-BE49-F238E27FC236}">
                          <a16:creationId xmlns:a16="http://schemas.microsoft.com/office/drawing/2014/main" id="{64A539C4-90C8-5B82-C1E0-D18910A8C1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9423" y="2682144"/>
                      <a:ext cx="769299" cy="769299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bg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Freeform: Shape 21">
                      <a:extLst>
                        <a:ext uri="{FF2B5EF4-FFF2-40B4-BE49-F238E27FC236}">
                          <a16:creationId xmlns:a16="http://schemas.microsoft.com/office/drawing/2014/main" id="{1D5BE62B-FBFB-CD7E-8A2F-D8D9FE3438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48156" y="2791982"/>
                      <a:ext cx="431832" cy="549622"/>
                    </a:xfrm>
                    <a:custGeom>
                      <a:avLst/>
                      <a:gdLst>
                        <a:gd name="connsiteX0" fmla="*/ 332963 w 672966"/>
                        <a:gd name="connsiteY0" fmla="*/ 403156 h 856528"/>
                        <a:gd name="connsiteX1" fmla="*/ 317333 w 672966"/>
                        <a:gd name="connsiteY1" fmla="*/ 409470 h 856528"/>
                        <a:gd name="connsiteX2" fmla="*/ 309456 w 672966"/>
                        <a:gd name="connsiteY2" fmla="*/ 428032 h 856528"/>
                        <a:gd name="connsiteX3" fmla="*/ 324521 w 672966"/>
                        <a:gd name="connsiteY3" fmla="*/ 451532 h 856528"/>
                        <a:gd name="connsiteX4" fmla="*/ 329921 w 672966"/>
                        <a:gd name="connsiteY4" fmla="*/ 460060 h 856528"/>
                        <a:gd name="connsiteX5" fmla="*/ 329921 w 672966"/>
                        <a:gd name="connsiteY5" fmla="*/ 534069 h 856528"/>
                        <a:gd name="connsiteX6" fmla="*/ 336367 w 672966"/>
                        <a:gd name="connsiteY6" fmla="*/ 540132 h 856528"/>
                        <a:gd name="connsiteX7" fmla="*/ 342720 w 672966"/>
                        <a:gd name="connsiteY7" fmla="*/ 534069 h 856528"/>
                        <a:gd name="connsiteX8" fmla="*/ 342720 w 672966"/>
                        <a:gd name="connsiteY8" fmla="*/ 460060 h 856528"/>
                        <a:gd name="connsiteX9" fmla="*/ 348120 w 672966"/>
                        <a:gd name="connsiteY9" fmla="*/ 451532 h 856528"/>
                        <a:gd name="connsiteX10" fmla="*/ 363284 w 672966"/>
                        <a:gd name="connsiteY10" fmla="*/ 428032 h 856528"/>
                        <a:gd name="connsiteX11" fmla="*/ 355371 w 672966"/>
                        <a:gd name="connsiteY11" fmla="*/ 409470 h 856528"/>
                        <a:gd name="connsiteX12" fmla="*/ 339765 w 672966"/>
                        <a:gd name="connsiteY12" fmla="*/ 403156 h 856528"/>
                        <a:gd name="connsiteX13" fmla="*/ 195724 w 672966"/>
                        <a:gd name="connsiteY13" fmla="*/ 403156 h 856528"/>
                        <a:gd name="connsiteX14" fmla="*/ 195724 w 672966"/>
                        <a:gd name="connsiteY14" fmla="*/ 604908 h 856528"/>
                        <a:gd name="connsiteX15" fmla="*/ 476707 w 672966"/>
                        <a:gd name="connsiteY15" fmla="*/ 604908 h 856528"/>
                        <a:gd name="connsiteX16" fmla="*/ 476707 w 672966"/>
                        <a:gd name="connsiteY16" fmla="*/ 403156 h 856528"/>
                        <a:gd name="connsiteX17" fmla="*/ 373629 w 672966"/>
                        <a:gd name="connsiteY17" fmla="*/ 403156 h 856528"/>
                        <a:gd name="connsiteX18" fmla="*/ 378618 w 672966"/>
                        <a:gd name="connsiteY18" fmla="*/ 410445 h 856528"/>
                        <a:gd name="connsiteX19" fmla="*/ 382227 w 672966"/>
                        <a:gd name="connsiteY19" fmla="*/ 428022 h 856528"/>
                        <a:gd name="connsiteX20" fmla="*/ 361662 w 672966"/>
                        <a:gd name="connsiteY20" fmla="*/ 465549 h 856528"/>
                        <a:gd name="connsiteX21" fmla="*/ 361663 w 672966"/>
                        <a:gd name="connsiteY21" fmla="*/ 465549 h 856528"/>
                        <a:gd name="connsiteX22" fmla="*/ 361663 w 672966"/>
                        <a:gd name="connsiteY22" fmla="*/ 534067 h 856528"/>
                        <a:gd name="connsiteX23" fmla="*/ 336360 w 672966"/>
                        <a:gd name="connsiteY23" fmla="*/ 559088 h 856528"/>
                        <a:gd name="connsiteX24" fmla="*/ 310962 w 672966"/>
                        <a:gd name="connsiteY24" fmla="*/ 534067 h 856528"/>
                        <a:gd name="connsiteX25" fmla="*/ 310962 w 672966"/>
                        <a:gd name="connsiteY25" fmla="*/ 465549 h 856528"/>
                        <a:gd name="connsiteX26" fmla="*/ 290489 w 672966"/>
                        <a:gd name="connsiteY26" fmla="*/ 428022 h 856528"/>
                        <a:gd name="connsiteX27" fmla="*/ 294098 w 672966"/>
                        <a:gd name="connsiteY27" fmla="*/ 410445 h 856528"/>
                        <a:gd name="connsiteX28" fmla="*/ 299087 w 672966"/>
                        <a:gd name="connsiteY28" fmla="*/ 403156 h 856528"/>
                        <a:gd name="connsiteX29" fmla="*/ 336278 w 672966"/>
                        <a:gd name="connsiteY29" fmla="*/ 251066 h 856528"/>
                        <a:gd name="connsiteX30" fmla="*/ 230520 w 672966"/>
                        <a:gd name="connsiteY30" fmla="*/ 354745 h 856528"/>
                        <a:gd name="connsiteX31" fmla="*/ 230520 w 672966"/>
                        <a:gd name="connsiteY31" fmla="*/ 384213 h 856528"/>
                        <a:gd name="connsiteX32" fmla="*/ 332957 w 672966"/>
                        <a:gd name="connsiteY32" fmla="*/ 384210 h 856528"/>
                        <a:gd name="connsiteX33" fmla="*/ 336358 w 672966"/>
                        <a:gd name="connsiteY33" fmla="*/ 382820 h 856528"/>
                        <a:gd name="connsiteX34" fmla="*/ 339759 w 672966"/>
                        <a:gd name="connsiteY34" fmla="*/ 384210 h 856528"/>
                        <a:gd name="connsiteX35" fmla="*/ 441933 w 672966"/>
                        <a:gd name="connsiteY35" fmla="*/ 384208 h 856528"/>
                        <a:gd name="connsiteX36" fmla="*/ 441933 w 672966"/>
                        <a:gd name="connsiteY36" fmla="*/ 354739 h 856528"/>
                        <a:gd name="connsiteX37" fmla="*/ 441940 w 672966"/>
                        <a:gd name="connsiteY37" fmla="*/ 354737 h 856528"/>
                        <a:gd name="connsiteX38" fmla="*/ 336278 w 672966"/>
                        <a:gd name="connsiteY38" fmla="*/ 251066 h 856528"/>
                        <a:gd name="connsiteX39" fmla="*/ 214130 w 672966"/>
                        <a:gd name="connsiteY39" fmla="*/ 0 h 856528"/>
                        <a:gd name="connsiteX40" fmla="*/ 458850 w 672966"/>
                        <a:gd name="connsiteY40" fmla="*/ 0 h 856528"/>
                        <a:gd name="connsiteX41" fmla="*/ 489440 w 672966"/>
                        <a:gd name="connsiteY41" fmla="*/ 30590 h 856528"/>
                        <a:gd name="connsiteX42" fmla="*/ 642390 w 672966"/>
                        <a:gd name="connsiteY42" fmla="*/ 183540 h 856528"/>
                        <a:gd name="connsiteX43" fmla="*/ 642376 w 672966"/>
                        <a:gd name="connsiteY43" fmla="*/ 183540 h 856528"/>
                        <a:gd name="connsiteX44" fmla="*/ 672966 w 672966"/>
                        <a:gd name="connsiteY44" fmla="*/ 214130 h 856528"/>
                        <a:gd name="connsiteX45" fmla="*/ 672966 w 672966"/>
                        <a:gd name="connsiteY45" fmla="*/ 458851 h 856528"/>
                        <a:gd name="connsiteX46" fmla="*/ 343502 w 672966"/>
                        <a:gd name="connsiteY46" fmla="*/ 855702 h 856528"/>
                        <a:gd name="connsiteX47" fmla="*/ 336483 w 672966"/>
                        <a:gd name="connsiteY47" fmla="*/ 856528 h 856528"/>
                        <a:gd name="connsiteX48" fmla="*/ 329464 w 672966"/>
                        <a:gd name="connsiteY48" fmla="*/ 855702 h 856528"/>
                        <a:gd name="connsiteX49" fmla="*/ 0 w 672966"/>
                        <a:gd name="connsiteY49" fmla="*/ 458851 h 856528"/>
                        <a:gd name="connsiteX50" fmla="*/ 0 w 672966"/>
                        <a:gd name="connsiteY50" fmla="*/ 214130 h 856528"/>
                        <a:gd name="connsiteX51" fmla="*/ 30590 w 672966"/>
                        <a:gd name="connsiteY51" fmla="*/ 183540 h 856528"/>
                        <a:gd name="connsiteX52" fmla="*/ 183540 w 672966"/>
                        <a:gd name="connsiteY52" fmla="*/ 30590 h 856528"/>
                        <a:gd name="connsiteX53" fmla="*/ 214130 w 672966"/>
                        <a:gd name="connsiteY53" fmla="*/ 0 h 8565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672966" h="856528">
                          <a:moveTo>
                            <a:pt x="332963" y="403156"/>
                          </a:moveTo>
                          <a:lnTo>
                            <a:pt x="317333" y="409470"/>
                          </a:lnTo>
                          <a:cubicBezTo>
                            <a:pt x="312465" y="414221"/>
                            <a:pt x="309456" y="420784"/>
                            <a:pt x="309456" y="428032"/>
                          </a:cubicBezTo>
                          <a:cubicBezTo>
                            <a:pt x="309456" y="438073"/>
                            <a:pt x="315233" y="446985"/>
                            <a:pt x="324521" y="451532"/>
                          </a:cubicBezTo>
                          <a:cubicBezTo>
                            <a:pt x="327840" y="453046"/>
                            <a:pt x="329921" y="456365"/>
                            <a:pt x="329921" y="460060"/>
                          </a:cubicBezTo>
                          <a:lnTo>
                            <a:pt x="329921" y="534069"/>
                          </a:lnTo>
                          <a:cubicBezTo>
                            <a:pt x="329921" y="537381"/>
                            <a:pt x="332763" y="540132"/>
                            <a:pt x="336367" y="540132"/>
                          </a:cubicBezTo>
                          <a:cubicBezTo>
                            <a:pt x="339876" y="540132"/>
                            <a:pt x="342720" y="537386"/>
                            <a:pt x="342720" y="534069"/>
                          </a:cubicBezTo>
                          <a:lnTo>
                            <a:pt x="342720" y="460060"/>
                          </a:lnTo>
                          <a:cubicBezTo>
                            <a:pt x="342720" y="456365"/>
                            <a:pt x="344801" y="453046"/>
                            <a:pt x="348120" y="451532"/>
                          </a:cubicBezTo>
                          <a:cubicBezTo>
                            <a:pt x="357508" y="446983"/>
                            <a:pt x="363284" y="437980"/>
                            <a:pt x="363284" y="428032"/>
                          </a:cubicBezTo>
                          <a:cubicBezTo>
                            <a:pt x="363284" y="420783"/>
                            <a:pt x="360251" y="414220"/>
                            <a:pt x="355371" y="409470"/>
                          </a:cubicBezTo>
                          <a:lnTo>
                            <a:pt x="339765" y="403156"/>
                          </a:lnTo>
                          <a:close/>
                          <a:moveTo>
                            <a:pt x="195724" y="403156"/>
                          </a:moveTo>
                          <a:lnTo>
                            <a:pt x="195724" y="604908"/>
                          </a:lnTo>
                          <a:lnTo>
                            <a:pt x="476707" y="604908"/>
                          </a:lnTo>
                          <a:lnTo>
                            <a:pt x="476707" y="403156"/>
                          </a:lnTo>
                          <a:lnTo>
                            <a:pt x="373629" y="403156"/>
                          </a:lnTo>
                          <a:lnTo>
                            <a:pt x="378618" y="410445"/>
                          </a:lnTo>
                          <a:cubicBezTo>
                            <a:pt x="380942" y="415851"/>
                            <a:pt x="382227" y="421791"/>
                            <a:pt x="382227" y="428022"/>
                          </a:cubicBezTo>
                          <a:cubicBezTo>
                            <a:pt x="382227" y="443379"/>
                            <a:pt x="374458" y="457214"/>
                            <a:pt x="361662" y="465549"/>
                          </a:cubicBezTo>
                          <a:lnTo>
                            <a:pt x="361663" y="465549"/>
                          </a:lnTo>
                          <a:lnTo>
                            <a:pt x="361663" y="534067"/>
                          </a:lnTo>
                          <a:cubicBezTo>
                            <a:pt x="361663" y="547810"/>
                            <a:pt x="350293" y="559088"/>
                            <a:pt x="336360" y="559088"/>
                          </a:cubicBezTo>
                          <a:cubicBezTo>
                            <a:pt x="322331" y="559088"/>
                            <a:pt x="310962" y="547810"/>
                            <a:pt x="310962" y="534067"/>
                          </a:cubicBezTo>
                          <a:lnTo>
                            <a:pt x="310962" y="465549"/>
                          </a:lnTo>
                          <a:cubicBezTo>
                            <a:pt x="298170" y="457207"/>
                            <a:pt x="290489" y="443372"/>
                            <a:pt x="290489" y="428022"/>
                          </a:cubicBezTo>
                          <a:cubicBezTo>
                            <a:pt x="290489" y="421791"/>
                            <a:pt x="291774" y="415851"/>
                            <a:pt x="294098" y="410445"/>
                          </a:cubicBezTo>
                          <a:lnTo>
                            <a:pt x="299087" y="403156"/>
                          </a:lnTo>
                          <a:close/>
                          <a:moveTo>
                            <a:pt x="336278" y="251066"/>
                          </a:moveTo>
                          <a:cubicBezTo>
                            <a:pt x="277995" y="251066"/>
                            <a:pt x="230520" y="297597"/>
                            <a:pt x="230520" y="354745"/>
                          </a:cubicBezTo>
                          <a:lnTo>
                            <a:pt x="230520" y="384213"/>
                          </a:lnTo>
                          <a:lnTo>
                            <a:pt x="332957" y="384210"/>
                          </a:lnTo>
                          <a:lnTo>
                            <a:pt x="336358" y="382820"/>
                          </a:lnTo>
                          <a:lnTo>
                            <a:pt x="339759" y="384210"/>
                          </a:lnTo>
                          <a:lnTo>
                            <a:pt x="441933" y="384208"/>
                          </a:lnTo>
                          <a:lnTo>
                            <a:pt x="441933" y="354739"/>
                          </a:lnTo>
                          <a:lnTo>
                            <a:pt x="441940" y="354737"/>
                          </a:lnTo>
                          <a:cubicBezTo>
                            <a:pt x="441940" y="297597"/>
                            <a:pt x="394558" y="251066"/>
                            <a:pt x="336278" y="251066"/>
                          </a:cubicBezTo>
                          <a:close/>
                          <a:moveTo>
                            <a:pt x="214130" y="0"/>
                          </a:moveTo>
                          <a:lnTo>
                            <a:pt x="458850" y="0"/>
                          </a:lnTo>
                          <a:cubicBezTo>
                            <a:pt x="475744" y="0"/>
                            <a:pt x="489440" y="13696"/>
                            <a:pt x="489440" y="30590"/>
                          </a:cubicBezTo>
                          <a:cubicBezTo>
                            <a:pt x="489440" y="114917"/>
                            <a:pt x="558065" y="183540"/>
                            <a:pt x="642390" y="183540"/>
                          </a:cubicBezTo>
                          <a:lnTo>
                            <a:pt x="642376" y="183540"/>
                          </a:lnTo>
                          <a:cubicBezTo>
                            <a:pt x="659268" y="183540"/>
                            <a:pt x="672966" y="197236"/>
                            <a:pt x="672966" y="214130"/>
                          </a:cubicBezTo>
                          <a:lnTo>
                            <a:pt x="672966" y="458851"/>
                          </a:lnTo>
                          <a:cubicBezTo>
                            <a:pt x="672966" y="652775"/>
                            <a:pt x="543648" y="808553"/>
                            <a:pt x="343502" y="855702"/>
                          </a:cubicBezTo>
                          <a:cubicBezTo>
                            <a:pt x="341187" y="856261"/>
                            <a:pt x="338839" y="856528"/>
                            <a:pt x="336483" y="856528"/>
                          </a:cubicBezTo>
                          <a:cubicBezTo>
                            <a:pt x="334127" y="856528"/>
                            <a:pt x="331779" y="856261"/>
                            <a:pt x="329464" y="855702"/>
                          </a:cubicBezTo>
                          <a:cubicBezTo>
                            <a:pt x="129317" y="808540"/>
                            <a:pt x="0" y="652775"/>
                            <a:pt x="0" y="458851"/>
                          </a:cubicBezTo>
                          <a:lnTo>
                            <a:pt x="0" y="214130"/>
                          </a:lnTo>
                          <a:cubicBezTo>
                            <a:pt x="0" y="197236"/>
                            <a:pt x="13696" y="183540"/>
                            <a:pt x="30590" y="183540"/>
                          </a:cubicBezTo>
                          <a:cubicBezTo>
                            <a:pt x="114917" y="183540"/>
                            <a:pt x="183540" y="114917"/>
                            <a:pt x="183540" y="30590"/>
                          </a:cubicBezTo>
                          <a:cubicBezTo>
                            <a:pt x="183540" y="13696"/>
                            <a:pt x="197236" y="0"/>
                            <a:pt x="214130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689D16B1-4F69-1A6B-3788-BE72FEA1C578}"/>
              </a:ext>
            </a:extLst>
          </p:cNvPr>
          <p:cNvSpPr/>
          <p:nvPr/>
        </p:nvSpPr>
        <p:spPr>
          <a:xfrm>
            <a:off x="11070454" y="0"/>
            <a:ext cx="1121546" cy="2123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bg2"/>
                </a:solidFill>
              </a:rPr>
              <a:t>SC-Content</a:t>
            </a:r>
          </a:p>
        </p:txBody>
      </p:sp>
    </p:spTree>
    <p:extLst>
      <p:ext uri="{BB962C8B-B14F-4D97-AF65-F5344CB8AC3E}">
        <p14:creationId xmlns:p14="http://schemas.microsoft.com/office/powerpoint/2010/main" val="13311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957E0D-7DFD-FB85-F3B9-C8C076846E1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EE2BE-57EA-76D9-C7B1-38372340E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2"/>
                </a:solidFill>
              </a:rPr>
              <a:t>Business Turnaround Plan for Pandemic and Crisis Management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A16D1E-9E68-9C93-7A97-F5FE68BD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316FE-5149-A08B-C587-EE80E790D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>
                <a:solidFill>
                  <a:schemeClr val="bg2"/>
                </a:solidFill>
              </a:rPr>
              <a:t>This slide covers pandemic plan for business continuity. It includes five stages along with key focus areas, health impact, scenario planning, cut costs , stakeholder management, financial and liquidity Impact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073E68-5120-4097-F0D4-6582FFBCA1FA}"/>
              </a:ext>
            </a:extLst>
          </p:cNvPr>
          <p:cNvGrpSpPr/>
          <p:nvPr/>
        </p:nvGrpSpPr>
        <p:grpSpPr>
          <a:xfrm>
            <a:off x="523782" y="1187719"/>
            <a:ext cx="11671601" cy="5155942"/>
            <a:chOff x="523782" y="1152209"/>
            <a:chExt cx="11671601" cy="515594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7D7A99-707F-AB1B-2568-B08D1743537E}"/>
                </a:ext>
              </a:extLst>
            </p:cNvPr>
            <p:cNvSpPr/>
            <p:nvPr/>
          </p:nvSpPr>
          <p:spPr>
            <a:xfrm>
              <a:off x="523782" y="1152209"/>
              <a:ext cx="11671601" cy="5024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DC2A95A-6BFA-E261-D845-D912808E1EB8}"/>
                </a:ext>
              </a:extLst>
            </p:cNvPr>
            <p:cNvGrpSpPr/>
            <p:nvPr/>
          </p:nvGrpSpPr>
          <p:grpSpPr>
            <a:xfrm>
              <a:off x="3557002" y="1195923"/>
              <a:ext cx="8617770" cy="5112228"/>
              <a:chOff x="3557002" y="1195923"/>
              <a:chExt cx="8617770" cy="5112228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F57F4CB-EEE3-71BF-C22B-EA55D85E3CFA}"/>
                  </a:ext>
                </a:extLst>
              </p:cNvPr>
              <p:cNvGrpSpPr/>
              <p:nvPr/>
            </p:nvGrpSpPr>
            <p:grpSpPr>
              <a:xfrm>
                <a:off x="3557002" y="1209368"/>
                <a:ext cx="2247166" cy="4866532"/>
                <a:chOff x="3557002" y="1209368"/>
                <a:chExt cx="2247166" cy="4866532"/>
              </a:xfrm>
            </p:grpSpPr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F9EF6807-5EA4-5AB6-5BD0-94A1ACC6B090}"/>
                    </a:ext>
                  </a:extLst>
                </p:cNvPr>
                <p:cNvCxnSpPr>
                  <a:cxnSpLocks/>
                  <a:endCxn id="46" idx="0"/>
                </p:cNvCxnSpPr>
                <p:nvPr/>
              </p:nvCxnSpPr>
              <p:spPr>
                <a:xfrm>
                  <a:off x="3750239" y="1610913"/>
                  <a:ext cx="0" cy="4184234"/>
                </a:xfrm>
                <a:prstGeom prst="line">
                  <a:avLst/>
                </a:prstGeom>
                <a:ln>
                  <a:solidFill>
                    <a:schemeClr val="bg2">
                      <a:alpha val="2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959C8D3F-6B00-88F8-FDFD-7F9DEA33B014}"/>
                    </a:ext>
                  </a:extLst>
                </p:cNvPr>
                <p:cNvGrpSpPr/>
                <p:nvPr/>
              </p:nvGrpSpPr>
              <p:grpSpPr>
                <a:xfrm>
                  <a:off x="3557002" y="1209368"/>
                  <a:ext cx="2247166" cy="4866532"/>
                  <a:chOff x="3557002" y="1209368"/>
                  <a:chExt cx="2247166" cy="4866532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26D5294F-5609-AD36-B42E-463A15E37BA7}"/>
                      </a:ext>
                    </a:extLst>
                  </p:cNvPr>
                  <p:cNvGrpSpPr/>
                  <p:nvPr/>
                </p:nvGrpSpPr>
                <p:grpSpPr>
                  <a:xfrm>
                    <a:off x="3716649" y="1987053"/>
                    <a:ext cx="2087519" cy="4088847"/>
                    <a:chOff x="3716649" y="1987053"/>
                    <a:chExt cx="2087519" cy="4088847"/>
                  </a:xfrm>
                </p:grpSpPr>
                <p:grpSp>
                  <p:nvGrpSpPr>
                    <p:cNvPr id="40" name="Group 39">
                      <a:extLst>
                        <a:ext uri="{FF2B5EF4-FFF2-40B4-BE49-F238E27FC236}">
                          <a16:creationId xmlns:a16="http://schemas.microsoft.com/office/drawing/2014/main" id="{6D02D159-06D4-5EC8-D257-3576F450183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1987053"/>
                      <a:ext cx="1749921" cy="276999"/>
                      <a:chOff x="3716649" y="2013627"/>
                      <a:chExt cx="1749921" cy="276999"/>
                    </a:xfrm>
                  </p:grpSpPr>
                  <p:sp>
                    <p:nvSpPr>
                      <p:cNvPr id="53" name="TextBox 52">
                        <a:extLst>
                          <a:ext uri="{FF2B5EF4-FFF2-40B4-BE49-F238E27FC236}">
                            <a16:creationId xmlns:a16="http://schemas.microsoft.com/office/drawing/2014/main" id="{7133031D-DB8A-3AE6-7DF6-9160D988AC6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25833" y="2013627"/>
                        <a:ext cx="1340737" cy="276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Health impact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D6DCDE6B-08F6-7093-37C9-AC76C05574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2102206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1" name="Group 40">
                      <a:extLst>
                        <a:ext uri="{FF2B5EF4-FFF2-40B4-BE49-F238E27FC236}">
                          <a16:creationId xmlns:a16="http://schemas.microsoft.com/office/drawing/2014/main" id="{15C6200D-F9A9-CA3D-154B-DD706981613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2823321"/>
                      <a:ext cx="1923641" cy="461665"/>
                      <a:chOff x="3716649" y="2838073"/>
                      <a:chExt cx="1923641" cy="461665"/>
                    </a:xfrm>
                  </p:grpSpPr>
                  <p:sp>
                    <p:nvSpPr>
                      <p:cNvPr id="51" name="TextBox 50">
                        <a:extLst>
                          <a:ext uri="{FF2B5EF4-FFF2-40B4-BE49-F238E27FC236}">
                            <a16:creationId xmlns:a16="http://schemas.microsoft.com/office/drawing/2014/main" id="{E828F161-40FB-CBB6-8F3E-D4D66CFB7AD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41787" y="2838073"/>
                        <a:ext cx="1498503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Financial and liquidity impact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52" name="Oval 51">
                        <a:extLst>
                          <a:ext uri="{FF2B5EF4-FFF2-40B4-BE49-F238E27FC236}">
                            <a16:creationId xmlns:a16="http://schemas.microsoft.com/office/drawing/2014/main" id="{CC98F9AE-16D9-9E0C-741D-33C0EE6DB3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3018985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2" name="Group 41">
                      <a:extLst>
                        <a:ext uri="{FF2B5EF4-FFF2-40B4-BE49-F238E27FC236}">
                          <a16:creationId xmlns:a16="http://schemas.microsoft.com/office/drawing/2014/main" id="{F072294E-2B8E-4EAB-CF5C-9C1C330543B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3848395"/>
                      <a:ext cx="2087519" cy="276999"/>
                      <a:chOff x="3716649" y="3839175"/>
                      <a:chExt cx="2087519" cy="276999"/>
                    </a:xfrm>
                  </p:grpSpPr>
                  <p:sp>
                    <p:nvSpPr>
                      <p:cNvPr id="49" name="TextBox 48">
                        <a:extLst>
                          <a:ext uri="{FF2B5EF4-FFF2-40B4-BE49-F238E27FC236}">
                            <a16:creationId xmlns:a16="http://schemas.microsoft.com/office/drawing/2014/main" id="{7D8106B3-9577-F51D-A8F5-129F4307BCC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25833" y="3839175"/>
                        <a:ext cx="1678335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Scenario planning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50" name="Oval 49">
                        <a:extLst>
                          <a:ext uri="{FF2B5EF4-FFF2-40B4-BE49-F238E27FC236}">
                            <a16:creationId xmlns:a16="http://schemas.microsoft.com/office/drawing/2014/main" id="{A42B9F2E-A8DB-4C30-B6AB-6F003D113F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3927754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3" name="Group 42">
                      <a:extLst>
                        <a:ext uri="{FF2B5EF4-FFF2-40B4-BE49-F238E27FC236}">
                          <a16:creationId xmlns:a16="http://schemas.microsoft.com/office/drawing/2014/main" id="{7BD901C5-0C17-BA7F-DA0E-81FECA9AD6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4773537"/>
                      <a:ext cx="1350619" cy="276999"/>
                      <a:chOff x="3716649" y="4836588"/>
                      <a:chExt cx="1350619" cy="276999"/>
                    </a:xfrm>
                  </p:grpSpPr>
                  <p:sp>
                    <p:nvSpPr>
                      <p:cNvPr id="47" name="TextBox 46">
                        <a:extLst>
                          <a:ext uri="{FF2B5EF4-FFF2-40B4-BE49-F238E27FC236}">
                            <a16:creationId xmlns:a16="http://schemas.microsoft.com/office/drawing/2014/main" id="{8E612FF0-8A80-4211-3D12-CB7C1885F6A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25833" y="4836588"/>
                        <a:ext cx="941435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Cut costs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48" name="Oval 47">
                        <a:extLst>
                          <a:ext uri="{FF2B5EF4-FFF2-40B4-BE49-F238E27FC236}">
                            <a16:creationId xmlns:a16="http://schemas.microsoft.com/office/drawing/2014/main" id="{3DEA790C-2B88-8192-4FD9-9C34A3CF24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4925167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4" name="Group 43">
                      <a:extLst>
                        <a:ext uri="{FF2B5EF4-FFF2-40B4-BE49-F238E27FC236}">
                          <a16:creationId xmlns:a16="http://schemas.microsoft.com/office/drawing/2014/main" id="{B0D2075D-E4E5-E817-AEA2-A26038014F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5614235"/>
                      <a:ext cx="1723959" cy="461665"/>
                      <a:chOff x="3716649" y="5657029"/>
                      <a:chExt cx="1723959" cy="461665"/>
                    </a:xfrm>
                  </p:grpSpPr>
                  <p:sp>
                    <p:nvSpPr>
                      <p:cNvPr id="45" name="TextBox 44">
                        <a:extLst>
                          <a:ext uri="{FF2B5EF4-FFF2-40B4-BE49-F238E27FC236}">
                            <a16:creationId xmlns:a16="http://schemas.microsoft.com/office/drawing/2014/main" id="{199B60BB-66E8-AF66-A16D-167C8F2AEAF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25833" y="5657029"/>
                        <a:ext cx="1314775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Stakeholder management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46" name="Oval 45">
                        <a:extLst>
                          <a:ext uri="{FF2B5EF4-FFF2-40B4-BE49-F238E27FC236}">
                            <a16:creationId xmlns:a16="http://schemas.microsoft.com/office/drawing/2014/main" id="{9A845320-4EA5-80FB-04A3-EEFF71CB67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5837941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</p:grpSp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D82005D8-ECFB-D975-9887-57E1A1BA3D5A}"/>
                      </a:ext>
                    </a:extLst>
                  </p:cNvPr>
                  <p:cNvGrpSpPr/>
                  <p:nvPr/>
                </p:nvGrpSpPr>
                <p:grpSpPr>
                  <a:xfrm>
                    <a:off x="3557002" y="1209368"/>
                    <a:ext cx="1391492" cy="388101"/>
                    <a:chOff x="3557002" y="1209368"/>
                    <a:chExt cx="1391492" cy="388101"/>
                  </a:xfrm>
                </p:grpSpPr>
                <p:grpSp>
                  <p:nvGrpSpPr>
                    <p:cNvPr id="36" name="Group 35">
                      <a:extLst>
                        <a:ext uri="{FF2B5EF4-FFF2-40B4-BE49-F238E27FC236}">
                          <a16:creationId xmlns:a16="http://schemas.microsoft.com/office/drawing/2014/main" id="{551966FF-A78D-B2A9-F430-6F0E3F3565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57002" y="1209368"/>
                      <a:ext cx="386474" cy="388101"/>
                      <a:chOff x="5560092" y="2008121"/>
                      <a:chExt cx="573655" cy="576071"/>
                    </a:xfrm>
                  </p:grpSpPr>
                  <p:sp>
                    <p:nvSpPr>
                      <p:cNvPr id="38" name="Oval 37">
                        <a:extLst>
                          <a:ext uri="{FF2B5EF4-FFF2-40B4-BE49-F238E27FC236}">
                            <a16:creationId xmlns:a16="http://schemas.microsoft.com/office/drawing/2014/main" id="{F563EA88-8911-5F90-FF37-94E3E27849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60092" y="2008121"/>
                        <a:ext cx="573655" cy="576071"/>
                      </a:xfrm>
                      <a:prstGeom prst="ellipse">
                        <a:avLst/>
                      </a:prstGeom>
                      <a:solidFill>
                        <a:schemeClr val="bg2">
                          <a:alpha val="25000"/>
                        </a:schemeClr>
                      </a:solidFill>
                      <a:ln>
                        <a:noFill/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 dirty="0"/>
                      </a:p>
                    </p:txBody>
                  </p:sp>
                  <p:sp>
                    <p:nvSpPr>
                      <p:cNvPr id="39" name="Freeform: Shape 38">
                        <a:extLst>
                          <a:ext uri="{FF2B5EF4-FFF2-40B4-BE49-F238E27FC236}">
                            <a16:creationId xmlns:a16="http://schemas.microsoft.com/office/drawing/2014/main" id="{5AEDECE1-678A-5724-7020-36DA3C8B1D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69588" y="2118652"/>
                        <a:ext cx="354663" cy="355008"/>
                      </a:xfrm>
                      <a:custGeom>
                        <a:avLst/>
                        <a:gdLst>
                          <a:gd name="connsiteX0" fmla="*/ 579504 w 1099924"/>
                          <a:gd name="connsiteY0" fmla="*/ 663353 h 1139889"/>
                          <a:gd name="connsiteX1" fmla="*/ 584286 w 1099924"/>
                          <a:gd name="connsiteY1" fmla="*/ 670868 h 1139889"/>
                          <a:gd name="connsiteX2" fmla="*/ 584286 w 1099924"/>
                          <a:gd name="connsiteY2" fmla="*/ 673259 h 1139889"/>
                          <a:gd name="connsiteX3" fmla="*/ 583944 w 1099924"/>
                          <a:gd name="connsiteY3" fmla="*/ 676333 h 1139889"/>
                          <a:gd name="connsiteX4" fmla="*/ 583603 w 1099924"/>
                          <a:gd name="connsiteY4" fmla="*/ 677699 h 1139889"/>
                          <a:gd name="connsiteX5" fmla="*/ 583603 w 1099924"/>
                          <a:gd name="connsiteY5" fmla="*/ 678042 h 1139889"/>
                          <a:gd name="connsiteX6" fmla="*/ 577113 w 1099924"/>
                          <a:gd name="connsiteY6" fmla="*/ 688630 h 1139889"/>
                          <a:gd name="connsiteX7" fmla="*/ 576771 w 1099924"/>
                          <a:gd name="connsiteY7" fmla="*/ 688971 h 1139889"/>
                          <a:gd name="connsiteX8" fmla="*/ 571306 w 1099924"/>
                          <a:gd name="connsiteY8" fmla="*/ 701268 h 1139889"/>
                          <a:gd name="connsiteX9" fmla="*/ 569939 w 1099924"/>
                          <a:gd name="connsiteY9" fmla="*/ 703318 h 1139889"/>
                          <a:gd name="connsiteX10" fmla="*/ 566182 w 1099924"/>
                          <a:gd name="connsiteY10" fmla="*/ 712882 h 1139889"/>
                          <a:gd name="connsiteX11" fmla="*/ 566182 w 1099924"/>
                          <a:gd name="connsiteY11" fmla="*/ 716982 h 1139889"/>
                          <a:gd name="connsiteX12" fmla="*/ 568232 w 1099924"/>
                          <a:gd name="connsiteY12" fmla="*/ 721764 h 1139889"/>
                          <a:gd name="connsiteX13" fmla="*/ 610588 w 1099924"/>
                          <a:gd name="connsiteY13" fmla="*/ 734403 h 1139889"/>
                          <a:gd name="connsiteX14" fmla="*/ 610929 w 1099924"/>
                          <a:gd name="connsiteY14" fmla="*/ 734403 h 1139889"/>
                          <a:gd name="connsiteX15" fmla="*/ 612638 w 1099924"/>
                          <a:gd name="connsiteY15" fmla="*/ 735086 h 1139889"/>
                          <a:gd name="connsiteX16" fmla="*/ 614345 w 1099924"/>
                          <a:gd name="connsiteY16" fmla="*/ 734403 h 1139889"/>
                          <a:gd name="connsiteX17" fmla="*/ 614687 w 1099924"/>
                          <a:gd name="connsiteY17" fmla="*/ 734403 h 1139889"/>
                          <a:gd name="connsiteX18" fmla="*/ 657044 w 1099924"/>
                          <a:gd name="connsiteY18" fmla="*/ 721764 h 1139889"/>
                          <a:gd name="connsiteX19" fmla="*/ 659093 w 1099924"/>
                          <a:gd name="connsiteY19" fmla="*/ 716982 h 1139889"/>
                          <a:gd name="connsiteX20" fmla="*/ 659094 w 1099924"/>
                          <a:gd name="connsiteY20" fmla="*/ 716982 h 1139889"/>
                          <a:gd name="connsiteX21" fmla="*/ 659435 w 1099924"/>
                          <a:gd name="connsiteY21" fmla="*/ 712882 h 1139889"/>
                          <a:gd name="connsiteX22" fmla="*/ 655678 w 1099924"/>
                          <a:gd name="connsiteY22" fmla="*/ 703318 h 1139889"/>
                          <a:gd name="connsiteX23" fmla="*/ 654312 w 1099924"/>
                          <a:gd name="connsiteY23" fmla="*/ 701268 h 1139889"/>
                          <a:gd name="connsiteX24" fmla="*/ 648846 w 1099924"/>
                          <a:gd name="connsiteY24" fmla="*/ 688971 h 1139889"/>
                          <a:gd name="connsiteX25" fmla="*/ 648504 w 1099924"/>
                          <a:gd name="connsiteY25" fmla="*/ 688630 h 1139889"/>
                          <a:gd name="connsiteX26" fmla="*/ 642015 w 1099924"/>
                          <a:gd name="connsiteY26" fmla="*/ 678042 h 1139889"/>
                          <a:gd name="connsiteX27" fmla="*/ 642015 w 1099924"/>
                          <a:gd name="connsiteY27" fmla="*/ 677699 h 1139889"/>
                          <a:gd name="connsiteX28" fmla="*/ 641673 w 1099924"/>
                          <a:gd name="connsiteY28" fmla="*/ 676333 h 1139889"/>
                          <a:gd name="connsiteX29" fmla="*/ 641331 w 1099924"/>
                          <a:gd name="connsiteY29" fmla="*/ 673259 h 1139889"/>
                          <a:gd name="connsiteX30" fmla="*/ 641331 w 1099924"/>
                          <a:gd name="connsiteY30" fmla="*/ 670868 h 1139889"/>
                          <a:gd name="connsiteX31" fmla="*/ 646114 w 1099924"/>
                          <a:gd name="connsiteY31" fmla="*/ 663353 h 1139889"/>
                          <a:gd name="connsiteX32" fmla="*/ 454144 w 1099924"/>
                          <a:gd name="connsiteY32" fmla="*/ 663353 h 1139889"/>
                          <a:gd name="connsiteX33" fmla="*/ 458926 w 1099924"/>
                          <a:gd name="connsiteY33" fmla="*/ 670868 h 1139889"/>
                          <a:gd name="connsiteX34" fmla="*/ 458926 w 1099924"/>
                          <a:gd name="connsiteY34" fmla="*/ 673259 h 1139889"/>
                          <a:gd name="connsiteX35" fmla="*/ 458585 w 1099924"/>
                          <a:gd name="connsiteY35" fmla="*/ 676333 h 1139889"/>
                          <a:gd name="connsiteX36" fmla="*/ 458243 w 1099924"/>
                          <a:gd name="connsiteY36" fmla="*/ 677699 h 1139889"/>
                          <a:gd name="connsiteX37" fmla="*/ 458243 w 1099924"/>
                          <a:gd name="connsiteY37" fmla="*/ 678042 h 1139889"/>
                          <a:gd name="connsiteX38" fmla="*/ 451753 w 1099924"/>
                          <a:gd name="connsiteY38" fmla="*/ 688630 h 1139889"/>
                          <a:gd name="connsiteX39" fmla="*/ 451411 w 1099924"/>
                          <a:gd name="connsiteY39" fmla="*/ 688971 h 1139889"/>
                          <a:gd name="connsiteX40" fmla="*/ 445946 w 1099924"/>
                          <a:gd name="connsiteY40" fmla="*/ 701268 h 1139889"/>
                          <a:gd name="connsiteX41" fmla="*/ 444579 w 1099924"/>
                          <a:gd name="connsiteY41" fmla="*/ 703318 h 1139889"/>
                          <a:gd name="connsiteX42" fmla="*/ 440822 w 1099924"/>
                          <a:gd name="connsiteY42" fmla="*/ 712882 h 1139889"/>
                          <a:gd name="connsiteX43" fmla="*/ 440822 w 1099924"/>
                          <a:gd name="connsiteY43" fmla="*/ 716982 h 1139889"/>
                          <a:gd name="connsiteX44" fmla="*/ 442872 w 1099924"/>
                          <a:gd name="connsiteY44" fmla="*/ 721764 h 1139889"/>
                          <a:gd name="connsiteX45" fmla="*/ 485228 w 1099924"/>
                          <a:gd name="connsiteY45" fmla="*/ 734403 h 1139889"/>
                          <a:gd name="connsiteX46" fmla="*/ 485570 w 1099924"/>
                          <a:gd name="connsiteY46" fmla="*/ 734403 h 1139889"/>
                          <a:gd name="connsiteX47" fmla="*/ 487278 w 1099924"/>
                          <a:gd name="connsiteY47" fmla="*/ 735086 h 1139889"/>
                          <a:gd name="connsiteX48" fmla="*/ 488986 w 1099924"/>
                          <a:gd name="connsiteY48" fmla="*/ 734403 h 1139889"/>
                          <a:gd name="connsiteX49" fmla="*/ 489327 w 1099924"/>
                          <a:gd name="connsiteY49" fmla="*/ 734403 h 1139889"/>
                          <a:gd name="connsiteX50" fmla="*/ 531684 w 1099924"/>
                          <a:gd name="connsiteY50" fmla="*/ 721764 h 1139889"/>
                          <a:gd name="connsiteX51" fmla="*/ 533734 w 1099924"/>
                          <a:gd name="connsiteY51" fmla="*/ 716982 h 1139889"/>
                          <a:gd name="connsiteX52" fmla="*/ 533734 w 1099924"/>
                          <a:gd name="connsiteY52" fmla="*/ 716982 h 1139889"/>
                          <a:gd name="connsiteX53" fmla="*/ 534076 w 1099924"/>
                          <a:gd name="connsiteY53" fmla="*/ 712882 h 1139889"/>
                          <a:gd name="connsiteX54" fmla="*/ 530318 w 1099924"/>
                          <a:gd name="connsiteY54" fmla="*/ 703318 h 1139889"/>
                          <a:gd name="connsiteX55" fmla="*/ 528952 w 1099924"/>
                          <a:gd name="connsiteY55" fmla="*/ 701268 h 1139889"/>
                          <a:gd name="connsiteX56" fmla="*/ 523487 w 1099924"/>
                          <a:gd name="connsiteY56" fmla="*/ 688971 h 1139889"/>
                          <a:gd name="connsiteX57" fmla="*/ 523145 w 1099924"/>
                          <a:gd name="connsiteY57" fmla="*/ 688630 h 1139889"/>
                          <a:gd name="connsiteX58" fmla="*/ 516655 w 1099924"/>
                          <a:gd name="connsiteY58" fmla="*/ 678042 h 1139889"/>
                          <a:gd name="connsiteX59" fmla="*/ 516655 w 1099924"/>
                          <a:gd name="connsiteY59" fmla="*/ 677699 h 1139889"/>
                          <a:gd name="connsiteX60" fmla="*/ 516313 w 1099924"/>
                          <a:gd name="connsiteY60" fmla="*/ 676333 h 1139889"/>
                          <a:gd name="connsiteX61" fmla="*/ 515972 w 1099924"/>
                          <a:gd name="connsiteY61" fmla="*/ 673259 h 1139889"/>
                          <a:gd name="connsiteX62" fmla="*/ 515972 w 1099924"/>
                          <a:gd name="connsiteY62" fmla="*/ 670868 h 1139889"/>
                          <a:gd name="connsiteX63" fmla="*/ 520754 w 1099924"/>
                          <a:gd name="connsiteY63" fmla="*/ 663353 h 1139889"/>
                          <a:gd name="connsiteX64" fmla="*/ 436722 w 1099924"/>
                          <a:gd name="connsiteY64" fmla="*/ 604598 h 1139889"/>
                          <a:gd name="connsiteX65" fmla="*/ 441504 w 1099924"/>
                          <a:gd name="connsiteY65" fmla="*/ 627826 h 1139889"/>
                          <a:gd name="connsiteX66" fmla="*/ 454484 w 1099924"/>
                          <a:gd name="connsiteY66" fmla="*/ 646271 h 1139889"/>
                          <a:gd name="connsiteX67" fmla="*/ 519728 w 1099924"/>
                          <a:gd name="connsiteY67" fmla="*/ 646271 h 1139889"/>
                          <a:gd name="connsiteX68" fmla="*/ 540222 w 1099924"/>
                          <a:gd name="connsiteY68" fmla="*/ 625776 h 1139889"/>
                          <a:gd name="connsiteX69" fmla="*/ 547396 w 1099924"/>
                          <a:gd name="connsiteY69" fmla="*/ 625093 h 1139889"/>
                          <a:gd name="connsiteX70" fmla="*/ 549787 w 1099924"/>
                          <a:gd name="connsiteY70" fmla="*/ 625093 h 1139889"/>
                          <a:gd name="connsiteX71" fmla="*/ 552178 w 1099924"/>
                          <a:gd name="connsiteY71" fmla="*/ 625093 h 1139889"/>
                          <a:gd name="connsiteX72" fmla="*/ 559351 w 1099924"/>
                          <a:gd name="connsiteY72" fmla="*/ 625776 h 1139889"/>
                          <a:gd name="connsiteX73" fmla="*/ 579846 w 1099924"/>
                          <a:gd name="connsiteY73" fmla="*/ 646271 h 1139889"/>
                          <a:gd name="connsiteX74" fmla="*/ 645431 w 1099924"/>
                          <a:gd name="connsiteY74" fmla="*/ 646271 h 1139889"/>
                          <a:gd name="connsiteX75" fmla="*/ 658752 w 1099924"/>
                          <a:gd name="connsiteY75" fmla="*/ 627826 h 1139889"/>
                          <a:gd name="connsiteX76" fmla="*/ 663191 w 1099924"/>
                          <a:gd name="connsiteY76" fmla="*/ 604598 h 1139889"/>
                          <a:gd name="connsiteX77" fmla="*/ 417940 w 1099924"/>
                          <a:gd name="connsiteY77" fmla="*/ 587863 h 1139889"/>
                          <a:gd name="connsiteX78" fmla="*/ 684033 w 1099924"/>
                          <a:gd name="connsiteY78" fmla="*/ 587863 h 1139889"/>
                          <a:gd name="connsiteX79" fmla="*/ 684375 w 1099924"/>
                          <a:gd name="connsiteY79" fmla="*/ 589913 h 1139889"/>
                          <a:gd name="connsiteX80" fmla="*/ 677201 w 1099924"/>
                          <a:gd name="connsiteY80" fmla="*/ 625438 h 1139889"/>
                          <a:gd name="connsiteX81" fmla="*/ 678226 w 1099924"/>
                          <a:gd name="connsiteY81" fmla="*/ 625438 h 1139889"/>
                          <a:gd name="connsiteX82" fmla="*/ 685399 w 1099924"/>
                          <a:gd name="connsiteY82" fmla="*/ 626121 h 1139889"/>
                          <a:gd name="connsiteX83" fmla="*/ 705894 w 1099924"/>
                          <a:gd name="connsiteY83" fmla="*/ 648323 h 1139889"/>
                          <a:gd name="connsiteX84" fmla="*/ 705553 w 1099924"/>
                          <a:gd name="connsiteY84" fmla="*/ 657546 h 1139889"/>
                          <a:gd name="connsiteX85" fmla="*/ 704870 w 1099924"/>
                          <a:gd name="connsiteY85" fmla="*/ 660962 h 1139889"/>
                          <a:gd name="connsiteX86" fmla="*/ 704870 w 1099924"/>
                          <a:gd name="connsiteY86" fmla="*/ 661303 h 1139889"/>
                          <a:gd name="connsiteX87" fmla="*/ 704528 w 1099924"/>
                          <a:gd name="connsiteY87" fmla="*/ 663695 h 1139889"/>
                          <a:gd name="connsiteX88" fmla="*/ 704870 w 1099924"/>
                          <a:gd name="connsiteY88" fmla="*/ 663695 h 1139889"/>
                          <a:gd name="connsiteX89" fmla="*/ 709652 w 1099924"/>
                          <a:gd name="connsiteY89" fmla="*/ 671210 h 1139889"/>
                          <a:gd name="connsiteX90" fmla="*/ 709652 w 1099924"/>
                          <a:gd name="connsiteY90" fmla="*/ 673600 h 1139889"/>
                          <a:gd name="connsiteX91" fmla="*/ 709310 w 1099924"/>
                          <a:gd name="connsiteY91" fmla="*/ 676675 h 1139889"/>
                          <a:gd name="connsiteX92" fmla="*/ 708969 w 1099924"/>
                          <a:gd name="connsiteY92" fmla="*/ 678042 h 1139889"/>
                          <a:gd name="connsiteX93" fmla="*/ 708969 w 1099924"/>
                          <a:gd name="connsiteY93" fmla="*/ 678383 h 1139889"/>
                          <a:gd name="connsiteX94" fmla="*/ 702478 w 1099924"/>
                          <a:gd name="connsiteY94" fmla="*/ 688971 h 1139889"/>
                          <a:gd name="connsiteX95" fmla="*/ 702137 w 1099924"/>
                          <a:gd name="connsiteY95" fmla="*/ 689313 h 1139889"/>
                          <a:gd name="connsiteX96" fmla="*/ 696672 w 1099924"/>
                          <a:gd name="connsiteY96" fmla="*/ 701610 h 1139889"/>
                          <a:gd name="connsiteX97" fmla="*/ 695306 w 1099924"/>
                          <a:gd name="connsiteY97" fmla="*/ 703659 h 1139889"/>
                          <a:gd name="connsiteX98" fmla="*/ 691548 w 1099924"/>
                          <a:gd name="connsiteY98" fmla="*/ 713223 h 1139889"/>
                          <a:gd name="connsiteX99" fmla="*/ 691548 w 1099924"/>
                          <a:gd name="connsiteY99" fmla="*/ 717323 h 1139889"/>
                          <a:gd name="connsiteX100" fmla="*/ 693597 w 1099924"/>
                          <a:gd name="connsiteY100" fmla="*/ 722105 h 1139889"/>
                          <a:gd name="connsiteX101" fmla="*/ 735954 w 1099924"/>
                          <a:gd name="connsiteY101" fmla="*/ 734744 h 1139889"/>
                          <a:gd name="connsiteX102" fmla="*/ 736295 w 1099924"/>
                          <a:gd name="connsiteY102" fmla="*/ 734744 h 1139889"/>
                          <a:gd name="connsiteX103" fmla="*/ 739028 w 1099924"/>
                          <a:gd name="connsiteY103" fmla="*/ 735769 h 1139889"/>
                          <a:gd name="connsiteX104" fmla="*/ 742102 w 1099924"/>
                          <a:gd name="connsiteY104" fmla="*/ 742601 h 1139889"/>
                          <a:gd name="connsiteX105" fmla="*/ 742444 w 1099924"/>
                          <a:gd name="connsiteY105" fmla="*/ 744650 h 1139889"/>
                          <a:gd name="connsiteX106" fmla="*/ 745860 w 1099924"/>
                          <a:gd name="connsiteY106" fmla="*/ 776076 h 1139889"/>
                          <a:gd name="connsiteX107" fmla="*/ 745861 w 1099924"/>
                          <a:gd name="connsiteY107" fmla="*/ 776076 h 1139889"/>
                          <a:gd name="connsiteX108" fmla="*/ 742445 w 1099924"/>
                          <a:gd name="connsiteY108" fmla="*/ 780517 h 1139889"/>
                          <a:gd name="connsiteX109" fmla="*/ 676178 w 1099924"/>
                          <a:gd name="connsiteY109" fmla="*/ 780517 h 1139889"/>
                          <a:gd name="connsiteX110" fmla="*/ 613327 w 1099924"/>
                          <a:gd name="connsiteY110" fmla="*/ 780517 h 1139889"/>
                          <a:gd name="connsiteX111" fmla="*/ 550475 w 1099924"/>
                          <a:gd name="connsiteY111" fmla="*/ 780517 h 1139889"/>
                          <a:gd name="connsiteX112" fmla="*/ 487623 w 1099924"/>
                          <a:gd name="connsiteY112" fmla="*/ 780517 h 1139889"/>
                          <a:gd name="connsiteX113" fmla="*/ 424771 w 1099924"/>
                          <a:gd name="connsiteY113" fmla="*/ 780517 h 1139889"/>
                          <a:gd name="connsiteX114" fmla="*/ 358504 w 1099924"/>
                          <a:gd name="connsiteY114" fmla="*/ 780517 h 1139889"/>
                          <a:gd name="connsiteX115" fmla="*/ 354064 w 1099924"/>
                          <a:gd name="connsiteY115" fmla="*/ 775735 h 1139889"/>
                          <a:gd name="connsiteX116" fmla="*/ 357479 w 1099924"/>
                          <a:gd name="connsiteY116" fmla="*/ 744309 h 1139889"/>
                          <a:gd name="connsiteX117" fmla="*/ 357821 w 1099924"/>
                          <a:gd name="connsiteY117" fmla="*/ 742259 h 1139889"/>
                          <a:gd name="connsiteX118" fmla="*/ 360895 w 1099924"/>
                          <a:gd name="connsiteY118" fmla="*/ 735428 h 1139889"/>
                          <a:gd name="connsiteX119" fmla="*/ 363628 w 1099924"/>
                          <a:gd name="connsiteY119" fmla="*/ 734403 h 1139889"/>
                          <a:gd name="connsiteX120" fmla="*/ 363969 w 1099924"/>
                          <a:gd name="connsiteY120" fmla="*/ 734403 h 1139889"/>
                          <a:gd name="connsiteX121" fmla="*/ 406325 w 1099924"/>
                          <a:gd name="connsiteY121" fmla="*/ 721764 h 1139889"/>
                          <a:gd name="connsiteX122" fmla="*/ 408375 w 1099924"/>
                          <a:gd name="connsiteY122" fmla="*/ 716982 h 1139889"/>
                          <a:gd name="connsiteX123" fmla="*/ 408375 w 1099924"/>
                          <a:gd name="connsiteY123" fmla="*/ 712882 h 1139889"/>
                          <a:gd name="connsiteX124" fmla="*/ 404618 w 1099924"/>
                          <a:gd name="connsiteY124" fmla="*/ 703318 h 1139889"/>
                          <a:gd name="connsiteX125" fmla="*/ 403252 w 1099924"/>
                          <a:gd name="connsiteY125" fmla="*/ 701268 h 1139889"/>
                          <a:gd name="connsiteX126" fmla="*/ 397786 w 1099924"/>
                          <a:gd name="connsiteY126" fmla="*/ 688971 h 1139889"/>
                          <a:gd name="connsiteX127" fmla="*/ 397444 w 1099924"/>
                          <a:gd name="connsiteY127" fmla="*/ 688630 h 1139889"/>
                          <a:gd name="connsiteX128" fmla="*/ 390955 w 1099924"/>
                          <a:gd name="connsiteY128" fmla="*/ 678042 h 1139889"/>
                          <a:gd name="connsiteX129" fmla="*/ 390955 w 1099924"/>
                          <a:gd name="connsiteY129" fmla="*/ 677699 h 1139889"/>
                          <a:gd name="connsiteX130" fmla="*/ 390613 w 1099924"/>
                          <a:gd name="connsiteY130" fmla="*/ 676333 h 1139889"/>
                          <a:gd name="connsiteX131" fmla="*/ 390271 w 1099924"/>
                          <a:gd name="connsiteY131" fmla="*/ 673259 h 1139889"/>
                          <a:gd name="connsiteX132" fmla="*/ 390271 w 1099924"/>
                          <a:gd name="connsiteY132" fmla="*/ 670868 h 1139889"/>
                          <a:gd name="connsiteX133" fmla="*/ 395054 w 1099924"/>
                          <a:gd name="connsiteY133" fmla="*/ 663353 h 1139889"/>
                          <a:gd name="connsiteX134" fmla="*/ 395395 w 1099924"/>
                          <a:gd name="connsiteY134" fmla="*/ 663353 h 1139889"/>
                          <a:gd name="connsiteX135" fmla="*/ 395054 w 1099924"/>
                          <a:gd name="connsiteY135" fmla="*/ 660962 h 1139889"/>
                          <a:gd name="connsiteX136" fmla="*/ 395054 w 1099924"/>
                          <a:gd name="connsiteY136" fmla="*/ 660620 h 1139889"/>
                          <a:gd name="connsiteX137" fmla="*/ 394370 w 1099924"/>
                          <a:gd name="connsiteY137" fmla="*/ 657204 h 1139889"/>
                          <a:gd name="connsiteX138" fmla="*/ 394028 w 1099924"/>
                          <a:gd name="connsiteY138" fmla="*/ 647982 h 1139889"/>
                          <a:gd name="connsiteX139" fmla="*/ 414524 w 1099924"/>
                          <a:gd name="connsiteY139" fmla="*/ 625779 h 1139889"/>
                          <a:gd name="connsiteX140" fmla="*/ 421698 w 1099924"/>
                          <a:gd name="connsiteY140" fmla="*/ 625096 h 1139889"/>
                          <a:gd name="connsiteX141" fmla="*/ 423064 w 1099924"/>
                          <a:gd name="connsiteY141" fmla="*/ 625096 h 1139889"/>
                          <a:gd name="connsiteX142" fmla="*/ 416573 w 1099924"/>
                          <a:gd name="connsiteY142" fmla="*/ 588887 h 1139889"/>
                          <a:gd name="connsiteX143" fmla="*/ 417940 w 1099924"/>
                          <a:gd name="connsiteY143" fmla="*/ 587863 h 1139889"/>
                          <a:gd name="connsiteX144" fmla="*/ 525547 w 1099924"/>
                          <a:gd name="connsiteY144" fmla="*/ 479231 h 1139889"/>
                          <a:gd name="connsiteX145" fmla="*/ 549799 w 1099924"/>
                          <a:gd name="connsiteY145" fmla="*/ 503484 h 1139889"/>
                          <a:gd name="connsiteX146" fmla="*/ 574051 w 1099924"/>
                          <a:gd name="connsiteY146" fmla="*/ 479231 h 1139889"/>
                          <a:gd name="connsiteX147" fmla="*/ 617432 w 1099924"/>
                          <a:gd name="connsiteY147" fmla="*/ 489137 h 1139889"/>
                          <a:gd name="connsiteX148" fmla="*/ 620847 w 1099924"/>
                          <a:gd name="connsiteY148" fmla="*/ 493236 h 1139889"/>
                          <a:gd name="connsiteX149" fmla="*/ 621872 w 1099924"/>
                          <a:gd name="connsiteY149" fmla="*/ 499727 h 1139889"/>
                          <a:gd name="connsiteX150" fmla="*/ 628021 w 1099924"/>
                          <a:gd name="connsiteY150" fmla="*/ 536276 h 1139889"/>
                          <a:gd name="connsiteX151" fmla="*/ 633486 w 1099924"/>
                          <a:gd name="connsiteY151" fmla="*/ 568044 h 1139889"/>
                          <a:gd name="connsiteX152" fmla="*/ 595571 w 1099924"/>
                          <a:gd name="connsiteY152" fmla="*/ 568044 h 1139889"/>
                          <a:gd name="connsiteX153" fmla="*/ 598303 w 1099924"/>
                          <a:gd name="connsiteY153" fmla="*/ 522272 h 1139889"/>
                          <a:gd name="connsiteX154" fmla="*/ 592838 w 1099924"/>
                          <a:gd name="connsiteY154" fmla="*/ 516806 h 1139889"/>
                          <a:gd name="connsiteX155" fmla="*/ 506415 w 1099924"/>
                          <a:gd name="connsiteY155" fmla="*/ 516806 h 1139889"/>
                          <a:gd name="connsiteX156" fmla="*/ 500950 w 1099924"/>
                          <a:gd name="connsiteY156" fmla="*/ 522272 h 1139889"/>
                          <a:gd name="connsiteX157" fmla="*/ 504027 w 1099924"/>
                          <a:gd name="connsiteY157" fmla="*/ 568044 h 1139889"/>
                          <a:gd name="connsiteX158" fmla="*/ 466111 w 1099924"/>
                          <a:gd name="connsiteY158" fmla="*/ 568044 h 1139889"/>
                          <a:gd name="connsiteX159" fmla="*/ 471576 w 1099924"/>
                          <a:gd name="connsiteY159" fmla="*/ 536276 h 1139889"/>
                          <a:gd name="connsiteX160" fmla="*/ 477725 w 1099924"/>
                          <a:gd name="connsiteY160" fmla="*/ 499727 h 1139889"/>
                          <a:gd name="connsiteX161" fmla="*/ 478750 w 1099924"/>
                          <a:gd name="connsiteY161" fmla="*/ 493236 h 1139889"/>
                          <a:gd name="connsiteX162" fmla="*/ 482166 w 1099924"/>
                          <a:gd name="connsiteY162" fmla="*/ 489137 h 1139889"/>
                          <a:gd name="connsiteX163" fmla="*/ 544328 w 1099924"/>
                          <a:gd name="connsiteY163" fmla="*/ 359337 h 1139889"/>
                          <a:gd name="connsiteX164" fmla="*/ 548768 w 1099924"/>
                          <a:gd name="connsiteY164" fmla="*/ 359337 h 1139889"/>
                          <a:gd name="connsiteX165" fmla="*/ 568239 w 1099924"/>
                          <a:gd name="connsiteY165" fmla="*/ 362753 h 1139889"/>
                          <a:gd name="connsiteX166" fmla="*/ 571655 w 1099924"/>
                          <a:gd name="connsiteY166" fmla="*/ 364119 h 1139889"/>
                          <a:gd name="connsiteX167" fmla="*/ 587709 w 1099924"/>
                          <a:gd name="connsiteY167" fmla="*/ 390079 h 1139889"/>
                          <a:gd name="connsiteX168" fmla="*/ 586343 w 1099924"/>
                          <a:gd name="connsiteY168" fmla="*/ 400668 h 1139889"/>
                          <a:gd name="connsiteX169" fmla="*/ 586001 w 1099924"/>
                          <a:gd name="connsiteY169" fmla="*/ 404084 h 1139889"/>
                          <a:gd name="connsiteX170" fmla="*/ 586001 w 1099924"/>
                          <a:gd name="connsiteY170" fmla="*/ 405450 h 1139889"/>
                          <a:gd name="connsiteX171" fmla="*/ 586001 w 1099924"/>
                          <a:gd name="connsiteY171" fmla="*/ 405792 h 1139889"/>
                          <a:gd name="connsiteX172" fmla="*/ 591467 w 1099924"/>
                          <a:gd name="connsiteY172" fmla="*/ 414332 h 1139889"/>
                          <a:gd name="connsiteX173" fmla="*/ 591467 w 1099924"/>
                          <a:gd name="connsiteY173" fmla="*/ 414673 h 1139889"/>
                          <a:gd name="connsiteX174" fmla="*/ 591467 w 1099924"/>
                          <a:gd name="connsiteY174" fmla="*/ 417748 h 1139889"/>
                          <a:gd name="connsiteX175" fmla="*/ 591125 w 1099924"/>
                          <a:gd name="connsiteY175" fmla="*/ 421505 h 1139889"/>
                          <a:gd name="connsiteX176" fmla="*/ 590784 w 1099924"/>
                          <a:gd name="connsiteY176" fmla="*/ 423555 h 1139889"/>
                          <a:gd name="connsiteX177" fmla="*/ 586001 w 1099924"/>
                          <a:gd name="connsiteY177" fmla="*/ 433461 h 1139889"/>
                          <a:gd name="connsiteX178" fmla="*/ 584635 w 1099924"/>
                          <a:gd name="connsiteY178" fmla="*/ 434486 h 1139889"/>
                          <a:gd name="connsiteX179" fmla="*/ 582586 w 1099924"/>
                          <a:gd name="connsiteY179" fmla="*/ 436536 h 1139889"/>
                          <a:gd name="connsiteX180" fmla="*/ 581560 w 1099924"/>
                          <a:gd name="connsiteY180" fmla="*/ 439268 h 1139889"/>
                          <a:gd name="connsiteX181" fmla="*/ 580536 w 1099924"/>
                          <a:gd name="connsiteY181" fmla="*/ 442001 h 1139889"/>
                          <a:gd name="connsiteX182" fmla="*/ 577120 w 1099924"/>
                          <a:gd name="connsiteY182" fmla="*/ 448833 h 1139889"/>
                          <a:gd name="connsiteX183" fmla="*/ 566531 w 1099924"/>
                          <a:gd name="connsiteY183" fmla="*/ 460106 h 1139889"/>
                          <a:gd name="connsiteX184" fmla="*/ 563457 w 1099924"/>
                          <a:gd name="connsiteY184" fmla="*/ 462155 h 1139889"/>
                          <a:gd name="connsiteX185" fmla="*/ 557992 w 1099924"/>
                          <a:gd name="connsiteY185" fmla="*/ 464546 h 1139889"/>
                          <a:gd name="connsiteX186" fmla="*/ 557650 w 1099924"/>
                          <a:gd name="connsiteY186" fmla="*/ 464546 h 1139889"/>
                          <a:gd name="connsiteX187" fmla="*/ 553210 w 1099924"/>
                          <a:gd name="connsiteY187" fmla="*/ 465912 h 1139889"/>
                          <a:gd name="connsiteX188" fmla="*/ 549452 w 1099924"/>
                          <a:gd name="connsiteY188" fmla="*/ 466254 h 1139889"/>
                          <a:gd name="connsiteX189" fmla="*/ 549111 w 1099924"/>
                          <a:gd name="connsiteY189" fmla="*/ 466254 h 1139889"/>
                          <a:gd name="connsiteX190" fmla="*/ 545012 w 1099924"/>
                          <a:gd name="connsiteY190" fmla="*/ 465912 h 1139889"/>
                          <a:gd name="connsiteX191" fmla="*/ 540571 w 1099924"/>
                          <a:gd name="connsiteY191" fmla="*/ 464546 h 1139889"/>
                          <a:gd name="connsiteX192" fmla="*/ 540230 w 1099924"/>
                          <a:gd name="connsiteY192" fmla="*/ 464546 h 1139889"/>
                          <a:gd name="connsiteX193" fmla="*/ 535106 w 1099924"/>
                          <a:gd name="connsiteY193" fmla="*/ 462496 h 1139889"/>
                          <a:gd name="connsiteX194" fmla="*/ 532032 w 1099924"/>
                          <a:gd name="connsiteY194" fmla="*/ 460447 h 1139889"/>
                          <a:gd name="connsiteX195" fmla="*/ 516319 w 1099924"/>
                          <a:gd name="connsiteY195" fmla="*/ 436877 h 1139889"/>
                          <a:gd name="connsiteX196" fmla="*/ 515977 w 1099924"/>
                          <a:gd name="connsiteY196" fmla="*/ 436536 h 1139889"/>
                          <a:gd name="connsiteX197" fmla="*/ 508121 w 1099924"/>
                          <a:gd name="connsiteY197" fmla="*/ 423896 h 1139889"/>
                          <a:gd name="connsiteX198" fmla="*/ 507780 w 1099924"/>
                          <a:gd name="connsiteY198" fmla="*/ 421847 h 1139889"/>
                          <a:gd name="connsiteX199" fmla="*/ 507437 w 1099924"/>
                          <a:gd name="connsiteY199" fmla="*/ 418089 h 1139889"/>
                          <a:gd name="connsiteX200" fmla="*/ 507437 w 1099924"/>
                          <a:gd name="connsiteY200" fmla="*/ 418090 h 1139889"/>
                          <a:gd name="connsiteX201" fmla="*/ 507437 w 1099924"/>
                          <a:gd name="connsiteY201" fmla="*/ 415357 h 1139889"/>
                          <a:gd name="connsiteX202" fmla="*/ 513244 w 1099924"/>
                          <a:gd name="connsiteY202" fmla="*/ 406476 h 1139889"/>
                          <a:gd name="connsiteX203" fmla="*/ 513585 w 1099924"/>
                          <a:gd name="connsiteY203" fmla="*/ 406476 h 1139889"/>
                          <a:gd name="connsiteX204" fmla="*/ 513244 w 1099924"/>
                          <a:gd name="connsiteY204" fmla="*/ 403743 h 1139889"/>
                          <a:gd name="connsiteX205" fmla="*/ 513244 w 1099924"/>
                          <a:gd name="connsiteY205" fmla="*/ 403402 h 1139889"/>
                          <a:gd name="connsiteX206" fmla="*/ 512560 w 1099924"/>
                          <a:gd name="connsiteY206" fmla="*/ 398961 h 1139889"/>
                          <a:gd name="connsiteX207" fmla="*/ 512219 w 1099924"/>
                          <a:gd name="connsiteY207" fmla="*/ 387688 h 1139889"/>
                          <a:gd name="connsiteX208" fmla="*/ 514610 w 1099924"/>
                          <a:gd name="connsiteY208" fmla="*/ 377441 h 1139889"/>
                          <a:gd name="connsiteX209" fmla="*/ 518709 w 1099924"/>
                          <a:gd name="connsiteY209" fmla="*/ 373001 h 1139889"/>
                          <a:gd name="connsiteX210" fmla="*/ 521783 w 1099924"/>
                          <a:gd name="connsiteY210" fmla="*/ 370951 h 1139889"/>
                          <a:gd name="connsiteX211" fmla="*/ 523149 w 1099924"/>
                          <a:gd name="connsiteY211" fmla="*/ 369243 h 1139889"/>
                          <a:gd name="connsiteX212" fmla="*/ 523832 w 1099924"/>
                          <a:gd name="connsiteY212" fmla="*/ 368218 h 1139889"/>
                          <a:gd name="connsiteX213" fmla="*/ 528615 w 1099924"/>
                          <a:gd name="connsiteY213" fmla="*/ 363436 h 1139889"/>
                          <a:gd name="connsiteX214" fmla="*/ 529981 w 1099924"/>
                          <a:gd name="connsiteY214" fmla="*/ 362411 h 1139889"/>
                          <a:gd name="connsiteX215" fmla="*/ 544328 w 1099924"/>
                          <a:gd name="connsiteY215" fmla="*/ 359337 h 1139889"/>
                          <a:gd name="connsiteX216" fmla="*/ 549440 w 1099924"/>
                          <a:gd name="connsiteY216" fmla="*/ 264757 h 1139889"/>
                          <a:gd name="connsiteX217" fmla="*/ 239639 w 1099924"/>
                          <a:gd name="connsiteY217" fmla="*/ 573309 h 1139889"/>
                          <a:gd name="connsiteX218" fmla="*/ 548170 w 1099924"/>
                          <a:gd name="connsiteY218" fmla="*/ 883091 h 1139889"/>
                          <a:gd name="connsiteX219" fmla="*/ 858013 w 1099924"/>
                          <a:gd name="connsiteY219" fmla="*/ 574558 h 1139889"/>
                          <a:gd name="connsiteX220" fmla="*/ 549440 w 1099924"/>
                          <a:gd name="connsiteY220" fmla="*/ 264757 h 1139889"/>
                          <a:gd name="connsiteX221" fmla="*/ 411131 w 1099924"/>
                          <a:gd name="connsiteY221" fmla="*/ 0 h 1139889"/>
                          <a:gd name="connsiteX222" fmla="*/ 411138 w 1099924"/>
                          <a:gd name="connsiteY222" fmla="*/ 8 h 1139889"/>
                          <a:gd name="connsiteX223" fmla="*/ 675026 w 1099924"/>
                          <a:gd name="connsiteY223" fmla="*/ 465 h 1139889"/>
                          <a:gd name="connsiteX224" fmla="*/ 760076 w 1099924"/>
                          <a:gd name="connsiteY224" fmla="*/ 179761 h 1139889"/>
                          <a:gd name="connsiteX225" fmla="*/ 986143 w 1099924"/>
                          <a:gd name="connsiteY225" fmla="*/ 191421 h 1139889"/>
                          <a:gd name="connsiteX226" fmla="*/ 1099924 w 1099924"/>
                          <a:gd name="connsiteY226" fmla="*/ 384170 h 1139889"/>
                          <a:gd name="connsiteX227" fmla="*/ 985423 w 1099924"/>
                          <a:gd name="connsiteY227" fmla="*/ 547349 h 1139889"/>
                          <a:gd name="connsiteX228" fmla="*/ 1099156 w 1099924"/>
                          <a:gd name="connsiteY228" fmla="*/ 762475 h 1139889"/>
                          <a:gd name="connsiteX229" fmla="*/ 980132 w 1099924"/>
                          <a:gd name="connsiteY229" fmla="*/ 956993 h 1139889"/>
                          <a:gd name="connsiteX230" fmla="*/ 764104 w 1099924"/>
                          <a:gd name="connsiteY230" fmla="*/ 956559 h 1139889"/>
                          <a:gd name="connsiteX231" fmla="*/ 652915 w 1099924"/>
                          <a:gd name="connsiteY231" fmla="*/ 1139889 h 1139889"/>
                          <a:gd name="connsiteX232" fmla="*/ 429039 w 1099924"/>
                          <a:gd name="connsiteY232" fmla="*/ 1139431 h 1139889"/>
                          <a:gd name="connsiteX233" fmla="*/ 339874 w 1099924"/>
                          <a:gd name="connsiteY233" fmla="*/ 957942 h 1139889"/>
                          <a:gd name="connsiteX234" fmla="*/ 102600 w 1099924"/>
                          <a:gd name="connsiteY234" fmla="*/ 948500 h 1139889"/>
                          <a:gd name="connsiteX235" fmla="*/ 0 w 1099924"/>
                          <a:gd name="connsiteY235" fmla="*/ 760240 h 1139889"/>
                          <a:gd name="connsiteX236" fmla="*/ 103360 w 1099924"/>
                          <a:gd name="connsiteY236" fmla="*/ 570179 h 1139889"/>
                          <a:gd name="connsiteX237" fmla="*/ 776 w 1099924"/>
                          <a:gd name="connsiteY237" fmla="*/ 377447 h 1139889"/>
                          <a:gd name="connsiteX238" fmla="*/ 106379 w 1099924"/>
                          <a:gd name="connsiteY238" fmla="*/ 185137 h 1139889"/>
                          <a:gd name="connsiteX239" fmla="*/ 336973 w 1099924"/>
                          <a:gd name="connsiteY239" fmla="*/ 181120 h 1139889"/>
                          <a:gd name="connsiteX240" fmla="*/ 411131 w 1099924"/>
                          <a:gd name="connsiteY240" fmla="*/ 0 h 11398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  <a:cxn ang="0">
                            <a:pos x="connsiteX140" y="connsiteY140"/>
                          </a:cxn>
                          <a:cxn ang="0">
                            <a:pos x="connsiteX141" y="connsiteY141"/>
                          </a:cxn>
                          <a:cxn ang="0">
                            <a:pos x="connsiteX142" y="connsiteY142"/>
                          </a:cxn>
                          <a:cxn ang="0">
                            <a:pos x="connsiteX143" y="connsiteY143"/>
                          </a:cxn>
                          <a:cxn ang="0">
                            <a:pos x="connsiteX144" y="connsiteY144"/>
                          </a:cxn>
                          <a:cxn ang="0">
                            <a:pos x="connsiteX145" y="connsiteY145"/>
                          </a:cxn>
                          <a:cxn ang="0">
                            <a:pos x="connsiteX146" y="connsiteY146"/>
                          </a:cxn>
                          <a:cxn ang="0">
                            <a:pos x="connsiteX147" y="connsiteY147"/>
                          </a:cxn>
                          <a:cxn ang="0">
                            <a:pos x="connsiteX148" y="connsiteY148"/>
                          </a:cxn>
                          <a:cxn ang="0">
                            <a:pos x="connsiteX149" y="connsiteY149"/>
                          </a:cxn>
                          <a:cxn ang="0">
                            <a:pos x="connsiteX150" y="connsiteY150"/>
                          </a:cxn>
                          <a:cxn ang="0">
                            <a:pos x="connsiteX151" y="connsiteY151"/>
                          </a:cxn>
                          <a:cxn ang="0">
                            <a:pos x="connsiteX152" y="connsiteY152"/>
                          </a:cxn>
                          <a:cxn ang="0">
                            <a:pos x="connsiteX153" y="connsiteY153"/>
                          </a:cxn>
                          <a:cxn ang="0">
                            <a:pos x="connsiteX154" y="connsiteY154"/>
                          </a:cxn>
                          <a:cxn ang="0">
                            <a:pos x="connsiteX155" y="connsiteY155"/>
                          </a:cxn>
                          <a:cxn ang="0">
                            <a:pos x="connsiteX156" y="connsiteY156"/>
                          </a:cxn>
                          <a:cxn ang="0">
                            <a:pos x="connsiteX157" y="connsiteY157"/>
                          </a:cxn>
                          <a:cxn ang="0">
                            <a:pos x="connsiteX158" y="connsiteY158"/>
                          </a:cxn>
                          <a:cxn ang="0">
                            <a:pos x="connsiteX159" y="connsiteY159"/>
                          </a:cxn>
                          <a:cxn ang="0">
                            <a:pos x="connsiteX160" y="connsiteY160"/>
                          </a:cxn>
                          <a:cxn ang="0">
                            <a:pos x="connsiteX161" y="connsiteY161"/>
                          </a:cxn>
                          <a:cxn ang="0">
                            <a:pos x="connsiteX162" y="connsiteY162"/>
                          </a:cxn>
                          <a:cxn ang="0">
                            <a:pos x="connsiteX163" y="connsiteY163"/>
                          </a:cxn>
                          <a:cxn ang="0">
                            <a:pos x="connsiteX164" y="connsiteY164"/>
                          </a:cxn>
                          <a:cxn ang="0">
                            <a:pos x="connsiteX165" y="connsiteY165"/>
                          </a:cxn>
                          <a:cxn ang="0">
                            <a:pos x="connsiteX166" y="connsiteY166"/>
                          </a:cxn>
                          <a:cxn ang="0">
                            <a:pos x="connsiteX167" y="connsiteY167"/>
                          </a:cxn>
                          <a:cxn ang="0">
                            <a:pos x="connsiteX168" y="connsiteY168"/>
                          </a:cxn>
                          <a:cxn ang="0">
                            <a:pos x="connsiteX169" y="connsiteY169"/>
                          </a:cxn>
                          <a:cxn ang="0">
                            <a:pos x="connsiteX170" y="connsiteY170"/>
                          </a:cxn>
                          <a:cxn ang="0">
                            <a:pos x="connsiteX171" y="connsiteY171"/>
                          </a:cxn>
                          <a:cxn ang="0">
                            <a:pos x="connsiteX172" y="connsiteY172"/>
                          </a:cxn>
                          <a:cxn ang="0">
                            <a:pos x="connsiteX173" y="connsiteY173"/>
                          </a:cxn>
                          <a:cxn ang="0">
                            <a:pos x="connsiteX174" y="connsiteY174"/>
                          </a:cxn>
                          <a:cxn ang="0">
                            <a:pos x="connsiteX175" y="connsiteY175"/>
                          </a:cxn>
                          <a:cxn ang="0">
                            <a:pos x="connsiteX176" y="connsiteY176"/>
                          </a:cxn>
                          <a:cxn ang="0">
                            <a:pos x="connsiteX177" y="connsiteY177"/>
                          </a:cxn>
                          <a:cxn ang="0">
                            <a:pos x="connsiteX178" y="connsiteY178"/>
                          </a:cxn>
                          <a:cxn ang="0">
                            <a:pos x="connsiteX179" y="connsiteY179"/>
                          </a:cxn>
                          <a:cxn ang="0">
                            <a:pos x="connsiteX180" y="connsiteY180"/>
                          </a:cxn>
                          <a:cxn ang="0">
                            <a:pos x="connsiteX181" y="connsiteY181"/>
                          </a:cxn>
                          <a:cxn ang="0">
                            <a:pos x="connsiteX182" y="connsiteY182"/>
                          </a:cxn>
                          <a:cxn ang="0">
                            <a:pos x="connsiteX183" y="connsiteY183"/>
                          </a:cxn>
                          <a:cxn ang="0">
                            <a:pos x="connsiteX184" y="connsiteY184"/>
                          </a:cxn>
                          <a:cxn ang="0">
                            <a:pos x="connsiteX185" y="connsiteY185"/>
                          </a:cxn>
                          <a:cxn ang="0">
                            <a:pos x="connsiteX186" y="connsiteY186"/>
                          </a:cxn>
                          <a:cxn ang="0">
                            <a:pos x="connsiteX187" y="connsiteY187"/>
                          </a:cxn>
                          <a:cxn ang="0">
                            <a:pos x="connsiteX188" y="connsiteY188"/>
                          </a:cxn>
                          <a:cxn ang="0">
                            <a:pos x="connsiteX189" y="connsiteY189"/>
                          </a:cxn>
                          <a:cxn ang="0">
                            <a:pos x="connsiteX190" y="connsiteY190"/>
                          </a:cxn>
                          <a:cxn ang="0">
                            <a:pos x="connsiteX191" y="connsiteY191"/>
                          </a:cxn>
                          <a:cxn ang="0">
                            <a:pos x="connsiteX192" y="connsiteY192"/>
                          </a:cxn>
                          <a:cxn ang="0">
                            <a:pos x="connsiteX193" y="connsiteY193"/>
                          </a:cxn>
                          <a:cxn ang="0">
                            <a:pos x="connsiteX194" y="connsiteY194"/>
                          </a:cxn>
                          <a:cxn ang="0">
                            <a:pos x="connsiteX195" y="connsiteY195"/>
                          </a:cxn>
                          <a:cxn ang="0">
                            <a:pos x="connsiteX196" y="connsiteY196"/>
                          </a:cxn>
                          <a:cxn ang="0">
                            <a:pos x="connsiteX197" y="connsiteY197"/>
                          </a:cxn>
                          <a:cxn ang="0">
                            <a:pos x="connsiteX198" y="connsiteY198"/>
                          </a:cxn>
                          <a:cxn ang="0">
                            <a:pos x="connsiteX199" y="connsiteY199"/>
                          </a:cxn>
                          <a:cxn ang="0">
                            <a:pos x="connsiteX200" y="connsiteY200"/>
                          </a:cxn>
                          <a:cxn ang="0">
                            <a:pos x="connsiteX201" y="connsiteY201"/>
                          </a:cxn>
                          <a:cxn ang="0">
                            <a:pos x="connsiteX202" y="connsiteY202"/>
                          </a:cxn>
                          <a:cxn ang="0">
                            <a:pos x="connsiteX203" y="connsiteY203"/>
                          </a:cxn>
                          <a:cxn ang="0">
                            <a:pos x="connsiteX204" y="connsiteY204"/>
                          </a:cxn>
                          <a:cxn ang="0">
                            <a:pos x="connsiteX205" y="connsiteY205"/>
                          </a:cxn>
                          <a:cxn ang="0">
                            <a:pos x="connsiteX206" y="connsiteY206"/>
                          </a:cxn>
                          <a:cxn ang="0">
                            <a:pos x="connsiteX207" y="connsiteY207"/>
                          </a:cxn>
                          <a:cxn ang="0">
                            <a:pos x="connsiteX208" y="connsiteY208"/>
                          </a:cxn>
                          <a:cxn ang="0">
                            <a:pos x="connsiteX209" y="connsiteY209"/>
                          </a:cxn>
                          <a:cxn ang="0">
                            <a:pos x="connsiteX210" y="connsiteY210"/>
                          </a:cxn>
                          <a:cxn ang="0">
                            <a:pos x="connsiteX211" y="connsiteY211"/>
                          </a:cxn>
                          <a:cxn ang="0">
                            <a:pos x="connsiteX212" y="connsiteY212"/>
                          </a:cxn>
                          <a:cxn ang="0">
                            <a:pos x="connsiteX213" y="connsiteY213"/>
                          </a:cxn>
                          <a:cxn ang="0">
                            <a:pos x="connsiteX214" y="connsiteY214"/>
                          </a:cxn>
                          <a:cxn ang="0">
                            <a:pos x="connsiteX215" y="connsiteY215"/>
                          </a:cxn>
                          <a:cxn ang="0">
                            <a:pos x="connsiteX216" y="connsiteY216"/>
                          </a:cxn>
                          <a:cxn ang="0">
                            <a:pos x="connsiteX217" y="connsiteY217"/>
                          </a:cxn>
                          <a:cxn ang="0">
                            <a:pos x="connsiteX218" y="connsiteY218"/>
                          </a:cxn>
                          <a:cxn ang="0">
                            <a:pos x="connsiteX219" y="connsiteY219"/>
                          </a:cxn>
                          <a:cxn ang="0">
                            <a:pos x="connsiteX220" y="connsiteY220"/>
                          </a:cxn>
                          <a:cxn ang="0">
                            <a:pos x="connsiteX221" y="connsiteY221"/>
                          </a:cxn>
                          <a:cxn ang="0">
                            <a:pos x="connsiteX222" y="connsiteY222"/>
                          </a:cxn>
                          <a:cxn ang="0">
                            <a:pos x="connsiteX223" y="connsiteY223"/>
                          </a:cxn>
                          <a:cxn ang="0">
                            <a:pos x="connsiteX224" y="connsiteY224"/>
                          </a:cxn>
                          <a:cxn ang="0">
                            <a:pos x="connsiteX225" y="connsiteY225"/>
                          </a:cxn>
                          <a:cxn ang="0">
                            <a:pos x="connsiteX226" y="connsiteY226"/>
                          </a:cxn>
                          <a:cxn ang="0">
                            <a:pos x="connsiteX227" y="connsiteY227"/>
                          </a:cxn>
                          <a:cxn ang="0">
                            <a:pos x="connsiteX228" y="connsiteY228"/>
                          </a:cxn>
                          <a:cxn ang="0">
                            <a:pos x="connsiteX229" y="connsiteY229"/>
                          </a:cxn>
                          <a:cxn ang="0">
                            <a:pos x="connsiteX230" y="connsiteY230"/>
                          </a:cxn>
                          <a:cxn ang="0">
                            <a:pos x="connsiteX231" y="connsiteY231"/>
                          </a:cxn>
                          <a:cxn ang="0">
                            <a:pos x="connsiteX232" y="connsiteY232"/>
                          </a:cxn>
                          <a:cxn ang="0">
                            <a:pos x="connsiteX233" y="connsiteY233"/>
                          </a:cxn>
                          <a:cxn ang="0">
                            <a:pos x="connsiteX234" y="connsiteY234"/>
                          </a:cxn>
                          <a:cxn ang="0">
                            <a:pos x="connsiteX235" y="connsiteY235"/>
                          </a:cxn>
                          <a:cxn ang="0">
                            <a:pos x="connsiteX236" y="connsiteY236"/>
                          </a:cxn>
                          <a:cxn ang="0">
                            <a:pos x="connsiteX237" y="connsiteY237"/>
                          </a:cxn>
                          <a:cxn ang="0">
                            <a:pos x="connsiteX238" y="connsiteY238"/>
                          </a:cxn>
                          <a:cxn ang="0">
                            <a:pos x="connsiteX239" y="connsiteY239"/>
                          </a:cxn>
                          <a:cxn ang="0">
                            <a:pos x="connsiteX240" y="connsiteY240"/>
                          </a:cxn>
                        </a:cxnLst>
                        <a:rect l="l" t="t" r="r" b="b"/>
                        <a:pathLst>
                          <a:path w="1099924" h="1139889">
                            <a:moveTo>
                              <a:pt x="579504" y="663353"/>
                            </a:moveTo>
                            <a:cubicBezTo>
                              <a:pt x="582578" y="664378"/>
                              <a:pt x="584286" y="667794"/>
                              <a:pt x="584286" y="670868"/>
                            </a:cubicBezTo>
                            <a:lnTo>
                              <a:pt x="584286" y="673259"/>
                            </a:lnTo>
                            <a:cubicBezTo>
                              <a:pt x="584286" y="674284"/>
                              <a:pt x="584286" y="675309"/>
                              <a:pt x="583944" y="676333"/>
                            </a:cubicBezTo>
                            <a:cubicBezTo>
                              <a:pt x="583603" y="677016"/>
                              <a:pt x="583603" y="677358"/>
                              <a:pt x="583603" y="677699"/>
                            </a:cubicBezTo>
                            <a:lnTo>
                              <a:pt x="583603" y="678042"/>
                            </a:lnTo>
                            <a:cubicBezTo>
                              <a:pt x="583261" y="682823"/>
                              <a:pt x="580870" y="686580"/>
                              <a:pt x="577113" y="688630"/>
                            </a:cubicBezTo>
                            <a:cubicBezTo>
                              <a:pt x="576771" y="688630"/>
                              <a:pt x="576771" y="688971"/>
                              <a:pt x="576771" y="688971"/>
                            </a:cubicBezTo>
                            <a:cubicBezTo>
                              <a:pt x="575747" y="693413"/>
                              <a:pt x="574038" y="697511"/>
                              <a:pt x="571306" y="701268"/>
                            </a:cubicBezTo>
                            <a:cubicBezTo>
                              <a:pt x="570964" y="701952"/>
                              <a:pt x="570281" y="702635"/>
                              <a:pt x="569939" y="703318"/>
                            </a:cubicBezTo>
                            <a:cubicBezTo>
                              <a:pt x="567549" y="706051"/>
                              <a:pt x="566523" y="709467"/>
                              <a:pt x="566182" y="712882"/>
                            </a:cubicBezTo>
                            <a:lnTo>
                              <a:pt x="566182" y="716982"/>
                            </a:lnTo>
                            <a:cubicBezTo>
                              <a:pt x="566182" y="718689"/>
                              <a:pt x="566866" y="720738"/>
                              <a:pt x="568232" y="721764"/>
                            </a:cubicBezTo>
                            <a:cubicBezTo>
                              <a:pt x="569940" y="723472"/>
                              <a:pt x="606830" y="733036"/>
                              <a:pt x="610588" y="734403"/>
                            </a:cubicBezTo>
                            <a:lnTo>
                              <a:pt x="610929" y="734403"/>
                            </a:lnTo>
                            <a:cubicBezTo>
                              <a:pt x="611612" y="734744"/>
                              <a:pt x="612296" y="734744"/>
                              <a:pt x="612638" y="735086"/>
                            </a:cubicBezTo>
                            <a:cubicBezTo>
                              <a:pt x="613321" y="734744"/>
                              <a:pt x="613662" y="734744"/>
                              <a:pt x="614345" y="734403"/>
                            </a:cubicBezTo>
                            <a:lnTo>
                              <a:pt x="614687" y="734403"/>
                            </a:lnTo>
                            <a:cubicBezTo>
                              <a:pt x="618444" y="733036"/>
                              <a:pt x="655336" y="723130"/>
                              <a:pt x="657044" y="721764"/>
                            </a:cubicBezTo>
                            <a:cubicBezTo>
                              <a:pt x="658410" y="720738"/>
                              <a:pt x="658752" y="718689"/>
                              <a:pt x="659093" y="716982"/>
                            </a:cubicBezTo>
                            <a:lnTo>
                              <a:pt x="659094" y="716982"/>
                            </a:lnTo>
                            <a:cubicBezTo>
                              <a:pt x="659435" y="715615"/>
                              <a:pt x="659094" y="714249"/>
                              <a:pt x="659435" y="712882"/>
                            </a:cubicBezTo>
                            <a:cubicBezTo>
                              <a:pt x="659094" y="709467"/>
                              <a:pt x="658069" y="706051"/>
                              <a:pt x="655678" y="703318"/>
                            </a:cubicBezTo>
                            <a:cubicBezTo>
                              <a:pt x="655336" y="702635"/>
                              <a:pt x="654653" y="701952"/>
                              <a:pt x="654312" y="701268"/>
                            </a:cubicBezTo>
                            <a:cubicBezTo>
                              <a:pt x="651579" y="697512"/>
                              <a:pt x="649871" y="693412"/>
                              <a:pt x="648846" y="688971"/>
                            </a:cubicBezTo>
                            <a:cubicBezTo>
                              <a:pt x="648504" y="688971"/>
                              <a:pt x="648504" y="688630"/>
                              <a:pt x="648504" y="688630"/>
                            </a:cubicBezTo>
                            <a:cubicBezTo>
                              <a:pt x="645089" y="686581"/>
                              <a:pt x="642698" y="682824"/>
                              <a:pt x="642015" y="678042"/>
                            </a:cubicBezTo>
                            <a:lnTo>
                              <a:pt x="642015" y="677699"/>
                            </a:lnTo>
                            <a:cubicBezTo>
                              <a:pt x="641673" y="677016"/>
                              <a:pt x="641673" y="676675"/>
                              <a:pt x="641673" y="676333"/>
                            </a:cubicBezTo>
                            <a:cubicBezTo>
                              <a:pt x="641673" y="675309"/>
                              <a:pt x="641331" y="674284"/>
                              <a:pt x="641331" y="673259"/>
                            </a:cubicBezTo>
                            <a:lnTo>
                              <a:pt x="641331" y="670868"/>
                            </a:lnTo>
                            <a:cubicBezTo>
                              <a:pt x="640990" y="667794"/>
                              <a:pt x="642698" y="664036"/>
                              <a:pt x="646114" y="663353"/>
                            </a:cubicBezTo>
                            <a:close/>
                            <a:moveTo>
                              <a:pt x="454144" y="663353"/>
                            </a:moveTo>
                            <a:cubicBezTo>
                              <a:pt x="457219" y="664378"/>
                              <a:pt x="458926" y="667794"/>
                              <a:pt x="458926" y="670868"/>
                            </a:cubicBezTo>
                            <a:lnTo>
                              <a:pt x="458926" y="673259"/>
                            </a:lnTo>
                            <a:cubicBezTo>
                              <a:pt x="458926" y="674284"/>
                              <a:pt x="458926" y="675309"/>
                              <a:pt x="458585" y="676333"/>
                            </a:cubicBezTo>
                            <a:cubicBezTo>
                              <a:pt x="458243" y="677016"/>
                              <a:pt x="458243" y="677358"/>
                              <a:pt x="458243" y="677699"/>
                            </a:cubicBezTo>
                            <a:lnTo>
                              <a:pt x="458243" y="678042"/>
                            </a:lnTo>
                            <a:cubicBezTo>
                              <a:pt x="457902" y="682823"/>
                              <a:pt x="455510" y="686580"/>
                              <a:pt x="451753" y="688630"/>
                            </a:cubicBezTo>
                            <a:cubicBezTo>
                              <a:pt x="451411" y="688630"/>
                              <a:pt x="451411" y="688971"/>
                              <a:pt x="451411" y="688971"/>
                            </a:cubicBezTo>
                            <a:cubicBezTo>
                              <a:pt x="450387" y="693413"/>
                              <a:pt x="448678" y="697511"/>
                              <a:pt x="445946" y="701268"/>
                            </a:cubicBezTo>
                            <a:cubicBezTo>
                              <a:pt x="445605" y="701952"/>
                              <a:pt x="444921" y="702635"/>
                              <a:pt x="444579" y="703318"/>
                            </a:cubicBezTo>
                            <a:cubicBezTo>
                              <a:pt x="442189" y="706051"/>
                              <a:pt x="441163" y="709467"/>
                              <a:pt x="440822" y="712882"/>
                            </a:cubicBezTo>
                            <a:lnTo>
                              <a:pt x="440822" y="716982"/>
                            </a:lnTo>
                            <a:cubicBezTo>
                              <a:pt x="440822" y="718689"/>
                              <a:pt x="441506" y="720738"/>
                              <a:pt x="442872" y="721764"/>
                            </a:cubicBezTo>
                            <a:cubicBezTo>
                              <a:pt x="444580" y="723472"/>
                              <a:pt x="481471" y="733036"/>
                              <a:pt x="485228" y="734403"/>
                            </a:cubicBezTo>
                            <a:lnTo>
                              <a:pt x="485570" y="734403"/>
                            </a:lnTo>
                            <a:cubicBezTo>
                              <a:pt x="486253" y="734744"/>
                              <a:pt x="486936" y="734744"/>
                              <a:pt x="487278" y="735086"/>
                            </a:cubicBezTo>
                            <a:cubicBezTo>
                              <a:pt x="487961" y="734744"/>
                              <a:pt x="488302" y="734744"/>
                              <a:pt x="488986" y="734403"/>
                            </a:cubicBezTo>
                            <a:lnTo>
                              <a:pt x="489327" y="734403"/>
                            </a:lnTo>
                            <a:cubicBezTo>
                              <a:pt x="493085" y="733036"/>
                              <a:pt x="529976" y="723130"/>
                              <a:pt x="531684" y="721764"/>
                            </a:cubicBezTo>
                            <a:cubicBezTo>
                              <a:pt x="533050" y="720738"/>
                              <a:pt x="533391" y="718689"/>
                              <a:pt x="533734" y="716982"/>
                            </a:cubicBezTo>
                            <a:lnTo>
                              <a:pt x="533734" y="716982"/>
                            </a:lnTo>
                            <a:cubicBezTo>
                              <a:pt x="533734" y="715615"/>
                              <a:pt x="533734" y="714249"/>
                              <a:pt x="534076" y="712882"/>
                            </a:cubicBezTo>
                            <a:cubicBezTo>
                              <a:pt x="533734" y="709467"/>
                              <a:pt x="532709" y="706051"/>
                              <a:pt x="530318" y="703318"/>
                            </a:cubicBezTo>
                            <a:cubicBezTo>
                              <a:pt x="529977" y="702635"/>
                              <a:pt x="529294" y="701952"/>
                              <a:pt x="528952" y="701268"/>
                            </a:cubicBezTo>
                            <a:cubicBezTo>
                              <a:pt x="526219" y="697512"/>
                              <a:pt x="524511" y="693412"/>
                              <a:pt x="523487" y="688971"/>
                            </a:cubicBezTo>
                            <a:cubicBezTo>
                              <a:pt x="523145" y="688971"/>
                              <a:pt x="523145" y="688630"/>
                              <a:pt x="523145" y="688630"/>
                            </a:cubicBezTo>
                            <a:cubicBezTo>
                              <a:pt x="519729" y="686581"/>
                              <a:pt x="517338" y="682824"/>
                              <a:pt x="516655" y="678042"/>
                            </a:cubicBezTo>
                            <a:lnTo>
                              <a:pt x="516655" y="677699"/>
                            </a:lnTo>
                            <a:cubicBezTo>
                              <a:pt x="516313" y="677016"/>
                              <a:pt x="516313" y="676675"/>
                              <a:pt x="516313" y="676333"/>
                            </a:cubicBezTo>
                            <a:cubicBezTo>
                              <a:pt x="516313" y="675309"/>
                              <a:pt x="515972" y="674284"/>
                              <a:pt x="515972" y="673259"/>
                            </a:cubicBezTo>
                            <a:lnTo>
                              <a:pt x="515972" y="670868"/>
                            </a:lnTo>
                            <a:cubicBezTo>
                              <a:pt x="515630" y="667794"/>
                              <a:pt x="517338" y="664036"/>
                              <a:pt x="520754" y="663353"/>
                            </a:cubicBezTo>
                            <a:close/>
                            <a:moveTo>
                              <a:pt x="436722" y="604598"/>
                            </a:moveTo>
                            <a:lnTo>
                              <a:pt x="441504" y="627826"/>
                            </a:lnTo>
                            <a:cubicBezTo>
                              <a:pt x="448336" y="631241"/>
                              <a:pt x="453460" y="638415"/>
                              <a:pt x="454484" y="646271"/>
                            </a:cubicBezTo>
                            <a:lnTo>
                              <a:pt x="519728" y="646271"/>
                            </a:lnTo>
                            <a:cubicBezTo>
                              <a:pt x="521094" y="635683"/>
                              <a:pt x="529633" y="626459"/>
                              <a:pt x="540222" y="625776"/>
                            </a:cubicBezTo>
                            <a:cubicBezTo>
                              <a:pt x="542613" y="625435"/>
                              <a:pt x="545346" y="625093"/>
                              <a:pt x="547396" y="625093"/>
                            </a:cubicBezTo>
                            <a:lnTo>
                              <a:pt x="549787" y="625093"/>
                            </a:lnTo>
                            <a:lnTo>
                              <a:pt x="552178" y="625093"/>
                            </a:lnTo>
                            <a:cubicBezTo>
                              <a:pt x="554227" y="625093"/>
                              <a:pt x="556618" y="625093"/>
                              <a:pt x="559351" y="625776"/>
                            </a:cubicBezTo>
                            <a:cubicBezTo>
                              <a:pt x="570282" y="626459"/>
                              <a:pt x="578480" y="636024"/>
                              <a:pt x="579846" y="646271"/>
                            </a:cubicBezTo>
                            <a:lnTo>
                              <a:pt x="645431" y="646271"/>
                            </a:lnTo>
                            <a:cubicBezTo>
                              <a:pt x="646454" y="638414"/>
                              <a:pt x="651579" y="631241"/>
                              <a:pt x="658752" y="627826"/>
                            </a:cubicBezTo>
                            <a:lnTo>
                              <a:pt x="663191" y="604598"/>
                            </a:lnTo>
                            <a:close/>
                            <a:moveTo>
                              <a:pt x="417940" y="587863"/>
                            </a:moveTo>
                            <a:lnTo>
                              <a:pt x="684033" y="587863"/>
                            </a:lnTo>
                            <a:cubicBezTo>
                              <a:pt x="684033" y="587863"/>
                              <a:pt x="684375" y="588546"/>
                              <a:pt x="684375" y="589913"/>
                            </a:cubicBezTo>
                            <a:lnTo>
                              <a:pt x="677201" y="625438"/>
                            </a:lnTo>
                            <a:lnTo>
                              <a:pt x="678226" y="625438"/>
                            </a:lnTo>
                            <a:cubicBezTo>
                              <a:pt x="680276" y="625438"/>
                              <a:pt x="682666" y="625438"/>
                              <a:pt x="685399" y="626121"/>
                            </a:cubicBezTo>
                            <a:cubicBezTo>
                              <a:pt x="696672" y="626804"/>
                              <a:pt x="705553" y="637393"/>
                              <a:pt x="705894" y="648323"/>
                            </a:cubicBezTo>
                            <a:cubicBezTo>
                              <a:pt x="705894" y="651739"/>
                              <a:pt x="705894" y="655155"/>
                              <a:pt x="705553" y="657546"/>
                            </a:cubicBezTo>
                            <a:cubicBezTo>
                              <a:pt x="705211" y="658571"/>
                              <a:pt x="705211" y="659937"/>
                              <a:pt x="704870" y="660962"/>
                            </a:cubicBezTo>
                            <a:lnTo>
                              <a:pt x="704870" y="661303"/>
                            </a:lnTo>
                            <a:cubicBezTo>
                              <a:pt x="704870" y="661987"/>
                              <a:pt x="704528" y="663012"/>
                              <a:pt x="704528" y="663695"/>
                            </a:cubicBezTo>
                            <a:lnTo>
                              <a:pt x="704870" y="663695"/>
                            </a:lnTo>
                            <a:cubicBezTo>
                              <a:pt x="707944" y="664719"/>
                              <a:pt x="709652" y="668135"/>
                              <a:pt x="709652" y="671210"/>
                            </a:cubicBezTo>
                            <a:lnTo>
                              <a:pt x="709652" y="673600"/>
                            </a:lnTo>
                            <a:cubicBezTo>
                              <a:pt x="709652" y="674626"/>
                              <a:pt x="709652" y="675650"/>
                              <a:pt x="709310" y="676675"/>
                            </a:cubicBezTo>
                            <a:cubicBezTo>
                              <a:pt x="708969" y="677358"/>
                              <a:pt x="708969" y="677699"/>
                              <a:pt x="708969" y="678042"/>
                            </a:cubicBezTo>
                            <a:lnTo>
                              <a:pt x="708969" y="678383"/>
                            </a:lnTo>
                            <a:cubicBezTo>
                              <a:pt x="708627" y="683164"/>
                              <a:pt x="706236" y="686922"/>
                              <a:pt x="702478" y="688971"/>
                            </a:cubicBezTo>
                            <a:cubicBezTo>
                              <a:pt x="702137" y="688971"/>
                              <a:pt x="702137" y="689313"/>
                              <a:pt x="702137" y="689313"/>
                            </a:cubicBezTo>
                            <a:cubicBezTo>
                              <a:pt x="701112" y="693755"/>
                              <a:pt x="699405" y="697853"/>
                              <a:pt x="696672" y="701610"/>
                            </a:cubicBezTo>
                            <a:cubicBezTo>
                              <a:pt x="696330" y="702293"/>
                              <a:pt x="695647" y="702976"/>
                              <a:pt x="695306" y="703659"/>
                            </a:cubicBezTo>
                            <a:cubicBezTo>
                              <a:pt x="692914" y="706392"/>
                              <a:pt x="691890" y="709808"/>
                              <a:pt x="691548" y="713223"/>
                            </a:cubicBezTo>
                            <a:lnTo>
                              <a:pt x="691548" y="717323"/>
                            </a:lnTo>
                            <a:cubicBezTo>
                              <a:pt x="691548" y="719031"/>
                              <a:pt x="692231" y="721081"/>
                              <a:pt x="693597" y="722105"/>
                            </a:cubicBezTo>
                            <a:cubicBezTo>
                              <a:pt x="695306" y="723814"/>
                              <a:pt x="732196" y="733378"/>
                              <a:pt x="735954" y="734744"/>
                            </a:cubicBezTo>
                            <a:lnTo>
                              <a:pt x="736295" y="734744"/>
                            </a:lnTo>
                            <a:cubicBezTo>
                              <a:pt x="737320" y="735086"/>
                              <a:pt x="738345" y="735428"/>
                              <a:pt x="739028" y="735769"/>
                            </a:cubicBezTo>
                            <a:cubicBezTo>
                              <a:pt x="740736" y="737477"/>
                              <a:pt x="741761" y="739527"/>
                              <a:pt x="742102" y="742601"/>
                            </a:cubicBezTo>
                            <a:cubicBezTo>
                              <a:pt x="742444" y="743284"/>
                              <a:pt x="742444" y="743967"/>
                              <a:pt x="742444" y="744650"/>
                            </a:cubicBezTo>
                            <a:cubicBezTo>
                              <a:pt x="743468" y="754898"/>
                              <a:pt x="744493" y="765487"/>
                              <a:pt x="745860" y="776076"/>
                            </a:cubicBezTo>
                            <a:lnTo>
                              <a:pt x="745861" y="776076"/>
                            </a:lnTo>
                            <a:cubicBezTo>
                              <a:pt x="746204" y="778468"/>
                              <a:pt x="744154" y="780858"/>
                              <a:pt x="742445" y="780517"/>
                            </a:cubicBezTo>
                            <a:lnTo>
                              <a:pt x="676178" y="780517"/>
                            </a:lnTo>
                            <a:lnTo>
                              <a:pt x="613327" y="780517"/>
                            </a:lnTo>
                            <a:lnTo>
                              <a:pt x="550475" y="780517"/>
                            </a:lnTo>
                            <a:lnTo>
                              <a:pt x="487623" y="780517"/>
                            </a:lnTo>
                            <a:lnTo>
                              <a:pt x="424771" y="780517"/>
                            </a:lnTo>
                            <a:lnTo>
                              <a:pt x="358504" y="780517"/>
                            </a:lnTo>
                            <a:cubicBezTo>
                              <a:pt x="355771" y="780517"/>
                              <a:pt x="353721" y="778126"/>
                              <a:pt x="354064" y="775735"/>
                            </a:cubicBezTo>
                            <a:cubicBezTo>
                              <a:pt x="355088" y="765487"/>
                              <a:pt x="356454" y="754898"/>
                              <a:pt x="357479" y="744309"/>
                            </a:cubicBezTo>
                            <a:cubicBezTo>
                              <a:pt x="357479" y="743626"/>
                              <a:pt x="357821" y="742943"/>
                              <a:pt x="357821" y="742259"/>
                            </a:cubicBezTo>
                            <a:cubicBezTo>
                              <a:pt x="358504" y="739185"/>
                              <a:pt x="359187" y="737135"/>
                              <a:pt x="360895" y="735428"/>
                            </a:cubicBezTo>
                            <a:cubicBezTo>
                              <a:pt x="361578" y="735086"/>
                              <a:pt x="362603" y="734744"/>
                              <a:pt x="363628" y="734403"/>
                            </a:cubicBezTo>
                            <a:lnTo>
                              <a:pt x="363969" y="734403"/>
                            </a:lnTo>
                            <a:cubicBezTo>
                              <a:pt x="367727" y="733036"/>
                              <a:pt x="404618" y="723130"/>
                              <a:pt x="406325" y="721764"/>
                            </a:cubicBezTo>
                            <a:cubicBezTo>
                              <a:pt x="407692" y="720738"/>
                              <a:pt x="408034" y="718689"/>
                              <a:pt x="408375" y="716982"/>
                            </a:cubicBezTo>
                            <a:lnTo>
                              <a:pt x="408375" y="712882"/>
                            </a:lnTo>
                            <a:cubicBezTo>
                              <a:pt x="408034" y="709467"/>
                              <a:pt x="407009" y="706051"/>
                              <a:pt x="404618" y="703318"/>
                            </a:cubicBezTo>
                            <a:cubicBezTo>
                              <a:pt x="404276" y="702635"/>
                              <a:pt x="403593" y="701952"/>
                              <a:pt x="403252" y="701268"/>
                            </a:cubicBezTo>
                            <a:cubicBezTo>
                              <a:pt x="400519" y="697512"/>
                              <a:pt x="398811" y="693412"/>
                              <a:pt x="397786" y="688971"/>
                            </a:cubicBezTo>
                            <a:cubicBezTo>
                              <a:pt x="397444" y="688971"/>
                              <a:pt x="397444" y="688630"/>
                              <a:pt x="397444" y="688630"/>
                            </a:cubicBezTo>
                            <a:cubicBezTo>
                              <a:pt x="394028" y="686581"/>
                              <a:pt x="391638" y="682824"/>
                              <a:pt x="390955" y="678042"/>
                            </a:cubicBezTo>
                            <a:lnTo>
                              <a:pt x="390955" y="677699"/>
                            </a:lnTo>
                            <a:cubicBezTo>
                              <a:pt x="390613" y="677016"/>
                              <a:pt x="390613" y="676675"/>
                              <a:pt x="390613" y="676333"/>
                            </a:cubicBezTo>
                            <a:cubicBezTo>
                              <a:pt x="390613" y="675309"/>
                              <a:pt x="390271" y="674284"/>
                              <a:pt x="390271" y="673259"/>
                            </a:cubicBezTo>
                            <a:lnTo>
                              <a:pt x="390271" y="670868"/>
                            </a:lnTo>
                            <a:cubicBezTo>
                              <a:pt x="389929" y="667794"/>
                              <a:pt x="391638" y="664036"/>
                              <a:pt x="395054" y="663353"/>
                            </a:cubicBezTo>
                            <a:lnTo>
                              <a:pt x="395395" y="663353"/>
                            </a:lnTo>
                            <a:cubicBezTo>
                              <a:pt x="395395" y="662670"/>
                              <a:pt x="395054" y="661645"/>
                              <a:pt x="395054" y="660962"/>
                            </a:cubicBezTo>
                            <a:lnTo>
                              <a:pt x="395054" y="660620"/>
                            </a:lnTo>
                            <a:cubicBezTo>
                              <a:pt x="394711" y="659596"/>
                              <a:pt x="394370" y="658571"/>
                              <a:pt x="394370" y="657204"/>
                            </a:cubicBezTo>
                            <a:cubicBezTo>
                              <a:pt x="394028" y="654814"/>
                              <a:pt x="394028" y="651398"/>
                              <a:pt x="394028" y="647982"/>
                            </a:cubicBezTo>
                            <a:cubicBezTo>
                              <a:pt x="394372" y="636710"/>
                              <a:pt x="403251" y="626462"/>
                              <a:pt x="414524" y="625779"/>
                            </a:cubicBezTo>
                            <a:cubicBezTo>
                              <a:pt x="416915" y="625438"/>
                              <a:pt x="419648" y="625096"/>
                              <a:pt x="421698" y="625096"/>
                            </a:cubicBezTo>
                            <a:lnTo>
                              <a:pt x="423064" y="625096"/>
                            </a:lnTo>
                            <a:lnTo>
                              <a:pt x="416573" y="588887"/>
                            </a:lnTo>
                            <a:cubicBezTo>
                              <a:pt x="416573" y="588546"/>
                              <a:pt x="417256" y="587863"/>
                              <a:pt x="417940" y="587863"/>
                            </a:cubicBezTo>
                            <a:close/>
                            <a:moveTo>
                              <a:pt x="525547" y="479231"/>
                            </a:moveTo>
                            <a:lnTo>
                              <a:pt x="549799" y="503484"/>
                            </a:lnTo>
                            <a:lnTo>
                              <a:pt x="574051" y="479231"/>
                            </a:lnTo>
                            <a:lnTo>
                              <a:pt x="617432" y="489137"/>
                            </a:lnTo>
                            <a:cubicBezTo>
                              <a:pt x="619140" y="489821"/>
                              <a:pt x="620506" y="491528"/>
                              <a:pt x="620847" y="493236"/>
                            </a:cubicBezTo>
                            <a:lnTo>
                              <a:pt x="621872" y="499727"/>
                            </a:lnTo>
                            <a:lnTo>
                              <a:pt x="628021" y="536276"/>
                            </a:lnTo>
                            <a:lnTo>
                              <a:pt x="633486" y="568044"/>
                            </a:lnTo>
                            <a:lnTo>
                              <a:pt x="595571" y="568044"/>
                            </a:lnTo>
                            <a:lnTo>
                              <a:pt x="598303" y="522272"/>
                            </a:lnTo>
                            <a:cubicBezTo>
                              <a:pt x="598303" y="519197"/>
                              <a:pt x="595913" y="516806"/>
                              <a:pt x="592838" y="516806"/>
                            </a:cubicBezTo>
                            <a:lnTo>
                              <a:pt x="506415" y="516806"/>
                            </a:lnTo>
                            <a:cubicBezTo>
                              <a:pt x="503341" y="516806"/>
                              <a:pt x="500950" y="519197"/>
                              <a:pt x="500950" y="522272"/>
                            </a:cubicBezTo>
                            <a:lnTo>
                              <a:pt x="504027" y="568044"/>
                            </a:lnTo>
                            <a:lnTo>
                              <a:pt x="466111" y="568044"/>
                            </a:lnTo>
                            <a:lnTo>
                              <a:pt x="471576" y="536276"/>
                            </a:lnTo>
                            <a:lnTo>
                              <a:pt x="477725" y="499727"/>
                            </a:lnTo>
                            <a:lnTo>
                              <a:pt x="478750" y="493236"/>
                            </a:lnTo>
                            <a:cubicBezTo>
                              <a:pt x="479091" y="491528"/>
                              <a:pt x="480458" y="489821"/>
                              <a:pt x="482166" y="489137"/>
                            </a:cubicBezTo>
                            <a:close/>
                            <a:moveTo>
                              <a:pt x="544328" y="359337"/>
                            </a:moveTo>
                            <a:lnTo>
                              <a:pt x="548768" y="359337"/>
                            </a:lnTo>
                            <a:cubicBezTo>
                              <a:pt x="555600" y="359337"/>
                              <a:pt x="562091" y="360362"/>
                              <a:pt x="568239" y="362753"/>
                            </a:cubicBezTo>
                            <a:cubicBezTo>
                              <a:pt x="569264" y="363094"/>
                              <a:pt x="570630" y="363778"/>
                              <a:pt x="571655" y="364119"/>
                            </a:cubicBezTo>
                            <a:cubicBezTo>
                              <a:pt x="582244" y="368902"/>
                              <a:pt x="588051" y="378466"/>
                              <a:pt x="587709" y="390079"/>
                            </a:cubicBezTo>
                            <a:cubicBezTo>
                              <a:pt x="587709" y="393495"/>
                              <a:pt x="587368" y="397253"/>
                              <a:pt x="586343" y="400668"/>
                            </a:cubicBezTo>
                            <a:cubicBezTo>
                              <a:pt x="586343" y="401693"/>
                              <a:pt x="586001" y="402718"/>
                              <a:pt x="586001" y="404084"/>
                            </a:cubicBezTo>
                            <a:lnTo>
                              <a:pt x="586001" y="405450"/>
                            </a:lnTo>
                            <a:lnTo>
                              <a:pt x="586001" y="405792"/>
                            </a:lnTo>
                            <a:cubicBezTo>
                              <a:pt x="589759" y="406817"/>
                              <a:pt x="591808" y="410916"/>
                              <a:pt x="591467" y="414332"/>
                            </a:cubicBezTo>
                            <a:lnTo>
                              <a:pt x="591467" y="414673"/>
                            </a:lnTo>
                            <a:lnTo>
                              <a:pt x="591467" y="417748"/>
                            </a:lnTo>
                            <a:cubicBezTo>
                              <a:pt x="591467" y="419114"/>
                              <a:pt x="591467" y="420139"/>
                              <a:pt x="591125" y="421505"/>
                            </a:cubicBezTo>
                            <a:cubicBezTo>
                              <a:pt x="590784" y="422188"/>
                              <a:pt x="590784" y="422872"/>
                              <a:pt x="590784" y="423555"/>
                            </a:cubicBezTo>
                            <a:cubicBezTo>
                              <a:pt x="590442" y="426630"/>
                              <a:pt x="589417" y="430387"/>
                              <a:pt x="586001" y="433461"/>
                            </a:cubicBezTo>
                            <a:cubicBezTo>
                              <a:pt x="585660" y="433803"/>
                              <a:pt x="584976" y="434145"/>
                              <a:pt x="584635" y="434486"/>
                            </a:cubicBezTo>
                            <a:lnTo>
                              <a:pt x="582586" y="436536"/>
                            </a:lnTo>
                            <a:cubicBezTo>
                              <a:pt x="581902" y="437219"/>
                              <a:pt x="581902" y="438243"/>
                              <a:pt x="581560" y="439268"/>
                            </a:cubicBezTo>
                            <a:cubicBezTo>
                              <a:pt x="581219" y="439951"/>
                              <a:pt x="580877" y="440976"/>
                              <a:pt x="580536" y="442001"/>
                            </a:cubicBezTo>
                            <a:cubicBezTo>
                              <a:pt x="579511" y="444734"/>
                              <a:pt x="578487" y="446783"/>
                              <a:pt x="577120" y="448833"/>
                            </a:cubicBezTo>
                            <a:cubicBezTo>
                              <a:pt x="574388" y="453274"/>
                              <a:pt x="570630" y="457373"/>
                              <a:pt x="566531" y="460106"/>
                            </a:cubicBezTo>
                            <a:lnTo>
                              <a:pt x="563457" y="462155"/>
                            </a:lnTo>
                            <a:cubicBezTo>
                              <a:pt x="561749" y="463179"/>
                              <a:pt x="560041" y="463863"/>
                              <a:pt x="557992" y="464546"/>
                            </a:cubicBezTo>
                            <a:lnTo>
                              <a:pt x="557650" y="464546"/>
                            </a:lnTo>
                            <a:cubicBezTo>
                              <a:pt x="556284" y="465229"/>
                              <a:pt x="554576" y="465571"/>
                              <a:pt x="553210" y="465912"/>
                            </a:cubicBezTo>
                            <a:cubicBezTo>
                              <a:pt x="552185" y="466254"/>
                              <a:pt x="550819" y="466254"/>
                              <a:pt x="549452" y="466254"/>
                            </a:cubicBezTo>
                            <a:lnTo>
                              <a:pt x="549111" y="466254"/>
                            </a:lnTo>
                            <a:cubicBezTo>
                              <a:pt x="547745" y="466254"/>
                              <a:pt x="546378" y="466254"/>
                              <a:pt x="545012" y="465912"/>
                            </a:cubicBezTo>
                            <a:cubicBezTo>
                              <a:pt x="543646" y="465571"/>
                              <a:pt x="541937" y="465229"/>
                              <a:pt x="540571" y="464546"/>
                            </a:cubicBezTo>
                            <a:lnTo>
                              <a:pt x="540230" y="464546"/>
                            </a:lnTo>
                            <a:cubicBezTo>
                              <a:pt x="538521" y="464205"/>
                              <a:pt x="536814" y="463179"/>
                              <a:pt x="535106" y="462496"/>
                            </a:cubicBezTo>
                            <a:lnTo>
                              <a:pt x="532032" y="460447"/>
                            </a:lnTo>
                            <a:cubicBezTo>
                              <a:pt x="524174" y="455322"/>
                              <a:pt x="519051" y="447125"/>
                              <a:pt x="516319" y="436877"/>
                            </a:cubicBezTo>
                            <a:cubicBezTo>
                              <a:pt x="515977" y="436877"/>
                              <a:pt x="515977" y="436536"/>
                              <a:pt x="515977" y="436536"/>
                            </a:cubicBezTo>
                            <a:cubicBezTo>
                              <a:pt x="511537" y="434145"/>
                              <a:pt x="508804" y="429703"/>
                              <a:pt x="508121" y="423896"/>
                            </a:cubicBezTo>
                            <a:cubicBezTo>
                              <a:pt x="508121" y="423213"/>
                              <a:pt x="507780" y="422530"/>
                              <a:pt x="507780" y="421847"/>
                            </a:cubicBezTo>
                            <a:cubicBezTo>
                              <a:pt x="507780" y="420822"/>
                              <a:pt x="507437" y="419456"/>
                              <a:pt x="507437" y="418089"/>
                            </a:cubicBezTo>
                            <a:lnTo>
                              <a:pt x="507437" y="418090"/>
                            </a:lnTo>
                            <a:lnTo>
                              <a:pt x="507437" y="415357"/>
                            </a:lnTo>
                            <a:cubicBezTo>
                              <a:pt x="507095" y="411600"/>
                              <a:pt x="509486" y="407501"/>
                              <a:pt x="513244" y="406476"/>
                            </a:cubicBezTo>
                            <a:lnTo>
                              <a:pt x="513585" y="406476"/>
                            </a:lnTo>
                            <a:cubicBezTo>
                              <a:pt x="513585" y="405793"/>
                              <a:pt x="513585" y="404768"/>
                              <a:pt x="513244" y="403743"/>
                            </a:cubicBezTo>
                            <a:lnTo>
                              <a:pt x="513244" y="403402"/>
                            </a:lnTo>
                            <a:cubicBezTo>
                              <a:pt x="512902" y="402035"/>
                              <a:pt x="512560" y="400327"/>
                              <a:pt x="512560" y="398961"/>
                            </a:cubicBezTo>
                            <a:cubicBezTo>
                              <a:pt x="512219" y="395886"/>
                              <a:pt x="512219" y="391787"/>
                              <a:pt x="512219" y="387688"/>
                            </a:cubicBezTo>
                            <a:cubicBezTo>
                              <a:pt x="512219" y="383589"/>
                              <a:pt x="513244" y="380174"/>
                              <a:pt x="514610" y="377441"/>
                            </a:cubicBezTo>
                            <a:cubicBezTo>
                              <a:pt x="515635" y="375733"/>
                              <a:pt x="517342" y="374025"/>
                              <a:pt x="518709" y="373001"/>
                            </a:cubicBezTo>
                            <a:cubicBezTo>
                              <a:pt x="519734" y="372317"/>
                              <a:pt x="520758" y="371976"/>
                              <a:pt x="521783" y="370951"/>
                            </a:cubicBezTo>
                            <a:cubicBezTo>
                              <a:pt x="522466" y="370609"/>
                              <a:pt x="522466" y="370268"/>
                              <a:pt x="523149" y="369243"/>
                            </a:cubicBezTo>
                            <a:cubicBezTo>
                              <a:pt x="523491" y="368902"/>
                              <a:pt x="523491" y="368560"/>
                              <a:pt x="523832" y="368218"/>
                            </a:cubicBezTo>
                            <a:cubicBezTo>
                              <a:pt x="525199" y="366169"/>
                              <a:pt x="526907" y="364461"/>
                              <a:pt x="528615" y="363436"/>
                            </a:cubicBezTo>
                            <a:cubicBezTo>
                              <a:pt x="528956" y="363094"/>
                              <a:pt x="529298" y="362753"/>
                              <a:pt x="529981" y="362411"/>
                            </a:cubicBezTo>
                            <a:cubicBezTo>
                              <a:pt x="534763" y="360020"/>
                              <a:pt x="540229" y="359679"/>
                              <a:pt x="544328" y="359337"/>
                            </a:cubicBezTo>
                            <a:close/>
                            <a:moveTo>
                              <a:pt x="549440" y="264757"/>
                            </a:moveTo>
                            <a:cubicBezTo>
                              <a:pt x="378692" y="264413"/>
                              <a:pt x="239986" y="402541"/>
                              <a:pt x="239639" y="573309"/>
                            </a:cubicBezTo>
                            <a:cubicBezTo>
                              <a:pt x="239286" y="744009"/>
                              <a:pt x="377421" y="882722"/>
                              <a:pt x="548170" y="883091"/>
                            </a:cubicBezTo>
                            <a:cubicBezTo>
                              <a:pt x="718928" y="883466"/>
                              <a:pt x="857645" y="745317"/>
                              <a:pt x="858013" y="574558"/>
                            </a:cubicBezTo>
                            <a:cubicBezTo>
                              <a:pt x="858317" y="403793"/>
                              <a:pt x="720168" y="265104"/>
                              <a:pt x="549440" y="264757"/>
                            </a:cubicBezTo>
                            <a:close/>
                            <a:moveTo>
                              <a:pt x="411131" y="0"/>
                            </a:moveTo>
                            <a:lnTo>
                              <a:pt x="411138" y="8"/>
                            </a:lnTo>
                            <a:lnTo>
                              <a:pt x="675026" y="465"/>
                            </a:lnTo>
                            <a:cubicBezTo>
                              <a:pt x="675026" y="465"/>
                              <a:pt x="668414" y="121361"/>
                              <a:pt x="760076" y="179761"/>
                            </a:cubicBezTo>
                            <a:cubicBezTo>
                              <a:pt x="851736" y="238159"/>
                              <a:pt x="986143" y="191421"/>
                              <a:pt x="986143" y="191421"/>
                            </a:cubicBezTo>
                            <a:lnTo>
                              <a:pt x="1099924" y="384170"/>
                            </a:lnTo>
                            <a:cubicBezTo>
                              <a:pt x="1099924" y="384170"/>
                              <a:pt x="985607" y="455568"/>
                              <a:pt x="985423" y="547349"/>
                            </a:cubicBezTo>
                            <a:cubicBezTo>
                              <a:pt x="985238" y="639138"/>
                              <a:pt x="1099156" y="762475"/>
                              <a:pt x="1099156" y="762475"/>
                            </a:cubicBezTo>
                            <a:lnTo>
                              <a:pt x="980132" y="956993"/>
                            </a:lnTo>
                            <a:cubicBezTo>
                              <a:pt x="980132" y="956993"/>
                              <a:pt x="866095" y="889597"/>
                              <a:pt x="764104" y="956559"/>
                            </a:cubicBezTo>
                            <a:cubicBezTo>
                              <a:pt x="662104" y="1023515"/>
                              <a:pt x="652915" y="1139889"/>
                              <a:pt x="652915" y="1139889"/>
                            </a:cubicBezTo>
                            <a:lnTo>
                              <a:pt x="429039" y="1139431"/>
                            </a:lnTo>
                            <a:cubicBezTo>
                              <a:pt x="429039" y="1139431"/>
                              <a:pt x="433779" y="1020809"/>
                              <a:pt x="339874" y="957942"/>
                            </a:cubicBezTo>
                            <a:cubicBezTo>
                              <a:pt x="245973" y="895077"/>
                              <a:pt x="102600" y="948500"/>
                              <a:pt x="102600" y="948500"/>
                            </a:cubicBezTo>
                            <a:lnTo>
                              <a:pt x="0" y="760240"/>
                            </a:lnTo>
                            <a:cubicBezTo>
                              <a:pt x="0" y="760240"/>
                              <a:pt x="94173" y="688796"/>
                              <a:pt x="103360" y="570179"/>
                            </a:cubicBezTo>
                            <a:cubicBezTo>
                              <a:pt x="112548" y="451556"/>
                              <a:pt x="776" y="377447"/>
                              <a:pt x="776" y="377447"/>
                            </a:cubicBezTo>
                            <a:lnTo>
                              <a:pt x="106379" y="185137"/>
                            </a:lnTo>
                            <a:cubicBezTo>
                              <a:pt x="106379" y="185137"/>
                              <a:pt x="236111" y="243592"/>
                              <a:pt x="336973" y="181120"/>
                            </a:cubicBezTo>
                            <a:cubicBezTo>
                              <a:pt x="437853" y="118656"/>
                              <a:pt x="411131" y="0"/>
                              <a:pt x="41113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125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FCC1B921-11B6-204D-9631-B5FBB6FF95C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25833" y="1249530"/>
                      <a:ext cx="822661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r>
                        <a:rPr lang="en-US" sz="1400" b="1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STAGES</a:t>
                      </a:r>
                      <a:endParaRPr lang="en-IN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167BDBB-C589-32D7-7749-72542D6E20D6}"/>
                  </a:ext>
                </a:extLst>
              </p:cNvPr>
              <p:cNvGrpSpPr/>
              <p:nvPr/>
            </p:nvGrpSpPr>
            <p:grpSpPr>
              <a:xfrm>
                <a:off x="5868239" y="1195923"/>
                <a:ext cx="6306533" cy="5112228"/>
                <a:chOff x="5868239" y="1195923"/>
                <a:chExt cx="6306533" cy="511222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C29C0C05-539B-97B6-76CE-7E4715F85798}"/>
                    </a:ext>
                  </a:extLst>
                </p:cNvPr>
                <p:cNvGrpSpPr/>
                <p:nvPr/>
              </p:nvGrpSpPr>
              <p:grpSpPr>
                <a:xfrm>
                  <a:off x="6098829" y="1767406"/>
                  <a:ext cx="6075943" cy="4540745"/>
                  <a:chOff x="6098829" y="1767406"/>
                  <a:chExt cx="6075943" cy="4540745"/>
                </a:xfrm>
              </p:grpSpPr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F4949A5D-FF02-1C23-F5EE-E3703A56EEFC}"/>
                      </a:ext>
                    </a:extLst>
                  </p:cNvPr>
                  <p:cNvSpPr txBox="1"/>
                  <p:nvPr/>
                </p:nvSpPr>
                <p:spPr>
                  <a:xfrm>
                    <a:off x="6344559" y="5587780"/>
                    <a:ext cx="5243237" cy="600163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lstStyle/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1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Consider social and community impact of decisions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1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Establish communication between employees, suppliers, lenders, regulators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1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</p:txBody>
              </p: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DD9F4FFC-D7EA-2059-FD12-F8388F32CC37}"/>
                      </a:ext>
                    </a:extLst>
                  </p:cNvPr>
                  <p:cNvGrpSpPr/>
                  <p:nvPr/>
                </p:nvGrpSpPr>
                <p:grpSpPr>
                  <a:xfrm>
                    <a:off x="6344559" y="1767406"/>
                    <a:ext cx="4819066" cy="3592402"/>
                    <a:chOff x="6344559" y="1767406"/>
                    <a:chExt cx="4819066" cy="3592402"/>
                  </a:xfrm>
                </p:grpSpPr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BFD53E5C-1668-9126-7509-018D578FC9D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4559" y="1767406"/>
                      <a:ext cx="4819066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 health of employees, management, customers and suppliers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 crisis management team with clear actions and responsibilities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Build a support network of trusted peers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p:txBody>
                </p: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CEEC0691-1DCD-34D4-FD32-9F87D497B07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4559" y="3592954"/>
                      <a:ext cx="3297711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 analysis and contingency planning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30" name="TextBox 29">
                      <a:extLst>
                        <a:ext uri="{FF2B5EF4-FFF2-40B4-BE49-F238E27FC236}">
                          <a16:creationId xmlns:a16="http://schemas.microsoft.com/office/drawing/2014/main" id="{2D918990-A3A9-36A8-6535-12E9D65A463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4559" y="4590367"/>
                      <a:ext cx="4361530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 and medium term levers assessment for cost reduction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AA3A1A57-D67C-A177-9CDF-BFF91019342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4559" y="2764819"/>
                      <a:ext cx="4357232" cy="60016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 financial assessment of short term liability on priority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 transparency and upfront with stakeholders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p:txBody>
                </p: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E9C34946-677F-BF49-58B6-747E0B9A7C56}"/>
                      </a:ext>
                    </a:extLst>
                  </p:cNvPr>
                  <p:cNvGrpSpPr/>
                  <p:nvPr/>
                </p:nvGrpSpPr>
                <p:grpSpPr>
                  <a:xfrm>
                    <a:off x="6098829" y="2591605"/>
                    <a:ext cx="6075943" cy="3716546"/>
                    <a:chOff x="6098829" y="2591605"/>
                    <a:chExt cx="6075943" cy="3716546"/>
                  </a:xfrm>
                </p:grpSpPr>
                <p:cxnSp>
                  <p:nvCxnSpPr>
                    <p:cNvPr id="23" name="Straight Connector 22">
                      <a:extLst>
                        <a:ext uri="{FF2B5EF4-FFF2-40B4-BE49-F238E27FC236}">
                          <a16:creationId xmlns:a16="http://schemas.microsoft.com/office/drawing/2014/main" id="{F99C112D-853E-0A77-DD89-0A37138E68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2591605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Connector 23">
                      <a:extLst>
                        <a:ext uri="{FF2B5EF4-FFF2-40B4-BE49-F238E27FC236}">
                          <a16:creationId xmlns:a16="http://schemas.microsoft.com/office/drawing/2014/main" id="{B6F96D86-C2CD-AF76-EDF5-4C85CBC542A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3520742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Straight Connector 24">
                      <a:extLst>
                        <a:ext uri="{FF2B5EF4-FFF2-40B4-BE49-F238E27FC236}">
                          <a16:creationId xmlns:a16="http://schemas.microsoft.com/office/drawing/2014/main" id="{738D26A7-D06C-E3DF-BE12-2023B9F28B1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4449879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Straight Connector 25">
                      <a:extLst>
                        <a:ext uri="{FF2B5EF4-FFF2-40B4-BE49-F238E27FC236}">
                          <a16:creationId xmlns:a16="http://schemas.microsoft.com/office/drawing/2014/main" id="{24771AF5-6E20-75AF-0B1A-B3F1E28DFE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5379015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Connector 26">
                      <a:extLst>
                        <a:ext uri="{FF2B5EF4-FFF2-40B4-BE49-F238E27FC236}">
                          <a16:creationId xmlns:a16="http://schemas.microsoft.com/office/drawing/2014/main" id="{392EDFB7-9A30-E37D-AEDB-BC614E4580F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6308151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026ED572-E914-DA68-10A8-A6717896B992}"/>
                    </a:ext>
                  </a:extLst>
                </p:cNvPr>
                <p:cNvGrpSpPr/>
                <p:nvPr/>
              </p:nvGrpSpPr>
              <p:grpSpPr>
                <a:xfrm>
                  <a:off x="5868239" y="1195923"/>
                  <a:ext cx="1603273" cy="414990"/>
                  <a:chOff x="5868239" y="1195923"/>
                  <a:chExt cx="1603273" cy="414990"/>
                </a:xfrm>
              </p:grpSpPr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E72B02B0-98F2-5E21-D949-33C61ED2D8E2}"/>
                      </a:ext>
                    </a:extLst>
                  </p:cNvPr>
                  <p:cNvGrpSpPr/>
                  <p:nvPr/>
                </p:nvGrpSpPr>
                <p:grpSpPr>
                  <a:xfrm>
                    <a:off x="5868239" y="1195923"/>
                    <a:ext cx="413250" cy="414990"/>
                    <a:chOff x="9451103" y="1174771"/>
                    <a:chExt cx="413250" cy="414990"/>
                  </a:xfrm>
                </p:grpSpPr>
                <p:sp>
                  <p:nvSpPr>
                    <p:cNvPr id="18" name="Oval 17">
                      <a:extLst>
                        <a:ext uri="{FF2B5EF4-FFF2-40B4-BE49-F238E27FC236}">
                          <a16:creationId xmlns:a16="http://schemas.microsoft.com/office/drawing/2014/main" id="{0543D0E7-DB50-C8AF-9037-30BD2B34B8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51103" y="1174771"/>
                      <a:ext cx="413250" cy="414990"/>
                    </a:xfrm>
                    <a:prstGeom prst="ellipse">
                      <a:avLst/>
                    </a:prstGeom>
                    <a:solidFill>
                      <a:schemeClr val="bg2">
                        <a:alpha val="25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IN" dirty="0"/>
                    </a:p>
                  </p:txBody>
                </p:sp>
                <p:sp>
                  <p:nvSpPr>
                    <p:cNvPr id="19" name="Graphic 158">
                      <a:extLst>
                        <a:ext uri="{FF2B5EF4-FFF2-40B4-BE49-F238E27FC236}">
                          <a16:creationId xmlns:a16="http://schemas.microsoft.com/office/drawing/2014/main" id="{E14ED92A-3579-0427-A73F-F3EB743EB2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47558" y="1266850"/>
                      <a:ext cx="220341" cy="230833"/>
                    </a:xfrm>
                    <a:custGeom>
                      <a:avLst/>
                      <a:gdLst>
                        <a:gd name="connsiteX0" fmla="*/ 30836 w 1295213"/>
                        <a:gd name="connsiteY0" fmla="*/ 0 h 1356891"/>
                        <a:gd name="connsiteX1" fmla="*/ 0 w 1295213"/>
                        <a:gd name="connsiteY1" fmla="*/ 30836 h 1356891"/>
                        <a:gd name="connsiteX2" fmla="*/ 0 w 1295213"/>
                        <a:gd name="connsiteY2" fmla="*/ 1326055 h 1356891"/>
                        <a:gd name="connsiteX3" fmla="*/ 30836 w 1295213"/>
                        <a:gd name="connsiteY3" fmla="*/ 1356891 h 1356891"/>
                        <a:gd name="connsiteX4" fmla="*/ 1264378 w 1295213"/>
                        <a:gd name="connsiteY4" fmla="*/ 1356891 h 1356891"/>
                        <a:gd name="connsiteX5" fmla="*/ 1295214 w 1295213"/>
                        <a:gd name="connsiteY5" fmla="*/ 1326055 h 1356891"/>
                        <a:gd name="connsiteX6" fmla="*/ 1295214 w 1295213"/>
                        <a:gd name="connsiteY6" fmla="*/ 30836 h 1356891"/>
                        <a:gd name="connsiteX7" fmla="*/ 1264378 w 1295213"/>
                        <a:gd name="connsiteY7" fmla="*/ 0 h 1356891"/>
                        <a:gd name="connsiteX8" fmla="*/ 425707 w 1295213"/>
                        <a:gd name="connsiteY8" fmla="*/ 61672 h 1356891"/>
                        <a:gd name="connsiteX9" fmla="*/ 449563 w 1295213"/>
                        <a:gd name="connsiteY9" fmla="*/ 105941 h 1356891"/>
                        <a:gd name="connsiteX10" fmla="*/ 438153 w 1295213"/>
                        <a:gd name="connsiteY10" fmla="*/ 125398 h 1356891"/>
                        <a:gd name="connsiteX11" fmla="*/ 439474 w 1295213"/>
                        <a:gd name="connsiteY11" fmla="*/ 134100 h 1356891"/>
                        <a:gd name="connsiteX12" fmla="*/ 439474 w 1295213"/>
                        <a:gd name="connsiteY12" fmla="*/ 395419 h 1356891"/>
                        <a:gd name="connsiteX13" fmla="*/ 410715 w 1295213"/>
                        <a:gd name="connsiteY13" fmla="*/ 424416 h 1356891"/>
                        <a:gd name="connsiteX14" fmla="*/ 152073 w 1295213"/>
                        <a:gd name="connsiteY14" fmla="*/ 424416 h 1356891"/>
                        <a:gd name="connsiteX15" fmla="*/ 123343 w 1295213"/>
                        <a:gd name="connsiteY15" fmla="*/ 395419 h 1356891"/>
                        <a:gd name="connsiteX16" fmla="*/ 123343 w 1295213"/>
                        <a:gd name="connsiteY16" fmla="*/ 134100 h 1356891"/>
                        <a:gd name="connsiteX17" fmla="*/ 152073 w 1295213"/>
                        <a:gd name="connsiteY17" fmla="*/ 105070 h 1356891"/>
                        <a:gd name="connsiteX18" fmla="*/ 383210 w 1295213"/>
                        <a:gd name="connsiteY18" fmla="*/ 105070 h 1356891"/>
                        <a:gd name="connsiteX19" fmla="*/ 400012 w 1295213"/>
                        <a:gd name="connsiteY19" fmla="*/ 76374 h 1356891"/>
                        <a:gd name="connsiteX20" fmla="*/ 422684 w 1295213"/>
                        <a:gd name="connsiteY20" fmla="*/ 61800 h 1356891"/>
                        <a:gd name="connsiteX21" fmla="*/ 425696 w 1295213"/>
                        <a:gd name="connsiteY21" fmla="*/ 61682 h 1356891"/>
                        <a:gd name="connsiteX22" fmla="*/ 180802 w 1295213"/>
                        <a:gd name="connsiteY22" fmla="*/ 163130 h 1356891"/>
                        <a:gd name="connsiteX23" fmla="*/ 180802 w 1295213"/>
                        <a:gd name="connsiteY23" fmla="*/ 366348 h 1356891"/>
                        <a:gd name="connsiteX24" fmla="*/ 381974 w 1295213"/>
                        <a:gd name="connsiteY24" fmla="*/ 366348 h 1356891"/>
                        <a:gd name="connsiteX25" fmla="*/ 381974 w 1295213"/>
                        <a:gd name="connsiteY25" fmla="*/ 221374 h 1356891"/>
                        <a:gd name="connsiteX26" fmla="*/ 322376 w 1295213"/>
                        <a:gd name="connsiteY26" fmla="*/ 323196 h 1356891"/>
                        <a:gd name="connsiteX27" fmla="*/ 277536 w 1295213"/>
                        <a:gd name="connsiteY27" fmla="*/ 329188 h 1356891"/>
                        <a:gd name="connsiteX28" fmla="*/ 204140 w 1295213"/>
                        <a:gd name="connsiteY28" fmla="*/ 256759 h 1356891"/>
                        <a:gd name="connsiteX29" fmla="*/ 244228 w 1295213"/>
                        <a:gd name="connsiteY29" fmla="*/ 215198 h 1356891"/>
                        <a:gd name="connsiteX30" fmla="*/ 291424 w 1295213"/>
                        <a:gd name="connsiteY30" fmla="*/ 261792 h 1356891"/>
                        <a:gd name="connsiteX31" fmla="*/ 349214 w 1295213"/>
                        <a:gd name="connsiteY31" fmla="*/ 163130 h 1356891"/>
                        <a:gd name="connsiteX32" fmla="*/ 569148 w 1295213"/>
                        <a:gd name="connsiteY32" fmla="*/ 163130 h 1356891"/>
                        <a:gd name="connsiteX33" fmla="*/ 1142965 w 1295213"/>
                        <a:gd name="connsiteY33" fmla="*/ 163130 h 1356891"/>
                        <a:gd name="connsiteX34" fmla="*/ 1142965 w 1295213"/>
                        <a:gd name="connsiteY34" fmla="*/ 221190 h 1356891"/>
                        <a:gd name="connsiteX35" fmla="*/ 569148 w 1295213"/>
                        <a:gd name="connsiteY35" fmla="*/ 221190 h 1356891"/>
                        <a:gd name="connsiteX36" fmla="*/ 569148 w 1295213"/>
                        <a:gd name="connsiteY36" fmla="*/ 163130 h 1356891"/>
                        <a:gd name="connsiteX37" fmla="*/ 569148 w 1295213"/>
                        <a:gd name="connsiteY37" fmla="*/ 308289 h 1356891"/>
                        <a:gd name="connsiteX38" fmla="*/ 1142965 w 1295213"/>
                        <a:gd name="connsiteY38" fmla="*/ 308289 h 1356891"/>
                        <a:gd name="connsiteX39" fmla="*/ 1142965 w 1295213"/>
                        <a:gd name="connsiteY39" fmla="*/ 366348 h 1356891"/>
                        <a:gd name="connsiteX40" fmla="*/ 569148 w 1295213"/>
                        <a:gd name="connsiteY40" fmla="*/ 366348 h 1356891"/>
                        <a:gd name="connsiteX41" fmla="*/ 569148 w 1295213"/>
                        <a:gd name="connsiteY41" fmla="*/ 308289 h 1356891"/>
                        <a:gd name="connsiteX42" fmla="*/ 425710 w 1295213"/>
                        <a:gd name="connsiteY42" fmla="*/ 497082 h 1356891"/>
                        <a:gd name="connsiteX43" fmla="*/ 449566 w 1295213"/>
                        <a:gd name="connsiteY43" fmla="*/ 541319 h 1356891"/>
                        <a:gd name="connsiteX44" fmla="*/ 438155 w 1295213"/>
                        <a:gd name="connsiteY44" fmla="*/ 560807 h 1356891"/>
                        <a:gd name="connsiteX45" fmla="*/ 439477 w 1295213"/>
                        <a:gd name="connsiteY45" fmla="*/ 569508 h 1356891"/>
                        <a:gd name="connsiteX46" fmla="*/ 439477 w 1295213"/>
                        <a:gd name="connsiteY46" fmla="*/ 830796 h 1356891"/>
                        <a:gd name="connsiteX47" fmla="*/ 410717 w 1295213"/>
                        <a:gd name="connsiteY47" fmla="*/ 859826 h 1356891"/>
                        <a:gd name="connsiteX48" fmla="*/ 152075 w 1295213"/>
                        <a:gd name="connsiteY48" fmla="*/ 859837 h 1356891"/>
                        <a:gd name="connsiteX49" fmla="*/ 123346 w 1295213"/>
                        <a:gd name="connsiteY49" fmla="*/ 830807 h 1356891"/>
                        <a:gd name="connsiteX50" fmla="*/ 123346 w 1295213"/>
                        <a:gd name="connsiteY50" fmla="*/ 569519 h 1356891"/>
                        <a:gd name="connsiteX51" fmla="*/ 152075 w 1295213"/>
                        <a:gd name="connsiteY51" fmla="*/ 540490 h 1356891"/>
                        <a:gd name="connsiteX52" fmla="*/ 383246 w 1295213"/>
                        <a:gd name="connsiteY52" fmla="*/ 540490 h 1356891"/>
                        <a:gd name="connsiteX53" fmla="*/ 400026 w 1295213"/>
                        <a:gd name="connsiteY53" fmla="*/ 511760 h 1356891"/>
                        <a:gd name="connsiteX54" fmla="*/ 422698 w 1295213"/>
                        <a:gd name="connsiteY54" fmla="*/ 497186 h 1356891"/>
                        <a:gd name="connsiteX55" fmla="*/ 425710 w 1295213"/>
                        <a:gd name="connsiteY55" fmla="*/ 497068 h 1356891"/>
                        <a:gd name="connsiteX56" fmla="*/ 180805 w 1295213"/>
                        <a:gd name="connsiteY56" fmla="*/ 598508 h 1356891"/>
                        <a:gd name="connsiteX57" fmla="*/ 180805 w 1295213"/>
                        <a:gd name="connsiteY57" fmla="*/ 801756 h 1356891"/>
                        <a:gd name="connsiteX58" fmla="*/ 381977 w 1295213"/>
                        <a:gd name="connsiteY58" fmla="*/ 801756 h 1356891"/>
                        <a:gd name="connsiteX59" fmla="*/ 381977 w 1295213"/>
                        <a:gd name="connsiteY59" fmla="*/ 656748 h 1356891"/>
                        <a:gd name="connsiteX60" fmla="*/ 322379 w 1295213"/>
                        <a:gd name="connsiteY60" fmla="*/ 758571 h 1356891"/>
                        <a:gd name="connsiteX61" fmla="*/ 277539 w 1295213"/>
                        <a:gd name="connsiteY61" fmla="*/ 764562 h 1356891"/>
                        <a:gd name="connsiteX62" fmla="*/ 204143 w 1295213"/>
                        <a:gd name="connsiteY62" fmla="*/ 692133 h 1356891"/>
                        <a:gd name="connsiteX63" fmla="*/ 244230 w 1295213"/>
                        <a:gd name="connsiteY63" fmla="*/ 650572 h 1356891"/>
                        <a:gd name="connsiteX64" fmla="*/ 291513 w 1295213"/>
                        <a:gd name="connsiteY64" fmla="*/ 697285 h 1356891"/>
                        <a:gd name="connsiteX65" fmla="*/ 349302 w 1295213"/>
                        <a:gd name="connsiteY65" fmla="*/ 598505 h 1356891"/>
                        <a:gd name="connsiteX66" fmla="*/ 569150 w 1295213"/>
                        <a:gd name="connsiteY66" fmla="*/ 598508 h 1356891"/>
                        <a:gd name="connsiteX67" fmla="*/ 1142968 w 1295213"/>
                        <a:gd name="connsiteY67" fmla="*/ 598508 h 1356891"/>
                        <a:gd name="connsiteX68" fmla="*/ 1142968 w 1295213"/>
                        <a:gd name="connsiteY68" fmla="*/ 656600 h 1356891"/>
                        <a:gd name="connsiteX69" fmla="*/ 569150 w 1295213"/>
                        <a:gd name="connsiteY69" fmla="*/ 656600 h 1356891"/>
                        <a:gd name="connsiteX70" fmla="*/ 569150 w 1295213"/>
                        <a:gd name="connsiteY70" fmla="*/ 598508 h 1356891"/>
                        <a:gd name="connsiteX71" fmla="*/ 569150 w 1295213"/>
                        <a:gd name="connsiteY71" fmla="*/ 743666 h 1356891"/>
                        <a:gd name="connsiteX72" fmla="*/ 1142968 w 1295213"/>
                        <a:gd name="connsiteY72" fmla="*/ 743666 h 1356891"/>
                        <a:gd name="connsiteX73" fmla="*/ 1142968 w 1295213"/>
                        <a:gd name="connsiteY73" fmla="*/ 801759 h 1356891"/>
                        <a:gd name="connsiteX74" fmla="*/ 569150 w 1295213"/>
                        <a:gd name="connsiteY74" fmla="*/ 801759 h 1356891"/>
                        <a:gd name="connsiteX75" fmla="*/ 569150 w 1295213"/>
                        <a:gd name="connsiteY75" fmla="*/ 743666 h 1356891"/>
                        <a:gd name="connsiteX76" fmla="*/ 152086 w 1295213"/>
                        <a:gd name="connsiteY76" fmla="*/ 975944 h 1356891"/>
                        <a:gd name="connsiteX77" fmla="*/ 410717 w 1295213"/>
                        <a:gd name="connsiteY77" fmla="*/ 975944 h 1356891"/>
                        <a:gd name="connsiteX78" fmla="*/ 439477 w 1295213"/>
                        <a:gd name="connsiteY78" fmla="*/ 1004888 h 1356891"/>
                        <a:gd name="connsiteX79" fmla="*/ 439477 w 1295213"/>
                        <a:gd name="connsiteY79" fmla="*/ 1266176 h 1356891"/>
                        <a:gd name="connsiteX80" fmla="*/ 410717 w 1295213"/>
                        <a:gd name="connsiteY80" fmla="*/ 1295206 h 1356891"/>
                        <a:gd name="connsiteX81" fmla="*/ 152086 w 1295213"/>
                        <a:gd name="connsiteY81" fmla="*/ 1295217 h 1356891"/>
                        <a:gd name="connsiteX82" fmla="*/ 123357 w 1295213"/>
                        <a:gd name="connsiteY82" fmla="*/ 1266187 h 1356891"/>
                        <a:gd name="connsiteX83" fmla="*/ 123357 w 1295213"/>
                        <a:gd name="connsiteY83" fmla="*/ 1004899 h 1356891"/>
                        <a:gd name="connsiteX84" fmla="*/ 152086 w 1295213"/>
                        <a:gd name="connsiteY84" fmla="*/ 975955 h 1356891"/>
                        <a:gd name="connsiteX85" fmla="*/ 569150 w 1295213"/>
                        <a:gd name="connsiteY85" fmla="*/ 1033918 h 1356891"/>
                        <a:gd name="connsiteX86" fmla="*/ 1142968 w 1295213"/>
                        <a:gd name="connsiteY86" fmla="*/ 1033918 h 1356891"/>
                        <a:gd name="connsiteX87" fmla="*/ 1142968 w 1295213"/>
                        <a:gd name="connsiteY87" fmla="*/ 1091977 h 1356891"/>
                        <a:gd name="connsiteX88" fmla="*/ 569150 w 1295213"/>
                        <a:gd name="connsiteY88" fmla="*/ 1091977 h 1356891"/>
                        <a:gd name="connsiteX89" fmla="*/ 569150 w 1295213"/>
                        <a:gd name="connsiteY89" fmla="*/ 1033918 h 1356891"/>
                        <a:gd name="connsiteX90" fmla="*/ 569150 w 1295213"/>
                        <a:gd name="connsiteY90" fmla="*/ 1179077 h 1356891"/>
                        <a:gd name="connsiteX91" fmla="*/ 1142968 w 1295213"/>
                        <a:gd name="connsiteY91" fmla="*/ 1179077 h 1356891"/>
                        <a:gd name="connsiteX92" fmla="*/ 1142968 w 1295213"/>
                        <a:gd name="connsiteY92" fmla="*/ 1237136 h 1356891"/>
                        <a:gd name="connsiteX93" fmla="*/ 569150 w 1295213"/>
                        <a:gd name="connsiteY93" fmla="*/ 1237136 h 1356891"/>
                        <a:gd name="connsiteX94" fmla="*/ 569150 w 1295213"/>
                        <a:gd name="connsiteY94" fmla="*/ 1179077 h 13568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</a:cxnLst>
                      <a:rect l="l" t="t" r="r" b="b"/>
                      <a:pathLst>
                        <a:path w="1295213" h="1356891">
                          <a:moveTo>
                            <a:pt x="30836" y="0"/>
                          </a:moveTo>
                          <a:cubicBezTo>
                            <a:pt x="13809" y="0"/>
                            <a:pt x="0" y="13810"/>
                            <a:pt x="0" y="30836"/>
                          </a:cubicBezTo>
                          <a:lnTo>
                            <a:pt x="0" y="1326055"/>
                          </a:lnTo>
                          <a:cubicBezTo>
                            <a:pt x="0" y="1343091"/>
                            <a:pt x="13811" y="1356891"/>
                            <a:pt x="30836" y="1356891"/>
                          </a:cubicBezTo>
                          <a:lnTo>
                            <a:pt x="1264378" y="1356891"/>
                          </a:lnTo>
                          <a:cubicBezTo>
                            <a:pt x="1281406" y="1356891"/>
                            <a:pt x="1295214" y="1343080"/>
                            <a:pt x="1295214" y="1326055"/>
                          </a:cubicBezTo>
                          <a:lnTo>
                            <a:pt x="1295214" y="30836"/>
                          </a:lnTo>
                          <a:cubicBezTo>
                            <a:pt x="1295214" y="13810"/>
                            <a:pt x="1281403" y="0"/>
                            <a:pt x="1264378" y="0"/>
                          </a:cubicBezTo>
                          <a:close/>
                          <a:moveTo>
                            <a:pt x="425707" y="61672"/>
                          </a:moveTo>
                          <a:cubicBezTo>
                            <a:pt x="447927" y="62134"/>
                            <a:pt x="461232" y="86829"/>
                            <a:pt x="449563" y="105941"/>
                          </a:cubicBezTo>
                          <a:lnTo>
                            <a:pt x="438153" y="125398"/>
                          </a:lnTo>
                          <a:cubicBezTo>
                            <a:pt x="439034" y="128216"/>
                            <a:pt x="439474" y="131153"/>
                            <a:pt x="439474" y="134100"/>
                          </a:cubicBezTo>
                          <a:lnTo>
                            <a:pt x="439474" y="395419"/>
                          </a:lnTo>
                          <a:cubicBezTo>
                            <a:pt x="439463" y="411455"/>
                            <a:pt x="426577" y="424438"/>
                            <a:pt x="410715" y="424416"/>
                          </a:cubicBezTo>
                          <a:lnTo>
                            <a:pt x="152073" y="424416"/>
                          </a:lnTo>
                          <a:cubicBezTo>
                            <a:pt x="136218" y="424416"/>
                            <a:pt x="123354" y="411433"/>
                            <a:pt x="123343" y="395419"/>
                          </a:cubicBezTo>
                          <a:lnTo>
                            <a:pt x="123343" y="134100"/>
                          </a:lnTo>
                          <a:cubicBezTo>
                            <a:pt x="123343" y="118063"/>
                            <a:pt x="136207" y="105070"/>
                            <a:pt x="152073" y="105070"/>
                          </a:cubicBezTo>
                          <a:lnTo>
                            <a:pt x="383210" y="105070"/>
                          </a:lnTo>
                          <a:lnTo>
                            <a:pt x="400012" y="76374"/>
                          </a:lnTo>
                          <a:cubicBezTo>
                            <a:pt x="404712" y="68028"/>
                            <a:pt x="413209" y="62564"/>
                            <a:pt x="422684" y="61800"/>
                          </a:cubicBezTo>
                          <a:cubicBezTo>
                            <a:pt x="423683" y="61682"/>
                            <a:pt x="424697" y="61682"/>
                            <a:pt x="425696" y="61682"/>
                          </a:cubicBezTo>
                          <a:close/>
                          <a:moveTo>
                            <a:pt x="180802" y="163130"/>
                          </a:moveTo>
                          <a:lnTo>
                            <a:pt x="180802" y="366348"/>
                          </a:lnTo>
                          <a:lnTo>
                            <a:pt x="381974" y="366348"/>
                          </a:lnTo>
                          <a:lnTo>
                            <a:pt x="381974" y="221374"/>
                          </a:lnTo>
                          <a:lnTo>
                            <a:pt x="322376" y="323196"/>
                          </a:lnTo>
                          <a:cubicBezTo>
                            <a:pt x="312901" y="339428"/>
                            <a:pt x="290863" y="342363"/>
                            <a:pt x="277536" y="329188"/>
                          </a:cubicBezTo>
                          <a:lnTo>
                            <a:pt x="204140" y="256759"/>
                          </a:lnTo>
                          <a:cubicBezTo>
                            <a:pt x="174863" y="229805"/>
                            <a:pt x="216790" y="186331"/>
                            <a:pt x="244228" y="215198"/>
                          </a:cubicBezTo>
                          <a:lnTo>
                            <a:pt x="291424" y="261792"/>
                          </a:lnTo>
                          <a:lnTo>
                            <a:pt x="349214" y="163130"/>
                          </a:lnTo>
                          <a:close/>
                          <a:moveTo>
                            <a:pt x="569148" y="163130"/>
                          </a:moveTo>
                          <a:lnTo>
                            <a:pt x="1142965" y="163130"/>
                          </a:lnTo>
                          <a:cubicBezTo>
                            <a:pt x="1182246" y="162141"/>
                            <a:pt x="1182246" y="222189"/>
                            <a:pt x="1142965" y="221190"/>
                          </a:cubicBezTo>
                          <a:lnTo>
                            <a:pt x="569148" y="221190"/>
                          </a:lnTo>
                          <a:cubicBezTo>
                            <a:pt x="531772" y="220242"/>
                            <a:pt x="531772" y="164067"/>
                            <a:pt x="569148" y="163130"/>
                          </a:cubicBezTo>
                          <a:close/>
                          <a:moveTo>
                            <a:pt x="569148" y="308289"/>
                          </a:moveTo>
                          <a:lnTo>
                            <a:pt x="1142965" y="308289"/>
                          </a:lnTo>
                          <a:cubicBezTo>
                            <a:pt x="1180340" y="309236"/>
                            <a:pt x="1180340" y="365412"/>
                            <a:pt x="1142965" y="366348"/>
                          </a:cubicBezTo>
                          <a:lnTo>
                            <a:pt x="569148" y="366348"/>
                          </a:lnTo>
                          <a:cubicBezTo>
                            <a:pt x="531772" y="365401"/>
                            <a:pt x="531772" y="309225"/>
                            <a:pt x="569148" y="308289"/>
                          </a:cubicBezTo>
                          <a:close/>
                          <a:moveTo>
                            <a:pt x="425710" y="497082"/>
                          </a:moveTo>
                          <a:cubicBezTo>
                            <a:pt x="447911" y="497544"/>
                            <a:pt x="461204" y="522218"/>
                            <a:pt x="449566" y="541319"/>
                          </a:cubicBezTo>
                          <a:lnTo>
                            <a:pt x="438155" y="560807"/>
                          </a:lnTo>
                          <a:cubicBezTo>
                            <a:pt x="439036" y="563627"/>
                            <a:pt x="439477" y="566562"/>
                            <a:pt x="439477" y="569508"/>
                          </a:cubicBezTo>
                          <a:lnTo>
                            <a:pt x="439477" y="830796"/>
                          </a:lnTo>
                          <a:cubicBezTo>
                            <a:pt x="439477" y="846843"/>
                            <a:pt x="426591" y="859848"/>
                            <a:pt x="410717" y="859826"/>
                          </a:cubicBezTo>
                          <a:lnTo>
                            <a:pt x="152075" y="859837"/>
                          </a:lnTo>
                          <a:cubicBezTo>
                            <a:pt x="136210" y="859837"/>
                            <a:pt x="123346" y="846832"/>
                            <a:pt x="123346" y="830807"/>
                          </a:cubicBezTo>
                          <a:lnTo>
                            <a:pt x="123346" y="569519"/>
                          </a:lnTo>
                          <a:cubicBezTo>
                            <a:pt x="123346" y="553483"/>
                            <a:pt x="136210" y="540490"/>
                            <a:pt x="152075" y="540490"/>
                          </a:cubicBezTo>
                          <a:lnTo>
                            <a:pt x="383246" y="540490"/>
                          </a:lnTo>
                          <a:lnTo>
                            <a:pt x="400026" y="511760"/>
                          </a:lnTo>
                          <a:cubicBezTo>
                            <a:pt x="404726" y="503415"/>
                            <a:pt x="413223" y="497952"/>
                            <a:pt x="422698" y="497186"/>
                          </a:cubicBezTo>
                          <a:cubicBezTo>
                            <a:pt x="423700" y="497068"/>
                            <a:pt x="424710" y="497068"/>
                            <a:pt x="425710" y="497068"/>
                          </a:cubicBezTo>
                          <a:close/>
                          <a:moveTo>
                            <a:pt x="180805" y="598508"/>
                          </a:moveTo>
                          <a:lnTo>
                            <a:pt x="180805" y="801756"/>
                          </a:lnTo>
                          <a:lnTo>
                            <a:pt x="381977" y="801756"/>
                          </a:lnTo>
                          <a:lnTo>
                            <a:pt x="381977" y="656748"/>
                          </a:lnTo>
                          <a:lnTo>
                            <a:pt x="322379" y="758571"/>
                          </a:lnTo>
                          <a:cubicBezTo>
                            <a:pt x="312904" y="774802"/>
                            <a:pt x="290865" y="777738"/>
                            <a:pt x="277539" y="764562"/>
                          </a:cubicBezTo>
                          <a:lnTo>
                            <a:pt x="204143" y="692133"/>
                          </a:lnTo>
                          <a:cubicBezTo>
                            <a:pt x="174866" y="665180"/>
                            <a:pt x="216792" y="621705"/>
                            <a:pt x="244230" y="650572"/>
                          </a:cubicBezTo>
                          <a:lnTo>
                            <a:pt x="291513" y="697285"/>
                          </a:lnTo>
                          <a:lnTo>
                            <a:pt x="349302" y="598505"/>
                          </a:lnTo>
                          <a:close/>
                          <a:moveTo>
                            <a:pt x="569150" y="598508"/>
                          </a:moveTo>
                          <a:lnTo>
                            <a:pt x="1142968" y="598508"/>
                          </a:lnTo>
                          <a:cubicBezTo>
                            <a:pt x="1181301" y="598508"/>
                            <a:pt x="1181301" y="656600"/>
                            <a:pt x="1142968" y="656600"/>
                          </a:cubicBezTo>
                          <a:lnTo>
                            <a:pt x="569150" y="656600"/>
                          </a:lnTo>
                          <a:cubicBezTo>
                            <a:pt x="530817" y="656600"/>
                            <a:pt x="530817" y="598508"/>
                            <a:pt x="569150" y="598508"/>
                          </a:cubicBezTo>
                          <a:close/>
                          <a:moveTo>
                            <a:pt x="569150" y="743666"/>
                          </a:moveTo>
                          <a:lnTo>
                            <a:pt x="1142968" y="743666"/>
                          </a:lnTo>
                          <a:cubicBezTo>
                            <a:pt x="1181301" y="743666"/>
                            <a:pt x="1181301" y="801759"/>
                            <a:pt x="1142968" y="801759"/>
                          </a:cubicBezTo>
                          <a:lnTo>
                            <a:pt x="569150" y="801759"/>
                          </a:lnTo>
                          <a:cubicBezTo>
                            <a:pt x="530817" y="801759"/>
                            <a:pt x="530817" y="743666"/>
                            <a:pt x="569150" y="743666"/>
                          </a:cubicBezTo>
                          <a:close/>
                          <a:moveTo>
                            <a:pt x="152086" y="975944"/>
                          </a:moveTo>
                          <a:lnTo>
                            <a:pt x="410717" y="975944"/>
                          </a:lnTo>
                          <a:cubicBezTo>
                            <a:pt x="426561" y="975933"/>
                            <a:pt x="439436" y="988872"/>
                            <a:pt x="439477" y="1004888"/>
                          </a:cubicBezTo>
                          <a:lnTo>
                            <a:pt x="439477" y="1266176"/>
                          </a:lnTo>
                          <a:cubicBezTo>
                            <a:pt x="439477" y="1282223"/>
                            <a:pt x="426591" y="1295228"/>
                            <a:pt x="410717" y="1295206"/>
                          </a:cubicBezTo>
                          <a:lnTo>
                            <a:pt x="152086" y="1295217"/>
                          </a:lnTo>
                          <a:cubicBezTo>
                            <a:pt x="136221" y="1295217"/>
                            <a:pt x="123357" y="1282212"/>
                            <a:pt x="123357" y="1266187"/>
                          </a:cubicBezTo>
                          <a:lnTo>
                            <a:pt x="123357" y="1004899"/>
                          </a:lnTo>
                          <a:cubicBezTo>
                            <a:pt x="123401" y="988905"/>
                            <a:pt x="136254" y="975955"/>
                            <a:pt x="152086" y="975955"/>
                          </a:cubicBezTo>
                          <a:close/>
                          <a:moveTo>
                            <a:pt x="569150" y="1033918"/>
                          </a:moveTo>
                          <a:lnTo>
                            <a:pt x="1142968" y="1033918"/>
                          </a:lnTo>
                          <a:cubicBezTo>
                            <a:pt x="1182249" y="1032929"/>
                            <a:pt x="1182249" y="1092976"/>
                            <a:pt x="1142968" y="1091977"/>
                          </a:cubicBezTo>
                          <a:lnTo>
                            <a:pt x="569150" y="1091977"/>
                          </a:lnTo>
                          <a:cubicBezTo>
                            <a:pt x="531775" y="1091030"/>
                            <a:pt x="531775" y="1034854"/>
                            <a:pt x="569150" y="1033918"/>
                          </a:cubicBezTo>
                          <a:close/>
                          <a:moveTo>
                            <a:pt x="569150" y="1179077"/>
                          </a:moveTo>
                          <a:lnTo>
                            <a:pt x="1142968" y="1179077"/>
                          </a:lnTo>
                          <a:cubicBezTo>
                            <a:pt x="1180343" y="1180024"/>
                            <a:pt x="1180343" y="1236199"/>
                            <a:pt x="1142968" y="1237136"/>
                          </a:cubicBezTo>
                          <a:lnTo>
                            <a:pt x="569150" y="1237136"/>
                          </a:lnTo>
                          <a:cubicBezTo>
                            <a:pt x="531775" y="1236188"/>
                            <a:pt x="531775" y="1180013"/>
                            <a:pt x="569150" y="1179077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27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 dirty="0"/>
                    </a:p>
                  </p:txBody>
                </p:sp>
              </p:grp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03761235-0F27-E0C8-2BFD-78A2015E5248}"/>
                      </a:ext>
                    </a:extLst>
                  </p:cNvPr>
                  <p:cNvSpPr txBox="1"/>
                  <p:nvPr/>
                </p:nvSpPr>
                <p:spPr>
                  <a:xfrm>
                    <a:off x="6344559" y="1249530"/>
                    <a:ext cx="1126953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KEY FOCUS </a:t>
                    </a:r>
                    <a:endParaRPr lang="en-IN" sz="1400" b="1" dirty="0">
                      <a:solidFill>
                        <a:schemeClr val="bg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entury Gothic" panose="020B0502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55" name="Footer Placeholder 2">
            <a:extLst>
              <a:ext uri="{FF2B5EF4-FFF2-40B4-BE49-F238E27FC236}">
                <a16:creationId xmlns:a16="http://schemas.microsoft.com/office/drawing/2014/main" id="{D347EEBE-1F40-E340-6728-84295FBB9A14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pic>
        <p:nvPicPr>
          <p:cNvPr id="58" name="Picture Placeholder 57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DB1A5406-0F9B-6036-B62B-AAF2EAEF7D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85638"/>
            <a:ext cx="3198338" cy="5166360"/>
          </a:xfr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495DE873-6F4B-C728-C357-6AD5D699791F}"/>
              </a:ext>
            </a:extLst>
          </p:cNvPr>
          <p:cNvSpPr/>
          <p:nvPr/>
        </p:nvSpPr>
        <p:spPr>
          <a:xfrm>
            <a:off x="11070454" y="0"/>
            <a:ext cx="1121546" cy="2123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bg2"/>
                </a:solidFill>
              </a:rPr>
              <a:t>SC-Content</a:t>
            </a:r>
          </a:p>
        </p:txBody>
      </p:sp>
    </p:spTree>
    <p:extLst>
      <p:ext uri="{BB962C8B-B14F-4D97-AF65-F5344CB8AC3E}">
        <p14:creationId xmlns:p14="http://schemas.microsoft.com/office/powerpoint/2010/main" val="3298161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4AF32-800C-460E-966C-7F127B063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4" y="152399"/>
            <a:ext cx="9999344" cy="538409"/>
          </a:xfrm>
        </p:spPr>
        <p:txBody>
          <a:bodyPr/>
          <a:lstStyle/>
          <a:p>
            <a:r>
              <a:rPr lang="en-IN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Turnaround Objectives and Action Plan for Management of  Business Departments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8E379-659F-E0D0-7689-505EB4D31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9E91F-761D-238F-F56E-DE57A4EDED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789487"/>
            <a:ext cx="11799887" cy="190340"/>
          </a:xfrm>
        </p:spPr>
        <p:txBody>
          <a:bodyPr/>
          <a:lstStyle/>
          <a:p>
            <a:r>
              <a:rPr lang="en-IN" dirty="0"/>
              <a:t>This slide covers objectives and action plan for different departments. It includes plan based on changing management, analysing situation, performing emergency action, restructuring business, etc.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33E64C-D0F4-C786-6F65-FFFA35C79165}"/>
              </a:ext>
            </a:extLst>
          </p:cNvPr>
          <p:cNvSpPr/>
          <p:nvPr/>
        </p:nvSpPr>
        <p:spPr>
          <a:xfrm>
            <a:off x="0" y="1115227"/>
            <a:ext cx="2590595" cy="57427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F652979-A20A-0A5E-366E-5EA46D234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652460"/>
              </p:ext>
            </p:extLst>
          </p:nvPr>
        </p:nvGraphicFramePr>
        <p:xfrm>
          <a:off x="2590597" y="1824571"/>
          <a:ext cx="9398206" cy="4678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138">
                  <a:extLst>
                    <a:ext uri="{9D8B030D-6E8A-4147-A177-3AD203B41FA5}">
                      <a16:colId xmlns:a16="http://schemas.microsoft.com/office/drawing/2014/main" val="2189597014"/>
                    </a:ext>
                  </a:extLst>
                </a:gridCol>
                <a:gridCol w="1879017">
                  <a:extLst>
                    <a:ext uri="{9D8B030D-6E8A-4147-A177-3AD203B41FA5}">
                      <a16:colId xmlns:a16="http://schemas.microsoft.com/office/drawing/2014/main" val="1387710618"/>
                    </a:ext>
                  </a:extLst>
                </a:gridCol>
                <a:gridCol w="1879017">
                  <a:extLst>
                    <a:ext uri="{9D8B030D-6E8A-4147-A177-3AD203B41FA5}">
                      <a16:colId xmlns:a16="http://schemas.microsoft.com/office/drawing/2014/main" val="3435190785"/>
                    </a:ext>
                  </a:extLst>
                </a:gridCol>
                <a:gridCol w="1879017">
                  <a:extLst>
                    <a:ext uri="{9D8B030D-6E8A-4147-A177-3AD203B41FA5}">
                      <a16:colId xmlns:a16="http://schemas.microsoft.com/office/drawing/2014/main" val="577346687"/>
                    </a:ext>
                  </a:extLst>
                </a:gridCol>
                <a:gridCol w="1879017">
                  <a:extLst>
                    <a:ext uri="{9D8B030D-6E8A-4147-A177-3AD203B41FA5}">
                      <a16:colId xmlns:a16="http://schemas.microsoft.com/office/drawing/2014/main" val="279845225"/>
                    </a:ext>
                  </a:extLst>
                </a:gridCol>
              </a:tblGrid>
              <a:tr h="1527048"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Restructure top management team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Hire 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turnaround specialist 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Eliminate impediments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Analyse business viability and growth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Analyse cash availability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Raise capital to 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assist turnaround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Efficient resource utilisation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 profitable operations 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ROI 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Expect profitable growth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Build competitive edge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724070"/>
                  </a:ext>
                </a:extLst>
              </a:tr>
              <a:tr h="1530553"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Jump-start sales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Drive revenue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Analyse product and services distribution channel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 marketing strategies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Remove weak customers and distributors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Remove under-pricing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product development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 customer and distribution matrix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Expand target market 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Acquire new customer segments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038206"/>
                  </a:ext>
                </a:extLst>
              </a:tr>
              <a:tr h="1527048"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Track and manage 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cash flow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trusted reporting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Analyse cash flow, breakeven analysis, cost reduction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fund sources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Restructure debt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Reduce cost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 liquidity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 balance sheet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Fix capital structure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 term finance restructure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 stock valuation</a:t>
                      </a: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endParaRPr lang="en-IN" sz="1000" b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2880" indent="-182880" algn="l">
                        <a:buFont typeface="Arial" panose="020B0604020202020204" pitchFamily="34" charset="0"/>
                        <a:buChar char="•"/>
                      </a:pPr>
                      <a:r>
                        <a:rPr lang="en-IN" sz="1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a:txBody>
                  <a:tcPr marL="89639" marR="89639" marT="48533" marB="48533">
                    <a:lnL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94182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E779DFE2-1F36-A42C-4F27-C09D357FDF2B}"/>
              </a:ext>
            </a:extLst>
          </p:cNvPr>
          <p:cNvGrpSpPr/>
          <p:nvPr/>
        </p:nvGrpSpPr>
        <p:grpSpPr>
          <a:xfrm>
            <a:off x="3048" y="1253266"/>
            <a:ext cx="12188952" cy="646331"/>
            <a:chOff x="3048" y="1075711"/>
            <a:chExt cx="12188952" cy="64633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762F75-4054-EF2A-899B-0A99E65493A0}"/>
                </a:ext>
              </a:extLst>
            </p:cNvPr>
            <p:cNvSpPr/>
            <p:nvPr/>
          </p:nvSpPr>
          <p:spPr>
            <a:xfrm rot="5400000">
              <a:off x="5813873" y="-4695598"/>
              <a:ext cx="567302" cy="1218895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E88859-8A9E-3925-2AFB-A3EB8EF62FFF}"/>
                </a:ext>
              </a:extLst>
            </p:cNvPr>
            <p:cNvSpPr/>
            <p:nvPr/>
          </p:nvSpPr>
          <p:spPr>
            <a:xfrm>
              <a:off x="2466426" y="1168045"/>
              <a:ext cx="2128616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Management Change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(Leadership)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37CED46-F1F6-7B59-740E-2B3511F5FAA5}"/>
                </a:ext>
              </a:extLst>
            </p:cNvPr>
            <p:cNvSpPr/>
            <p:nvPr/>
          </p:nvSpPr>
          <p:spPr>
            <a:xfrm>
              <a:off x="4469194" y="1168045"/>
              <a:ext cx="1885208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Situation Analysis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(Visibility)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94B9E5A-7197-3E5D-2F2A-8B277B93C7D1}"/>
                </a:ext>
              </a:extLst>
            </p:cNvPr>
            <p:cNvSpPr/>
            <p:nvPr/>
          </p:nvSpPr>
          <p:spPr>
            <a:xfrm>
              <a:off x="8125513" y="1168045"/>
              <a:ext cx="2087974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Business Restructuring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(Change)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F0811A5-65D6-326C-4BD0-47244BF8A400}"/>
                </a:ext>
              </a:extLst>
            </p:cNvPr>
            <p:cNvSpPr/>
            <p:nvPr/>
          </p:nvSpPr>
          <p:spPr>
            <a:xfrm>
              <a:off x="6147306" y="1168045"/>
              <a:ext cx="2294138" cy="46166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Emergency Action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(Crisis Control)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E73D839-6BD3-9F8C-FFFF-1D8036621ED0}"/>
                </a:ext>
              </a:extLst>
            </p:cNvPr>
            <p:cNvSpPr/>
            <p:nvPr/>
          </p:nvSpPr>
          <p:spPr>
            <a:xfrm>
              <a:off x="10188257" y="1075711"/>
              <a:ext cx="1717334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Return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to Normal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(Going Concern)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F3171B-8A24-C416-A9B0-40C65ECF7012}"/>
                </a:ext>
              </a:extLst>
            </p:cNvPr>
            <p:cNvSpPr txBox="1"/>
            <p:nvPr/>
          </p:nvSpPr>
          <p:spPr>
            <a:xfrm>
              <a:off x="1055118" y="1232516"/>
              <a:ext cx="91064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Stage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3DA6CF4-D610-4932-4DFC-7AEF4C8A4799}"/>
              </a:ext>
            </a:extLst>
          </p:cNvPr>
          <p:cNvGrpSpPr/>
          <p:nvPr/>
        </p:nvGrpSpPr>
        <p:grpSpPr>
          <a:xfrm>
            <a:off x="265886" y="2359409"/>
            <a:ext cx="2197697" cy="3669889"/>
            <a:chOff x="265886" y="2359409"/>
            <a:chExt cx="2197697" cy="366988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5AFFB2A-231E-5EDB-1896-BE64A9E416B3}"/>
                </a:ext>
              </a:extLst>
            </p:cNvPr>
            <p:cNvGrpSpPr/>
            <p:nvPr/>
          </p:nvGrpSpPr>
          <p:grpSpPr>
            <a:xfrm>
              <a:off x="265886" y="2359409"/>
              <a:ext cx="1783493" cy="597826"/>
              <a:chOff x="265886" y="2171658"/>
              <a:chExt cx="1783493" cy="597826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7D4053A1-B0D6-4614-D3D4-94ACCAA4C358}"/>
                  </a:ext>
                </a:extLst>
              </p:cNvPr>
              <p:cNvGrpSpPr/>
              <p:nvPr/>
            </p:nvGrpSpPr>
            <p:grpSpPr>
              <a:xfrm>
                <a:off x="265886" y="2171658"/>
                <a:ext cx="591907" cy="597826"/>
                <a:chOff x="858351" y="2801890"/>
                <a:chExt cx="591907" cy="597826"/>
              </a:xfrm>
            </p:grpSpPr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E3EF1CE2-D653-1256-109C-AC93C31693EB}"/>
                    </a:ext>
                  </a:extLst>
                </p:cNvPr>
                <p:cNvSpPr/>
                <p:nvPr/>
              </p:nvSpPr>
              <p:spPr>
                <a:xfrm>
                  <a:off x="858351" y="2801890"/>
                  <a:ext cx="591907" cy="597826"/>
                </a:xfrm>
                <a:prstGeom prst="ellipse">
                  <a:avLst/>
                </a:prstGeom>
                <a:solidFill>
                  <a:schemeClr val="bg2">
                    <a:alpha val="10000"/>
                  </a:schemeClr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36A2C282-7B71-E27B-8797-0DF6222DD01F}"/>
                    </a:ext>
                  </a:extLst>
                </p:cNvPr>
                <p:cNvSpPr/>
                <p:nvPr/>
              </p:nvSpPr>
              <p:spPr>
                <a:xfrm>
                  <a:off x="953452" y="2884969"/>
                  <a:ext cx="401704" cy="431668"/>
                </a:xfrm>
                <a:custGeom>
                  <a:avLst/>
                  <a:gdLst>
                    <a:gd name="connsiteX0" fmla="*/ 1975094 w 4871923"/>
                    <a:gd name="connsiteY0" fmla="*/ 4340578 h 5393968"/>
                    <a:gd name="connsiteX1" fmla="*/ 2435942 w 4871923"/>
                    <a:gd name="connsiteY1" fmla="*/ 4483214 h 5393968"/>
                    <a:gd name="connsiteX2" fmla="*/ 2896790 w 4871923"/>
                    <a:gd name="connsiteY2" fmla="*/ 4340578 h 5393968"/>
                    <a:gd name="connsiteX3" fmla="*/ 3297366 w 4871923"/>
                    <a:gd name="connsiteY3" fmla="*/ 4905678 h 5393968"/>
                    <a:gd name="connsiteX4" fmla="*/ 3297366 w 4871923"/>
                    <a:gd name="connsiteY4" fmla="*/ 5278733 h 5393968"/>
                    <a:gd name="connsiteX5" fmla="*/ 3182132 w 4871923"/>
                    <a:gd name="connsiteY5" fmla="*/ 5393968 h 5393968"/>
                    <a:gd name="connsiteX6" fmla="*/ 1689831 w 4871923"/>
                    <a:gd name="connsiteY6" fmla="*/ 5393968 h 5393968"/>
                    <a:gd name="connsiteX7" fmla="*/ 1574597 w 4871923"/>
                    <a:gd name="connsiteY7" fmla="*/ 5278733 h 5393968"/>
                    <a:gd name="connsiteX8" fmla="*/ 1574597 w 4871923"/>
                    <a:gd name="connsiteY8" fmla="*/ 4905678 h 5393968"/>
                    <a:gd name="connsiteX9" fmla="*/ 1975094 w 4871923"/>
                    <a:gd name="connsiteY9" fmla="*/ 4340578 h 5393968"/>
                    <a:gd name="connsiteX10" fmla="*/ 3549691 w 4871923"/>
                    <a:gd name="connsiteY10" fmla="*/ 3676724 h 5393968"/>
                    <a:gd name="connsiteX11" fmla="*/ 4010539 w 4871923"/>
                    <a:gd name="connsiteY11" fmla="*/ 3819360 h 5393968"/>
                    <a:gd name="connsiteX12" fmla="*/ 4471386 w 4871923"/>
                    <a:gd name="connsiteY12" fmla="*/ 3676724 h 5393968"/>
                    <a:gd name="connsiteX13" fmla="*/ 4871923 w 4871923"/>
                    <a:gd name="connsiteY13" fmla="*/ 4241862 h 5393968"/>
                    <a:gd name="connsiteX14" fmla="*/ 4871923 w 4871923"/>
                    <a:gd name="connsiteY14" fmla="*/ 4614919 h 5393968"/>
                    <a:gd name="connsiteX15" fmla="*/ 4756689 w 4871923"/>
                    <a:gd name="connsiteY15" fmla="*/ 4730153 h 5393968"/>
                    <a:gd name="connsiteX16" fmla="*/ 3571626 w 4871923"/>
                    <a:gd name="connsiteY16" fmla="*/ 4730153 h 5393968"/>
                    <a:gd name="connsiteX17" fmla="*/ 3154670 w 4871923"/>
                    <a:gd name="connsiteY17" fmla="*/ 4143087 h 5393968"/>
                    <a:gd name="connsiteX18" fmla="*/ 3549691 w 4871923"/>
                    <a:gd name="connsiteY18" fmla="*/ 3676724 h 5393968"/>
                    <a:gd name="connsiteX19" fmla="*/ 400497 w 4871923"/>
                    <a:gd name="connsiteY19" fmla="*/ 3676724 h 5393968"/>
                    <a:gd name="connsiteX20" fmla="*/ 861345 w 4871923"/>
                    <a:gd name="connsiteY20" fmla="*/ 3819360 h 5393968"/>
                    <a:gd name="connsiteX21" fmla="*/ 1322193 w 4871923"/>
                    <a:gd name="connsiteY21" fmla="*/ 3676724 h 5393968"/>
                    <a:gd name="connsiteX22" fmla="*/ 1717253 w 4871923"/>
                    <a:gd name="connsiteY22" fmla="*/ 4143048 h 5393968"/>
                    <a:gd name="connsiteX23" fmla="*/ 1300296 w 4871923"/>
                    <a:gd name="connsiteY23" fmla="*/ 4730114 h 5393968"/>
                    <a:gd name="connsiteX24" fmla="*/ 115234 w 4871923"/>
                    <a:gd name="connsiteY24" fmla="*/ 4730114 h 5393968"/>
                    <a:gd name="connsiteX25" fmla="*/ 0 w 4871923"/>
                    <a:gd name="connsiteY25" fmla="*/ 4614880 h 5393968"/>
                    <a:gd name="connsiteX26" fmla="*/ 0 w 4871923"/>
                    <a:gd name="connsiteY26" fmla="*/ 4241823 h 5393968"/>
                    <a:gd name="connsiteX27" fmla="*/ 400497 w 4871923"/>
                    <a:gd name="connsiteY27" fmla="*/ 3676724 h 5393968"/>
                    <a:gd name="connsiteX28" fmla="*/ 2435922 w 4871923"/>
                    <a:gd name="connsiteY28" fmla="*/ 3150039 h 5393968"/>
                    <a:gd name="connsiteX29" fmla="*/ 2957120 w 4871923"/>
                    <a:gd name="connsiteY29" fmla="*/ 3671237 h 5393968"/>
                    <a:gd name="connsiteX30" fmla="*/ 2435922 w 4871923"/>
                    <a:gd name="connsiteY30" fmla="*/ 4192435 h 5393968"/>
                    <a:gd name="connsiteX31" fmla="*/ 1914724 w 4871923"/>
                    <a:gd name="connsiteY31" fmla="*/ 3671237 h 5393968"/>
                    <a:gd name="connsiteX32" fmla="*/ 2435922 w 4871923"/>
                    <a:gd name="connsiteY32" fmla="*/ 3150039 h 5393968"/>
                    <a:gd name="connsiteX33" fmla="*/ 861335 w 4871923"/>
                    <a:gd name="connsiteY33" fmla="*/ 2480708 h 5393968"/>
                    <a:gd name="connsiteX34" fmla="*/ 1382533 w 4871923"/>
                    <a:gd name="connsiteY34" fmla="*/ 3001906 h 5393968"/>
                    <a:gd name="connsiteX35" fmla="*/ 861335 w 4871923"/>
                    <a:gd name="connsiteY35" fmla="*/ 3523104 h 5393968"/>
                    <a:gd name="connsiteX36" fmla="*/ 340137 w 4871923"/>
                    <a:gd name="connsiteY36" fmla="*/ 3001906 h 5393968"/>
                    <a:gd name="connsiteX37" fmla="*/ 861335 w 4871923"/>
                    <a:gd name="connsiteY37" fmla="*/ 2480708 h 5393968"/>
                    <a:gd name="connsiteX38" fmla="*/ 4010519 w 4871923"/>
                    <a:gd name="connsiteY38" fmla="*/ 2480699 h 5393968"/>
                    <a:gd name="connsiteX39" fmla="*/ 4531718 w 4871923"/>
                    <a:gd name="connsiteY39" fmla="*/ 3001897 h 5393968"/>
                    <a:gd name="connsiteX40" fmla="*/ 4010519 w 4871923"/>
                    <a:gd name="connsiteY40" fmla="*/ 3523095 h 5393968"/>
                    <a:gd name="connsiteX41" fmla="*/ 3489321 w 4871923"/>
                    <a:gd name="connsiteY41" fmla="*/ 3001897 h 5393968"/>
                    <a:gd name="connsiteX42" fmla="*/ 4010519 w 4871923"/>
                    <a:gd name="connsiteY42" fmla="*/ 2480699 h 5393968"/>
                    <a:gd name="connsiteX43" fmla="*/ 2435959 w 4871923"/>
                    <a:gd name="connsiteY43" fmla="*/ 2407317 h 5393968"/>
                    <a:gd name="connsiteX44" fmla="*/ 2548763 w 4871923"/>
                    <a:gd name="connsiteY44" fmla="*/ 2520121 h 5393968"/>
                    <a:gd name="connsiteX45" fmla="*/ 2548763 w 4871923"/>
                    <a:gd name="connsiteY45" fmla="*/ 2948715 h 5393968"/>
                    <a:gd name="connsiteX46" fmla="*/ 2435959 w 4871923"/>
                    <a:gd name="connsiteY46" fmla="*/ 3061519 h 5393968"/>
                    <a:gd name="connsiteX47" fmla="*/ 2323155 w 4871923"/>
                    <a:gd name="connsiteY47" fmla="*/ 2948715 h 5393968"/>
                    <a:gd name="connsiteX48" fmla="*/ 2323155 w 4871923"/>
                    <a:gd name="connsiteY48" fmla="*/ 2520121 h 5393968"/>
                    <a:gd name="connsiteX49" fmla="*/ 2435959 w 4871923"/>
                    <a:gd name="connsiteY49" fmla="*/ 2407317 h 5393968"/>
                    <a:gd name="connsiteX50" fmla="*/ 3434977 w 4871923"/>
                    <a:gd name="connsiteY50" fmla="*/ 1849801 h 5393968"/>
                    <a:gd name="connsiteX51" fmla="*/ 3667008 w 4871923"/>
                    <a:gd name="connsiteY51" fmla="*/ 1849801 h 5393968"/>
                    <a:gd name="connsiteX52" fmla="*/ 2755000 w 4871923"/>
                    <a:gd name="connsiteY52" fmla="*/ 2761809 h 5393968"/>
                    <a:gd name="connsiteX53" fmla="*/ 2755000 w 4871923"/>
                    <a:gd name="connsiteY53" fmla="*/ 2529778 h 5393968"/>
                    <a:gd name="connsiteX54" fmla="*/ 3434977 w 4871923"/>
                    <a:gd name="connsiteY54" fmla="*/ 1849801 h 5393968"/>
                    <a:gd name="connsiteX55" fmla="*/ 1204910 w 4871923"/>
                    <a:gd name="connsiteY55" fmla="*/ 1849801 h 5393968"/>
                    <a:gd name="connsiteX56" fmla="*/ 1436940 w 4871923"/>
                    <a:gd name="connsiteY56" fmla="*/ 1849801 h 5393968"/>
                    <a:gd name="connsiteX57" fmla="*/ 2116918 w 4871923"/>
                    <a:gd name="connsiteY57" fmla="*/ 2529778 h 5393968"/>
                    <a:gd name="connsiteX58" fmla="*/ 2116918 w 4871923"/>
                    <a:gd name="connsiteY58" fmla="*/ 2761809 h 5393968"/>
                    <a:gd name="connsiteX59" fmla="*/ 1204910 w 4871923"/>
                    <a:gd name="connsiteY59" fmla="*/ 1849801 h 5393968"/>
                    <a:gd name="connsiteX60" fmla="*/ 3425326 w 4871923"/>
                    <a:gd name="connsiteY60" fmla="*/ 1417967 h 5393968"/>
                    <a:gd name="connsiteX61" fmla="*/ 3853920 w 4871923"/>
                    <a:gd name="connsiteY61" fmla="*/ 1417967 h 5393968"/>
                    <a:gd name="connsiteX62" fmla="*/ 3966724 w 4871923"/>
                    <a:gd name="connsiteY62" fmla="*/ 1530772 h 5393968"/>
                    <a:gd name="connsiteX63" fmla="*/ 3853920 w 4871923"/>
                    <a:gd name="connsiteY63" fmla="*/ 1643575 h 5393968"/>
                    <a:gd name="connsiteX64" fmla="*/ 3425326 w 4871923"/>
                    <a:gd name="connsiteY64" fmla="*/ 1643575 h 5393968"/>
                    <a:gd name="connsiteX65" fmla="*/ 3312523 w 4871923"/>
                    <a:gd name="connsiteY65" fmla="*/ 1530772 h 5393968"/>
                    <a:gd name="connsiteX66" fmla="*/ 3425326 w 4871923"/>
                    <a:gd name="connsiteY66" fmla="*/ 1417967 h 5393968"/>
                    <a:gd name="connsiteX67" fmla="*/ 1018003 w 4871923"/>
                    <a:gd name="connsiteY67" fmla="*/ 1417956 h 5393968"/>
                    <a:gd name="connsiteX68" fmla="*/ 1446596 w 4871923"/>
                    <a:gd name="connsiteY68" fmla="*/ 1417956 h 5393968"/>
                    <a:gd name="connsiteX69" fmla="*/ 1559401 w 4871923"/>
                    <a:gd name="connsiteY69" fmla="*/ 1530760 h 5393968"/>
                    <a:gd name="connsiteX70" fmla="*/ 1559395 w 4871923"/>
                    <a:gd name="connsiteY70" fmla="*/ 1530760 h 5393968"/>
                    <a:gd name="connsiteX71" fmla="*/ 1449831 w 4871923"/>
                    <a:gd name="connsiteY71" fmla="*/ 1643564 h 5393968"/>
                    <a:gd name="connsiteX72" fmla="*/ 1018003 w 4871923"/>
                    <a:gd name="connsiteY72" fmla="*/ 1643564 h 5393968"/>
                    <a:gd name="connsiteX73" fmla="*/ 905199 w 4871923"/>
                    <a:gd name="connsiteY73" fmla="*/ 1530760 h 5393968"/>
                    <a:gd name="connsiteX74" fmla="*/ 1018003 w 4871923"/>
                    <a:gd name="connsiteY74" fmla="*/ 1417956 h 5393968"/>
                    <a:gd name="connsiteX75" fmla="*/ 2435959 w 4871923"/>
                    <a:gd name="connsiteY75" fmla="*/ 1279394 h 5393968"/>
                    <a:gd name="connsiteX76" fmla="*/ 2687325 w 4871923"/>
                    <a:gd name="connsiteY76" fmla="*/ 1530760 h 5393968"/>
                    <a:gd name="connsiteX77" fmla="*/ 2435959 w 4871923"/>
                    <a:gd name="connsiteY77" fmla="*/ 1782126 h 5393968"/>
                    <a:gd name="connsiteX78" fmla="*/ 2184593 w 4871923"/>
                    <a:gd name="connsiteY78" fmla="*/ 1530760 h 5393968"/>
                    <a:gd name="connsiteX79" fmla="*/ 2435959 w 4871923"/>
                    <a:gd name="connsiteY79" fmla="*/ 1279394 h 5393968"/>
                    <a:gd name="connsiteX80" fmla="*/ 2435959 w 4871923"/>
                    <a:gd name="connsiteY80" fmla="*/ 1008703 h 5393968"/>
                    <a:gd name="connsiteX81" fmla="*/ 1913897 w 4871923"/>
                    <a:gd name="connsiteY81" fmla="*/ 1530765 h 5393968"/>
                    <a:gd name="connsiteX82" fmla="*/ 2435959 w 4871923"/>
                    <a:gd name="connsiteY82" fmla="*/ 2052827 h 5393968"/>
                    <a:gd name="connsiteX83" fmla="*/ 2958021 w 4871923"/>
                    <a:gd name="connsiteY83" fmla="*/ 1530765 h 5393968"/>
                    <a:gd name="connsiteX84" fmla="*/ 2435959 w 4871923"/>
                    <a:gd name="connsiteY84" fmla="*/ 1008703 h 5393968"/>
                    <a:gd name="connsiteX85" fmla="*/ 2435959 w 4871923"/>
                    <a:gd name="connsiteY85" fmla="*/ 783108 h 5393968"/>
                    <a:gd name="connsiteX86" fmla="*/ 3183611 w 4871923"/>
                    <a:gd name="connsiteY86" fmla="*/ 1530759 h 5393968"/>
                    <a:gd name="connsiteX87" fmla="*/ 2435959 w 4871923"/>
                    <a:gd name="connsiteY87" fmla="*/ 2278412 h 5393968"/>
                    <a:gd name="connsiteX88" fmla="*/ 1688306 w 4871923"/>
                    <a:gd name="connsiteY88" fmla="*/ 1530759 h 5393968"/>
                    <a:gd name="connsiteX89" fmla="*/ 2435959 w 4871923"/>
                    <a:gd name="connsiteY89" fmla="*/ 783108 h 5393968"/>
                    <a:gd name="connsiteX90" fmla="*/ 2755000 w 4871923"/>
                    <a:gd name="connsiteY90" fmla="*/ 299712 h 5393968"/>
                    <a:gd name="connsiteX91" fmla="*/ 3667008 w 4871923"/>
                    <a:gd name="connsiteY91" fmla="*/ 1211719 h 5393968"/>
                    <a:gd name="connsiteX92" fmla="*/ 3434977 w 4871923"/>
                    <a:gd name="connsiteY92" fmla="*/ 1211719 h 5393968"/>
                    <a:gd name="connsiteX93" fmla="*/ 2755000 w 4871923"/>
                    <a:gd name="connsiteY93" fmla="*/ 531742 h 5393968"/>
                    <a:gd name="connsiteX94" fmla="*/ 2116918 w 4871923"/>
                    <a:gd name="connsiteY94" fmla="*/ 299712 h 5393968"/>
                    <a:gd name="connsiteX95" fmla="*/ 2116918 w 4871923"/>
                    <a:gd name="connsiteY95" fmla="*/ 531742 h 5393968"/>
                    <a:gd name="connsiteX96" fmla="*/ 1436940 w 4871923"/>
                    <a:gd name="connsiteY96" fmla="*/ 1211719 h 5393968"/>
                    <a:gd name="connsiteX97" fmla="*/ 1204910 w 4871923"/>
                    <a:gd name="connsiteY97" fmla="*/ 1211719 h 5393968"/>
                    <a:gd name="connsiteX98" fmla="*/ 2116918 w 4871923"/>
                    <a:gd name="connsiteY98" fmla="*/ 299712 h 5393968"/>
                    <a:gd name="connsiteX99" fmla="*/ 2435959 w 4871923"/>
                    <a:gd name="connsiteY99" fmla="*/ 0 h 5393968"/>
                    <a:gd name="connsiteX100" fmla="*/ 2548763 w 4871923"/>
                    <a:gd name="connsiteY100" fmla="*/ 112803 h 5393968"/>
                    <a:gd name="connsiteX101" fmla="*/ 2548763 w 4871923"/>
                    <a:gd name="connsiteY101" fmla="*/ 541397 h 5393968"/>
                    <a:gd name="connsiteX102" fmla="*/ 2435959 w 4871923"/>
                    <a:gd name="connsiteY102" fmla="*/ 654201 h 5393968"/>
                    <a:gd name="connsiteX103" fmla="*/ 2435959 w 4871923"/>
                    <a:gd name="connsiteY103" fmla="*/ 654195 h 5393968"/>
                    <a:gd name="connsiteX104" fmla="*/ 2323155 w 4871923"/>
                    <a:gd name="connsiteY104" fmla="*/ 544631 h 5393968"/>
                    <a:gd name="connsiteX105" fmla="*/ 2323155 w 4871923"/>
                    <a:gd name="connsiteY105" fmla="*/ 112803 h 5393968"/>
                    <a:gd name="connsiteX106" fmla="*/ 2435959 w 4871923"/>
                    <a:gd name="connsiteY106" fmla="*/ 0 h 5393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</a:cxnLst>
                  <a:rect l="l" t="t" r="r" b="b"/>
                  <a:pathLst>
                    <a:path w="4871923" h="5393968">
                      <a:moveTo>
                        <a:pt x="1975094" y="4340578"/>
                      </a:moveTo>
                      <a:cubicBezTo>
                        <a:pt x="2106738" y="4428335"/>
                        <a:pt x="2265873" y="4483214"/>
                        <a:pt x="2435942" y="4483214"/>
                      </a:cubicBezTo>
                      <a:cubicBezTo>
                        <a:pt x="2606010" y="4483214"/>
                        <a:pt x="2765106" y="4428369"/>
                        <a:pt x="2896790" y="4340578"/>
                      </a:cubicBezTo>
                      <a:cubicBezTo>
                        <a:pt x="3132725" y="4422864"/>
                        <a:pt x="3297327" y="4642341"/>
                        <a:pt x="3297366" y="4905678"/>
                      </a:cubicBezTo>
                      <a:lnTo>
                        <a:pt x="3297366" y="5278733"/>
                      </a:lnTo>
                      <a:cubicBezTo>
                        <a:pt x="3297366" y="5339088"/>
                        <a:pt x="3247957" y="5393968"/>
                        <a:pt x="3182132" y="5393968"/>
                      </a:cubicBezTo>
                      <a:lnTo>
                        <a:pt x="1689831" y="5393968"/>
                      </a:lnTo>
                      <a:cubicBezTo>
                        <a:pt x="1629476" y="5393968"/>
                        <a:pt x="1574597" y="5344559"/>
                        <a:pt x="1574597" y="5278733"/>
                      </a:cubicBezTo>
                      <a:lnTo>
                        <a:pt x="1574597" y="4905678"/>
                      </a:lnTo>
                      <a:cubicBezTo>
                        <a:pt x="1574597" y="4642341"/>
                        <a:pt x="1739199" y="4422858"/>
                        <a:pt x="1975094" y="4340578"/>
                      </a:cubicBezTo>
                      <a:close/>
                      <a:moveTo>
                        <a:pt x="3549691" y="3676724"/>
                      </a:moveTo>
                      <a:cubicBezTo>
                        <a:pt x="3681335" y="3764481"/>
                        <a:pt x="3840470" y="3819360"/>
                        <a:pt x="4010539" y="3819360"/>
                      </a:cubicBezTo>
                      <a:cubicBezTo>
                        <a:pt x="4180607" y="3819360"/>
                        <a:pt x="4339703" y="3764515"/>
                        <a:pt x="4471386" y="3676724"/>
                      </a:cubicBezTo>
                      <a:cubicBezTo>
                        <a:pt x="4701815" y="3759049"/>
                        <a:pt x="4871885" y="3978486"/>
                        <a:pt x="4871923" y="4241862"/>
                      </a:cubicBezTo>
                      <a:lnTo>
                        <a:pt x="4871923" y="4614919"/>
                      </a:lnTo>
                      <a:cubicBezTo>
                        <a:pt x="4871923" y="4675273"/>
                        <a:pt x="4822514" y="4730153"/>
                        <a:pt x="4756689" y="4730153"/>
                      </a:cubicBezTo>
                      <a:lnTo>
                        <a:pt x="3571626" y="4730153"/>
                      </a:lnTo>
                      <a:cubicBezTo>
                        <a:pt x="3522259" y="4483235"/>
                        <a:pt x="3368639" y="4269265"/>
                        <a:pt x="3154670" y="4143087"/>
                      </a:cubicBezTo>
                      <a:cubicBezTo>
                        <a:pt x="3193094" y="3923602"/>
                        <a:pt x="3346704" y="3748059"/>
                        <a:pt x="3549691" y="3676724"/>
                      </a:cubicBezTo>
                      <a:close/>
                      <a:moveTo>
                        <a:pt x="400497" y="3676724"/>
                      </a:moveTo>
                      <a:cubicBezTo>
                        <a:pt x="532142" y="3764481"/>
                        <a:pt x="691276" y="3819360"/>
                        <a:pt x="861345" y="3819360"/>
                      </a:cubicBezTo>
                      <a:cubicBezTo>
                        <a:pt x="1031414" y="3819360"/>
                        <a:pt x="1190510" y="3764515"/>
                        <a:pt x="1322193" y="3676724"/>
                      </a:cubicBezTo>
                      <a:cubicBezTo>
                        <a:pt x="1525180" y="3748067"/>
                        <a:pt x="1678791" y="3923641"/>
                        <a:pt x="1717253" y="4143048"/>
                      </a:cubicBezTo>
                      <a:cubicBezTo>
                        <a:pt x="1503283" y="4269265"/>
                        <a:pt x="1349665" y="4483235"/>
                        <a:pt x="1300296" y="4730114"/>
                      </a:cubicBezTo>
                      <a:lnTo>
                        <a:pt x="115234" y="4730114"/>
                      </a:lnTo>
                      <a:cubicBezTo>
                        <a:pt x="49369" y="4730114"/>
                        <a:pt x="0" y="4680705"/>
                        <a:pt x="0" y="4614880"/>
                      </a:cubicBezTo>
                      <a:lnTo>
                        <a:pt x="0" y="4241823"/>
                      </a:lnTo>
                      <a:cubicBezTo>
                        <a:pt x="0" y="3978486"/>
                        <a:pt x="164602" y="3759004"/>
                        <a:pt x="400497" y="3676724"/>
                      </a:cubicBezTo>
                      <a:close/>
                      <a:moveTo>
                        <a:pt x="2435922" y="3150039"/>
                      </a:moveTo>
                      <a:cubicBezTo>
                        <a:pt x="2721225" y="3150039"/>
                        <a:pt x="2957120" y="3385934"/>
                        <a:pt x="2957120" y="3671237"/>
                      </a:cubicBezTo>
                      <a:cubicBezTo>
                        <a:pt x="2957120" y="3956540"/>
                        <a:pt x="2721225" y="4192435"/>
                        <a:pt x="2435922" y="4192435"/>
                      </a:cubicBezTo>
                      <a:cubicBezTo>
                        <a:pt x="2150619" y="4192435"/>
                        <a:pt x="1914724" y="3956540"/>
                        <a:pt x="1914724" y="3671237"/>
                      </a:cubicBezTo>
                      <a:cubicBezTo>
                        <a:pt x="1914724" y="3380468"/>
                        <a:pt x="2150619" y="3150039"/>
                        <a:pt x="2435922" y="3150039"/>
                      </a:cubicBezTo>
                      <a:close/>
                      <a:moveTo>
                        <a:pt x="861335" y="2480708"/>
                      </a:moveTo>
                      <a:cubicBezTo>
                        <a:pt x="1146638" y="2480708"/>
                        <a:pt x="1382533" y="2716603"/>
                        <a:pt x="1382533" y="3001906"/>
                      </a:cubicBezTo>
                      <a:cubicBezTo>
                        <a:pt x="1382533" y="3287209"/>
                        <a:pt x="1146638" y="3523104"/>
                        <a:pt x="861335" y="3523104"/>
                      </a:cubicBezTo>
                      <a:cubicBezTo>
                        <a:pt x="576033" y="3523104"/>
                        <a:pt x="340099" y="3287209"/>
                        <a:pt x="340137" y="3001906"/>
                      </a:cubicBezTo>
                      <a:cubicBezTo>
                        <a:pt x="340137" y="2716603"/>
                        <a:pt x="576033" y="2480708"/>
                        <a:pt x="861335" y="2480708"/>
                      </a:cubicBezTo>
                      <a:close/>
                      <a:moveTo>
                        <a:pt x="4010519" y="2480699"/>
                      </a:moveTo>
                      <a:cubicBezTo>
                        <a:pt x="4295822" y="2480699"/>
                        <a:pt x="4531718" y="2716594"/>
                        <a:pt x="4531718" y="3001897"/>
                      </a:cubicBezTo>
                      <a:cubicBezTo>
                        <a:pt x="4531718" y="3287200"/>
                        <a:pt x="4295822" y="3523095"/>
                        <a:pt x="4010519" y="3523095"/>
                      </a:cubicBezTo>
                      <a:cubicBezTo>
                        <a:pt x="3725216" y="3523095"/>
                        <a:pt x="3489321" y="3287200"/>
                        <a:pt x="3489321" y="3001897"/>
                      </a:cubicBezTo>
                      <a:cubicBezTo>
                        <a:pt x="3489321" y="2716594"/>
                        <a:pt x="3719740" y="2480699"/>
                        <a:pt x="4010519" y="2480699"/>
                      </a:cubicBezTo>
                      <a:close/>
                      <a:moveTo>
                        <a:pt x="2435959" y="2407317"/>
                      </a:moveTo>
                      <a:cubicBezTo>
                        <a:pt x="2497196" y="2407317"/>
                        <a:pt x="2548763" y="2458885"/>
                        <a:pt x="2548763" y="2520121"/>
                      </a:cubicBezTo>
                      <a:lnTo>
                        <a:pt x="2548763" y="2948715"/>
                      </a:lnTo>
                      <a:cubicBezTo>
                        <a:pt x="2548763" y="3013188"/>
                        <a:pt x="2500407" y="3061519"/>
                        <a:pt x="2435959" y="3061519"/>
                      </a:cubicBezTo>
                      <a:cubicBezTo>
                        <a:pt x="2371485" y="3061519"/>
                        <a:pt x="2323155" y="3009951"/>
                        <a:pt x="2323155" y="2948715"/>
                      </a:cubicBezTo>
                      <a:lnTo>
                        <a:pt x="2323155" y="2520121"/>
                      </a:lnTo>
                      <a:cubicBezTo>
                        <a:pt x="2323155" y="2455648"/>
                        <a:pt x="2374723" y="2407317"/>
                        <a:pt x="2435959" y="2407317"/>
                      </a:cubicBezTo>
                      <a:close/>
                      <a:moveTo>
                        <a:pt x="3434977" y="1849801"/>
                      </a:moveTo>
                      <a:lnTo>
                        <a:pt x="3667008" y="1849801"/>
                      </a:lnTo>
                      <a:cubicBezTo>
                        <a:pt x="3550993" y="2294531"/>
                        <a:pt x="3199731" y="2645794"/>
                        <a:pt x="2755000" y="2761809"/>
                      </a:cubicBezTo>
                      <a:lnTo>
                        <a:pt x="2755000" y="2529778"/>
                      </a:lnTo>
                      <a:cubicBezTo>
                        <a:pt x="3077265" y="2426654"/>
                        <a:pt x="3331842" y="2172065"/>
                        <a:pt x="3434977" y="1849801"/>
                      </a:cubicBezTo>
                      <a:close/>
                      <a:moveTo>
                        <a:pt x="1204910" y="1849801"/>
                      </a:moveTo>
                      <a:lnTo>
                        <a:pt x="1436940" y="1849801"/>
                      </a:lnTo>
                      <a:cubicBezTo>
                        <a:pt x="1540065" y="2172065"/>
                        <a:pt x="1794654" y="2426642"/>
                        <a:pt x="2116918" y="2529778"/>
                      </a:cubicBezTo>
                      <a:lnTo>
                        <a:pt x="2116918" y="2761809"/>
                      </a:lnTo>
                      <a:cubicBezTo>
                        <a:pt x="1672187" y="2645794"/>
                        <a:pt x="1320925" y="2294531"/>
                        <a:pt x="1204910" y="1849801"/>
                      </a:cubicBezTo>
                      <a:close/>
                      <a:moveTo>
                        <a:pt x="3425326" y="1417967"/>
                      </a:moveTo>
                      <a:lnTo>
                        <a:pt x="3853920" y="1417967"/>
                      </a:lnTo>
                      <a:cubicBezTo>
                        <a:pt x="3918393" y="1417967"/>
                        <a:pt x="3966724" y="1466324"/>
                        <a:pt x="3966724" y="1530772"/>
                      </a:cubicBezTo>
                      <a:cubicBezTo>
                        <a:pt x="3966724" y="1595245"/>
                        <a:pt x="3915156" y="1643575"/>
                        <a:pt x="3853920" y="1643575"/>
                      </a:cubicBezTo>
                      <a:lnTo>
                        <a:pt x="3425326" y="1643575"/>
                      </a:lnTo>
                      <a:cubicBezTo>
                        <a:pt x="3360853" y="1643575"/>
                        <a:pt x="3312523" y="1595219"/>
                        <a:pt x="3312523" y="1530772"/>
                      </a:cubicBezTo>
                      <a:cubicBezTo>
                        <a:pt x="3312523" y="1466297"/>
                        <a:pt x="3364090" y="1417967"/>
                        <a:pt x="3425326" y="1417967"/>
                      </a:cubicBezTo>
                      <a:close/>
                      <a:moveTo>
                        <a:pt x="1018003" y="1417956"/>
                      </a:moveTo>
                      <a:lnTo>
                        <a:pt x="1446596" y="1417956"/>
                      </a:lnTo>
                      <a:cubicBezTo>
                        <a:pt x="1511070" y="1417956"/>
                        <a:pt x="1559401" y="1469524"/>
                        <a:pt x="1559401" y="1530760"/>
                      </a:cubicBezTo>
                      <a:lnTo>
                        <a:pt x="1559395" y="1530760"/>
                      </a:lnTo>
                      <a:cubicBezTo>
                        <a:pt x="1559395" y="1591997"/>
                        <a:pt x="1507827" y="1643564"/>
                        <a:pt x="1449831" y="1643564"/>
                      </a:cubicBezTo>
                      <a:lnTo>
                        <a:pt x="1018003" y="1643564"/>
                      </a:lnTo>
                      <a:cubicBezTo>
                        <a:pt x="953529" y="1643564"/>
                        <a:pt x="905199" y="1595207"/>
                        <a:pt x="905199" y="1530760"/>
                      </a:cubicBezTo>
                      <a:cubicBezTo>
                        <a:pt x="905199" y="1466286"/>
                        <a:pt x="956767" y="1417956"/>
                        <a:pt x="1018003" y="1417956"/>
                      </a:cubicBezTo>
                      <a:close/>
                      <a:moveTo>
                        <a:pt x="2435959" y="1279394"/>
                      </a:moveTo>
                      <a:cubicBezTo>
                        <a:pt x="2574792" y="1279394"/>
                        <a:pt x="2687325" y="1391927"/>
                        <a:pt x="2687325" y="1530760"/>
                      </a:cubicBezTo>
                      <a:cubicBezTo>
                        <a:pt x="2687325" y="1669592"/>
                        <a:pt x="2574792" y="1782126"/>
                        <a:pt x="2435959" y="1782126"/>
                      </a:cubicBezTo>
                      <a:cubicBezTo>
                        <a:pt x="2297126" y="1782126"/>
                        <a:pt x="2184593" y="1669592"/>
                        <a:pt x="2184593" y="1530760"/>
                      </a:cubicBezTo>
                      <a:cubicBezTo>
                        <a:pt x="2184593" y="1391927"/>
                        <a:pt x="2297126" y="1279394"/>
                        <a:pt x="2435959" y="1279394"/>
                      </a:cubicBezTo>
                      <a:close/>
                      <a:moveTo>
                        <a:pt x="2435959" y="1008703"/>
                      </a:moveTo>
                      <a:cubicBezTo>
                        <a:pt x="2149143" y="1008703"/>
                        <a:pt x="1913897" y="1240739"/>
                        <a:pt x="1913897" y="1530765"/>
                      </a:cubicBezTo>
                      <a:cubicBezTo>
                        <a:pt x="1913897" y="1817580"/>
                        <a:pt x="2145932" y="2052827"/>
                        <a:pt x="2435959" y="2052827"/>
                      </a:cubicBezTo>
                      <a:cubicBezTo>
                        <a:pt x="2725990" y="2052827"/>
                        <a:pt x="2958021" y="1820791"/>
                        <a:pt x="2958021" y="1530765"/>
                      </a:cubicBezTo>
                      <a:cubicBezTo>
                        <a:pt x="2958021" y="1243950"/>
                        <a:pt x="2725985" y="1008703"/>
                        <a:pt x="2435959" y="1008703"/>
                      </a:cubicBezTo>
                      <a:close/>
                      <a:moveTo>
                        <a:pt x="2435959" y="783108"/>
                      </a:moveTo>
                      <a:cubicBezTo>
                        <a:pt x="2848445" y="783108"/>
                        <a:pt x="3183611" y="1118262"/>
                        <a:pt x="3183611" y="1530759"/>
                      </a:cubicBezTo>
                      <a:cubicBezTo>
                        <a:pt x="3183611" y="1943269"/>
                        <a:pt x="2848456" y="2278412"/>
                        <a:pt x="2435959" y="2278412"/>
                      </a:cubicBezTo>
                      <a:cubicBezTo>
                        <a:pt x="2023449" y="2278412"/>
                        <a:pt x="1688306" y="1943257"/>
                        <a:pt x="1688306" y="1530759"/>
                      </a:cubicBezTo>
                      <a:cubicBezTo>
                        <a:pt x="1688306" y="1118250"/>
                        <a:pt x="2023461" y="783108"/>
                        <a:pt x="2435959" y="783108"/>
                      </a:cubicBezTo>
                      <a:close/>
                      <a:moveTo>
                        <a:pt x="2755000" y="299712"/>
                      </a:moveTo>
                      <a:cubicBezTo>
                        <a:pt x="3199731" y="415726"/>
                        <a:pt x="3550993" y="766988"/>
                        <a:pt x="3667008" y="1211719"/>
                      </a:cubicBezTo>
                      <a:lnTo>
                        <a:pt x="3434977" y="1211719"/>
                      </a:lnTo>
                      <a:cubicBezTo>
                        <a:pt x="3331853" y="889454"/>
                        <a:pt x="3077265" y="634878"/>
                        <a:pt x="2755000" y="531742"/>
                      </a:cubicBezTo>
                      <a:close/>
                      <a:moveTo>
                        <a:pt x="2116918" y="299712"/>
                      </a:moveTo>
                      <a:lnTo>
                        <a:pt x="2116918" y="531742"/>
                      </a:lnTo>
                      <a:cubicBezTo>
                        <a:pt x="1794654" y="634866"/>
                        <a:pt x="1540076" y="889454"/>
                        <a:pt x="1436940" y="1211719"/>
                      </a:cubicBezTo>
                      <a:lnTo>
                        <a:pt x="1204910" y="1211719"/>
                      </a:lnTo>
                      <a:cubicBezTo>
                        <a:pt x="1320925" y="766988"/>
                        <a:pt x="1672187" y="415726"/>
                        <a:pt x="2116918" y="299712"/>
                      </a:cubicBezTo>
                      <a:close/>
                      <a:moveTo>
                        <a:pt x="2435959" y="0"/>
                      </a:moveTo>
                      <a:cubicBezTo>
                        <a:pt x="2500433" y="0"/>
                        <a:pt x="2548763" y="51568"/>
                        <a:pt x="2548763" y="112803"/>
                      </a:cubicBezTo>
                      <a:lnTo>
                        <a:pt x="2548763" y="541397"/>
                      </a:lnTo>
                      <a:cubicBezTo>
                        <a:pt x="2548763" y="605871"/>
                        <a:pt x="2497196" y="654201"/>
                        <a:pt x="2435959" y="654201"/>
                      </a:cubicBezTo>
                      <a:lnTo>
                        <a:pt x="2435959" y="654195"/>
                      </a:lnTo>
                      <a:cubicBezTo>
                        <a:pt x="2374722" y="654195"/>
                        <a:pt x="2323155" y="602628"/>
                        <a:pt x="2323155" y="544631"/>
                      </a:cubicBezTo>
                      <a:lnTo>
                        <a:pt x="2323155" y="112803"/>
                      </a:lnTo>
                      <a:cubicBezTo>
                        <a:pt x="2323155" y="48330"/>
                        <a:pt x="2371512" y="0"/>
                        <a:pt x="2435959" y="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ACE1BD4-CA31-5407-B348-1AF07C18A975}"/>
                  </a:ext>
                </a:extLst>
              </p:cNvPr>
              <p:cNvSpPr txBox="1"/>
              <p:nvPr/>
            </p:nvSpPr>
            <p:spPr>
              <a:xfrm>
                <a:off x="1055118" y="2332072"/>
                <a:ext cx="994261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Objectives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B2DF4F-06AA-8317-B29E-0EFF914CD322}"/>
                </a:ext>
              </a:extLst>
            </p:cNvPr>
            <p:cNvGrpSpPr/>
            <p:nvPr/>
          </p:nvGrpSpPr>
          <p:grpSpPr>
            <a:xfrm>
              <a:off x="265886" y="3913689"/>
              <a:ext cx="2197697" cy="597826"/>
              <a:chOff x="265886" y="3764469"/>
              <a:chExt cx="2197697" cy="597826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9819B9B4-F577-5EB6-8BAA-B4B3344D54FE}"/>
                  </a:ext>
                </a:extLst>
              </p:cNvPr>
              <p:cNvGrpSpPr/>
              <p:nvPr/>
            </p:nvGrpSpPr>
            <p:grpSpPr>
              <a:xfrm>
                <a:off x="265886" y="3764469"/>
                <a:ext cx="591907" cy="597826"/>
                <a:chOff x="1667971" y="4481182"/>
                <a:chExt cx="591907" cy="591907"/>
              </a:xfrm>
            </p:grpSpPr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21DBD40-240E-1D80-404A-5FC85EE56E88}"/>
                    </a:ext>
                  </a:extLst>
                </p:cNvPr>
                <p:cNvSpPr/>
                <p:nvPr/>
              </p:nvSpPr>
              <p:spPr>
                <a:xfrm>
                  <a:off x="1667971" y="4481182"/>
                  <a:ext cx="591907" cy="591907"/>
                </a:xfrm>
                <a:prstGeom prst="ellipse">
                  <a:avLst/>
                </a:prstGeom>
                <a:solidFill>
                  <a:schemeClr val="bg2">
                    <a:alpha val="10000"/>
                  </a:schemeClr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052EEA07-CF59-61F4-9516-3130516EF6D9}"/>
                    </a:ext>
                  </a:extLst>
                </p:cNvPr>
                <p:cNvSpPr/>
                <p:nvPr/>
              </p:nvSpPr>
              <p:spPr>
                <a:xfrm>
                  <a:off x="1751702" y="4595386"/>
                  <a:ext cx="424445" cy="363499"/>
                </a:xfrm>
                <a:custGeom>
                  <a:avLst/>
                  <a:gdLst>
                    <a:gd name="connsiteX0" fmla="*/ 1258541 w 4755533"/>
                    <a:gd name="connsiteY0" fmla="*/ 3086150 h 4072684"/>
                    <a:gd name="connsiteX1" fmla="*/ 1258541 w 4755533"/>
                    <a:gd name="connsiteY1" fmla="*/ 4072605 h 4072684"/>
                    <a:gd name="connsiteX2" fmla="*/ 758505 w 4755533"/>
                    <a:gd name="connsiteY2" fmla="*/ 4072605 h 4072684"/>
                    <a:gd name="connsiteX3" fmla="*/ 758505 w 4755533"/>
                    <a:gd name="connsiteY3" fmla="*/ 3187452 h 4072684"/>
                    <a:gd name="connsiteX4" fmla="*/ 1258541 w 4755533"/>
                    <a:gd name="connsiteY4" fmla="*/ 3086150 h 4072684"/>
                    <a:gd name="connsiteX5" fmla="*/ 1955314 w 4755533"/>
                    <a:gd name="connsiteY5" fmla="*/ 2862383 h 4072684"/>
                    <a:gd name="connsiteX6" fmla="*/ 1955314 w 4755533"/>
                    <a:gd name="connsiteY6" fmla="*/ 4072605 h 4072684"/>
                    <a:gd name="connsiteX7" fmla="*/ 1455278 w 4755533"/>
                    <a:gd name="connsiteY7" fmla="*/ 4072605 h 4072684"/>
                    <a:gd name="connsiteX8" fmla="*/ 1455278 w 4755533"/>
                    <a:gd name="connsiteY8" fmla="*/ 3033225 h 4072684"/>
                    <a:gd name="connsiteX9" fmla="*/ 1955314 w 4755533"/>
                    <a:gd name="connsiteY9" fmla="*/ 2862383 h 4072684"/>
                    <a:gd name="connsiteX10" fmla="*/ 2655320 w 4755533"/>
                    <a:gd name="connsiteY10" fmla="*/ 2526635 h 4072684"/>
                    <a:gd name="connsiteX11" fmla="*/ 2655320 w 4755533"/>
                    <a:gd name="connsiteY11" fmla="*/ 4072625 h 4072684"/>
                    <a:gd name="connsiteX12" fmla="*/ 2155284 w 4755533"/>
                    <a:gd name="connsiteY12" fmla="*/ 4072625 h 4072684"/>
                    <a:gd name="connsiteX13" fmla="*/ 2155284 w 4755533"/>
                    <a:gd name="connsiteY13" fmla="*/ 2778225 h 4072684"/>
                    <a:gd name="connsiteX14" fmla="*/ 2655320 w 4755533"/>
                    <a:gd name="connsiteY14" fmla="*/ 2526635 h 4072684"/>
                    <a:gd name="connsiteX15" fmla="*/ 3355423 w 4755533"/>
                    <a:gd name="connsiteY15" fmla="*/ 2056470 h 4072684"/>
                    <a:gd name="connsiteX16" fmla="*/ 3355423 w 4755533"/>
                    <a:gd name="connsiteY16" fmla="*/ 4072684 h 4072684"/>
                    <a:gd name="connsiteX17" fmla="*/ 2855387 w 4755533"/>
                    <a:gd name="connsiteY17" fmla="*/ 4072684 h 4072684"/>
                    <a:gd name="connsiteX18" fmla="*/ 2855387 w 4755533"/>
                    <a:gd name="connsiteY18" fmla="*/ 2407364 h 4072684"/>
                    <a:gd name="connsiteX19" fmla="*/ 3355423 w 4755533"/>
                    <a:gd name="connsiteY19" fmla="*/ 2056470 h 4072684"/>
                    <a:gd name="connsiteX20" fmla="*/ 4055430 w 4755533"/>
                    <a:gd name="connsiteY20" fmla="*/ 1401531 h 4072684"/>
                    <a:gd name="connsiteX21" fmla="*/ 4055391 w 4755533"/>
                    <a:gd name="connsiteY21" fmla="*/ 4072624 h 4072684"/>
                    <a:gd name="connsiteX22" fmla="*/ 3555355 w 4755533"/>
                    <a:gd name="connsiteY22" fmla="*/ 4072624 h 4072684"/>
                    <a:gd name="connsiteX23" fmla="*/ 3555393 w 4755533"/>
                    <a:gd name="connsiteY23" fmla="*/ 1891388 h 4072684"/>
                    <a:gd name="connsiteX24" fmla="*/ 4055430 w 4755533"/>
                    <a:gd name="connsiteY24" fmla="*/ 1401531 h 4072684"/>
                    <a:gd name="connsiteX25" fmla="*/ 4755533 w 4755533"/>
                    <a:gd name="connsiteY25" fmla="*/ 437492 h 4072684"/>
                    <a:gd name="connsiteX26" fmla="*/ 4755533 w 4755533"/>
                    <a:gd name="connsiteY26" fmla="*/ 4072595 h 4072684"/>
                    <a:gd name="connsiteX27" fmla="*/ 4255497 w 4755533"/>
                    <a:gd name="connsiteY27" fmla="*/ 4072595 h 4072684"/>
                    <a:gd name="connsiteX28" fmla="*/ 4255497 w 4755533"/>
                    <a:gd name="connsiteY28" fmla="*/ 1166958 h 4072684"/>
                    <a:gd name="connsiteX29" fmla="*/ 4755533 w 4755533"/>
                    <a:gd name="connsiteY29" fmla="*/ 437492 h 4072684"/>
                    <a:gd name="connsiteX30" fmla="*/ 4163071 w 4755533"/>
                    <a:gd name="connsiteY30" fmla="*/ 1130 h 4072684"/>
                    <a:gd name="connsiteX31" fmla="*/ 4453197 w 4755533"/>
                    <a:gd name="connsiteY31" fmla="*/ 147264 h 4072684"/>
                    <a:gd name="connsiteX32" fmla="*/ 4409263 w 4755533"/>
                    <a:gd name="connsiteY32" fmla="*/ 745193 h 4072684"/>
                    <a:gd name="connsiteX33" fmla="*/ 3811333 w 4755533"/>
                    <a:gd name="connsiteY33" fmla="*/ 701259 h 4072684"/>
                    <a:gd name="connsiteX34" fmla="*/ 3302342 w 4755533"/>
                    <a:gd name="connsiteY34" fmla="*/ 1062372 h 4072684"/>
                    <a:gd name="connsiteX35" fmla="*/ 3325916 w 4755533"/>
                    <a:gd name="connsiteY35" fmla="*/ 1200599 h 4072684"/>
                    <a:gd name="connsiteX36" fmla="*/ 2899436 w 4755533"/>
                    <a:gd name="connsiteY36" fmla="*/ 1627079 h 4072684"/>
                    <a:gd name="connsiteX37" fmla="*/ 2899448 w 4755533"/>
                    <a:gd name="connsiteY37" fmla="*/ 1627094 h 4072684"/>
                    <a:gd name="connsiteX38" fmla="*/ 2600479 w 4755533"/>
                    <a:gd name="connsiteY38" fmla="*/ 1502788 h 4072684"/>
                    <a:gd name="connsiteX39" fmla="*/ 2088274 w 4755533"/>
                    <a:gd name="connsiteY39" fmla="*/ 1934626 h 4072684"/>
                    <a:gd name="connsiteX40" fmla="*/ 1720723 w 4755533"/>
                    <a:gd name="connsiteY40" fmla="*/ 2413618 h 4072684"/>
                    <a:gd name="connsiteX41" fmla="*/ 1241731 w 4755533"/>
                    <a:gd name="connsiteY41" fmla="*/ 2046068 h 4072684"/>
                    <a:gd name="connsiteX42" fmla="*/ 836678 w 4755533"/>
                    <a:gd name="connsiteY42" fmla="*/ 1882123 h 4072684"/>
                    <a:gd name="connsiteX43" fmla="*/ 486273 w 4755533"/>
                    <a:gd name="connsiteY43" fmla="*/ 2184306 h 4072684"/>
                    <a:gd name="connsiteX44" fmla="*/ 4068 w 4755533"/>
                    <a:gd name="connsiteY44" fmla="*/ 1821048 h 4072684"/>
                    <a:gd name="connsiteX45" fmla="*/ 367326 w 4755533"/>
                    <a:gd name="connsiteY45" fmla="*/ 1338842 h 4072684"/>
                    <a:gd name="connsiteX46" fmla="*/ 849532 w 4755533"/>
                    <a:gd name="connsiteY46" fmla="*/ 1702101 h 4072684"/>
                    <a:gd name="connsiteX47" fmla="*/ 1254585 w 4755533"/>
                    <a:gd name="connsiteY47" fmla="*/ 1866046 h 4072684"/>
                    <a:gd name="connsiteX48" fmla="*/ 1438890 w 4755533"/>
                    <a:gd name="connsiteY48" fmla="*/ 1623870 h 4072684"/>
                    <a:gd name="connsiteX49" fmla="*/ 2026111 w 4755533"/>
                    <a:gd name="connsiteY49" fmla="*/ 1762098 h 4072684"/>
                    <a:gd name="connsiteX50" fmla="*/ 2504026 w 4755533"/>
                    <a:gd name="connsiteY50" fmla="*/ 1359191 h 4072684"/>
                    <a:gd name="connsiteX51" fmla="*/ 2613322 w 4755533"/>
                    <a:gd name="connsiteY51" fmla="*/ 883422 h 4072684"/>
                    <a:gd name="connsiteX52" fmla="*/ 3215543 w 4755533"/>
                    <a:gd name="connsiteY52" fmla="*/ 913426 h 4072684"/>
                    <a:gd name="connsiteX53" fmla="*/ 3727747 w 4755533"/>
                    <a:gd name="connsiteY53" fmla="*/ 550167 h 4072684"/>
                    <a:gd name="connsiteX54" fmla="*/ 3855267 w 4755533"/>
                    <a:gd name="connsiteY54" fmla="*/ 103329 h 4072684"/>
                    <a:gd name="connsiteX55" fmla="*/ 4163071 w 4755533"/>
                    <a:gd name="connsiteY55" fmla="*/ 1130 h 4072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4755533" h="4072684">
                      <a:moveTo>
                        <a:pt x="1258541" y="3086150"/>
                      </a:moveTo>
                      <a:lnTo>
                        <a:pt x="1258541" y="4072605"/>
                      </a:lnTo>
                      <a:lnTo>
                        <a:pt x="758505" y="4072605"/>
                      </a:lnTo>
                      <a:lnTo>
                        <a:pt x="758505" y="3187452"/>
                      </a:lnTo>
                      <a:cubicBezTo>
                        <a:pt x="927809" y="3161236"/>
                        <a:pt x="1094596" y="3127214"/>
                        <a:pt x="1258541" y="3086150"/>
                      </a:cubicBezTo>
                      <a:close/>
                      <a:moveTo>
                        <a:pt x="1955314" y="2862383"/>
                      </a:moveTo>
                      <a:lnTo>
                        <a:pt x="1955314" y="4072605"/>
                      </a:lnTo>
                      <a:lnTo>
                        <a:pt x="1455278" y="4072605"/>
                      </a:lnTo>
                      <a:lnTo>
                        <a:pt x="1455278" y="3033225"/>
                      </a:lnTo>
                      <a:cubicBezTo>
                        <a:pt x="1625386" y="2983926"/>
                        <a:pt x="1792241" y="2926983"/>
                        <a:pt x="1955314" y="2862383"/>
                      </a:cubicBezTo>
                      <a:close/>
                      <a:moveTo>
                        <a:pt x="2655320" y="2526635"/>
                      </a:moveTo>
                      <a:lnTo>
                        <a:pt x="2655320" y="4072625"/>
                      </a:lnTo>
                      <a:lnTo>
                        <a:pt x="2155284" y="4072625"/>
                      </a:lnTo>
                      <a:lnTo>
                        <a:pt x="2155284" y="2778225"/>
                      </a:lnTo>
                      <a:cubicBezTo>
                        <a:pt x="2326616" y="2702484"/>
                        <a:pt x="2493472" y="2618521"/>
                        <a:pt x="2655320" y="2526635"/>
                      </a:cubicBezTo>
                      <a:close/>
                      <a:moveTo>
                        <a:pt x="3355423" y="2056470"/>
                      </a:moveTo>
                      <a:lnTo>
                        <a:pt x="3355423" y="4072684"/>
                      </a:lnTo>
                      <a:lnTo>
                        <a:pt x="2855387" y="4072684"/>
                      </a:lnTo>
                      <a:lnTo>
                        <a:pt x="2855387" y="2407364"/>
                      </a:lnTo>
                      <a:cubicBezTo>
                        <a:pt x="3028522" y="2299292"/>
                        <a:pt x="3195612" y="2182265"/>
                        <a:pt x="3355423" y="2056470"/>
                      </a:cubicBezTo>
                      <a:close/>
                      <a:moveTo>
                        <a:pt x="4055430" y="1401531"/>
                      </a:moveTo>
                      <a:lnTo>
                        <a:pt x="4055391" y="4072624"/>
                      </a:lnTo>
                      <a:lnTo>
                        <a:pt x="3555355" y="4072624"/>
                      </a:lnTo>
                      <a:lnTo>
                        <a:pt x="3555393" y="1891388"/>
                      </a:lnTo>
                      <a:cubicBezTo>
                        <a:pt x="3732085" y="1738650"/>
                        <a:pt x="3899018" y="1574931"/>
                        <a:pt x="4055430" y="1401531"/>
                      </a:cubicBezTo>
                      <a:close/>
                      <a:moveTo>
                        <a:pt x="4755533" y="437492"/>
                      </a:moveTo>
                      <a:lnTo>
                        <a:pt x="4755533" y="4072595"/>
                      </a:lnTo>
                      <a:lnTo>
                        <a:pt x="4255497" y="4072595"/>
                      </a:lnTo>
                      <a:lnTo>
                        <a:pt x="4255497" y="1166958"/>
                      </a:lnTo>
                      <a:cubicBezTo>
                        <a:pt x="4440418" y="937910"/>
                        <a:pt x="4607998" y="694167"/>
                        <a:pt x="4755533" y="437492"/>
                      </a:cubicBezTo>
                      <a:close/>
                      <a:moveTo>
                        <a:pt x="4163071" y="1130"/>
                      </a:moveTo>
                      <a:cubicBezTo>
                        <a:pt x="4271298" y="9034"/>
                        <a:pt x="4376579" y="58326"/>
                        <a:pt x="4453197" y="147264"/>
                      </a:cubicBezTo>
                      <a:cubicBezTo>
                        <a:pt x="4606430" y="324073"/>
                        <a:pt x="4586072" y="591960"/>
                        <a:pt x="4409263" y="745193"/>
                      </a:cubicBezTo>
                      <a:cubicBezTo>
                        <a:pt x="4232453" y="898426"/>
                        <a:pt x="3964570" y="879136"/>
                        <a:pt x="3811333" y="701259"/>
                      </a:cubicBezTo>
                      <a:lnTo>
                        <a:pt x="3302342" y="1062372"/>
                      </a:lnTo>
                      <a:cubicBezTo>
                        <a:pt x="3318415" y="1106302"/>
                        <a:pt x="3325916" y="1153451"/>
                        <a:pt x="3325916" y="1200599"/>
                      </a:cubicBezTo>
                      <a:cubicBezTo>
                        <a:pt x="3325916" y="1436338"/>
                        <a:pt x="3135175" y="1627079"/>
                        <a:pt x="2899436" y="1627079"/>
                      </a:cubicBezTo>
                      <a:lnTo>
                        <a:pt x="2899448" y="1627094"/>
                      </a:lnTo>
                      <a:cubicBezTo>
                        <a:pt x="2786928" y="1627094"/>
                        <a:pt x="2678703" y="1582084"/>
                        <a:pt x="2600479" y="1502788"/>
                      </a:cubicBezTo>
                      <a:lnTo>
                        <a:pt x="2088274" y="1934626"/>
                      </a:lnTo>
                      <a:cubicBezTo>
                        <a:pt x="2118273" y="2168229"/>
                        <a:pt x="1954328" y="2383619"/>
                        <a:pt x="1720723" y="2413618"/>
                      </a:cubicBezTo>
                      <a:cubicBezTo>
                        <a:pt x="1487121" y="2443617"/>
                        <a:pt x="1272807" y="2279672"/>
                        <a:pt x="1241731" y="2046068"/>
                      </a:cubicBezTo>
                      <a:lnTo>
                        <a:pt x="836678" y="1882123"/>
                      </a:lnTo>
                      <a:cubicBezTo>
                        <a:pt x="789525" y="2042855"/>
                        <a:pt x="652365" y="2160732"/>
                        <a:pt x="486273" y="2184306"/>
                      </a:cubicBezTo>
                      <a:cubicBezTo>
                        <a:pt x="252670" y="2216451"/>
                        <a:pt x="36212" y="2054651"/>
                        <a:pt x="4068" y="1821048"/>
                      </a:cubicBezTo>
                      <a:cubicBezTo>
                        <a:pt x="-28076" y="1587445"/>
                        <a:pt x="133723" y="1370987"/>
                        <a:pt x="367326" y="1338842"/>
                      </a:cubicBezTo>
                      <a:cubicBezTo>
                        <a:pt x="600930" y="1306698"/>
                        <a:pt x="816314" y="1468498"/>
                        <a:pt x="849532" y="1702101"/>
                      </a:cubicBezTo>
                      <a:lnTo>
                        <a:pt x="1254585" y="1866046"/>
                      </a:lnTo>
                      <a:cubicBezTo>
                        <a:pt x="1283516" y="1765322"/>
                        <a:pt x="1349950" y="1679592"/>
                        <a:pt x="1438890" y="1623870"/>
                      </a:cubicBezTo>
                      <a:cubicBezTo>
                        <a:pt x="1639280" y="1499564"/>
                        <a:pt x="1901805" y="1561717"/>
                        <a:pt x="2026111" y="1762098"/>
                      </a:cubicBezTo>
                      <a:lnTo>
                        <a:pt x="2504026" y="1359191"/>
                      </a:lnTo>
                      <a:cubicBezTo>
                        <a:pt x="2437581" y="1193100"/>
                        <a:pt x="2480454" y="1003437"/>
                        <a:pt x="2613322" y="883422"/>
                      </a:cubicBezTo>
                      <a:cubicBezTo>
                        <a:pt x="2787986" y="724831"/>
                        <a:pt x="3058025" y="738762"/>
                        <a:pt x="3215543" y="913426"/>
                      </a:cubicBezTo>
                      <a:lnTo>
                        <a:pt x="3727747" y="550167"/>
                      </a:lnTo>
                      <a:cubicBezTo>
                        <a:pt x="3677390" y="389435"/>
                        <a:pt x="3727747" y="213704"/>
                        <a:pt x="3855267" y="103329"/>
                      </a:cubicBezTo>
                      <a:cubicBezTo>
                        <a:pt x="3943671" y="26713"/>
                        <a:pt x="4054845" y="-6773"/>
                        <a:pt x="4163071" y="113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1561F4-A5C4-2E92-806D-E9038D0BC245}"/>
                  </a:ext>
                </a:extLst>
              </p:cNvPr>
              <p:cNvSpPr txBox="1"/>
              <p:nvPr/>
            </p:nvSpPr>
            <p:spPr>
              <a:xfrm>
                <a:off x="1055118" y="3832550"/>
                <a:ext cx="1408465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Sales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and marketing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EDD2100-E445-7F4A-5A44-DE70DEAC253C}"/>
                </a:ext>
              </a:extLst>
            </p:cNvPr>
            <p:cNvGrpSpPr/>
            <p:nvPr/>
          </p:nvGrpSpPr>
          <p:grpSpPr>
            <a:xfrm>
              <a:off x="265886" y="5454798"/>
              <a:ext cx="1829978" cy="574500"/>
              <a:chOff x="265886" y="5386703"/>
              <a:chExt cx="1829978" cy="574500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CE96917-77C2-4DBE-9F2D-1BC0841288DF}"/>
                  </a:ext>
                </a:extLst>
              </p:cNvPr>
              <p:cNvGrpSpPr/>
              <p:nvPr/>
            </p:nvGrpSpPr>
            <p:grpSpPr>
              <a:xfrm>
                <a:off x="265886" y="5386703"/>
                <a:ext cx="591907" cy="574500"/>
                <a:chOff x="1655977" y="5699299"/>
                <a:chExt cx="591907" cy="591907"/>
              </a:xfrm>
            </p:grpSpPr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6CC57CA9-1827-B768-D6E0-F0B1B7019F82}"/>
                    </a:ext>
                  </a:extLst>
                </p:cNvPr>
                <p:cNvSpPr/>
                <p:nvPr/>
              </p:nvSpPr>
              <p:spPr>
                <a:xfrm>
                  <a:off x="1655977" y="5699299"/>
                  <a:ext cx="591907" cy="591907"/>
                </a:xfrm>
                <a:prstGeom prst="ellipse">
                  <a:avLst/>
                </a:prstGeom>
                <a:solidFill>
                  <a:schemeClr val="bg2">
                    <a:alpha val="10000"/>
                  </a:schemeClr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BC9031AA-3D6B-67E0-E6FD-8FE0482F69E5}"/>
                    </a:ext>
                  </a:extLst>
                </p:cNvPr>
                <p:cNvSpPr/>
                <p:nvPr/>
              </p:nvSpPr>
              <p:spPr>
                <a:xfrm>
                  <a:off x="1805572" y="5803846"/>
                  <a:ext cx="292716" cy="382814"/>
                </a:xfrm>
                <a:custGeom>
                  <a:avLst/>
                  <a:gdLst>
                    <a:gd name="connsiteX0" fmla="*/ 4020380 w 4651469"/>
                    <a:gd name="connsiteY0" fmla="*/ 3147078 h 5284125"/>
                    <a:gd name="connsiteX1" fmla="*/ 3744875 w 4651469"/>
                    <a:gd name="connsiteY1" fmla="*/ 3420330 h 5284125"/>
                    <a:gd name="connsiteX2" fmla="*/ 4081191 w 4651469"/>
                    <a:gd name="connsiteY2" fmla="*/ 3421708 h 5284125"/>
                    <a:gd name="connsiteX3" fmla="*/ 4081191 w 4651469"/>
                    <a:gd name="connsiteY3" fmla="*/ 3421701 h 5284125"/>
                    <a:gd name="connsiteX4" fmla="*/ 4020380 w 4651469"/>
                    <a:gd name="connsiteY4" fmla="*/ 3147078 h 5284125"/>
                    <a:gd name="connsiteX5" fmla="*/ 1779623 w 4651469"/>
                    <a:gd name="connsiteY5" fmla="*/ 3066771 h 5284125"/>
                    <a:gd name="connsiteX6" fmla="*/ 1924734 w 4651469"/>
                    <a:gd name="connsiteY6" fmla="*/ 3066771 h 5284125"/>
                    <a:gd name="connsiteX7" fmla="*/ 1924734 w 4651469"/>
                    <a:gd name="connsiteY7" fmla="*/ 3346110 h 5284125"/>
                    <a:gd name="connsiteX8" fmla="*/ 1779623 w 4651469"/>
                    <a:gd name="connsiteY8" fmla="*/ 3346110 h 5284125"/>
                    <a:gd name="connsiteX9" fmla="*/ 1358785 w 4651469"/>
                    <a:gd name="connsiteY9" fmla="*/ 2994198 h 5284125"/>
                    <a:gd name="connsiteX10" fmla="*/ 1507525 w 4651469"/>
                    <a:gd name="connsiteY10" fmla="*/ 2994198 h 5284125"/>
                    <a:gd name="connsiteX11" fmla="*/ 1507525 w 4651469"/>
                    <a:gd name="connsiteY11" fmla="*/ 3346080 h 5284125"/>
                    <a:gd name="connsiteX12" fmla="*/ 1358785 w 4651469"/>
                    <a:gd name="connsiteY12" fmla="*/ 3346080 h 5284125"/>
                    <a:gd name="connsiteX13" fmla="*/ 3855886 w 4651469"/>
                    <a:gd name="connsiteY13" fmla="*/ 2873369 h 5284125"/>
                    <a:gd name="connsiteX14" fmla="*/ 3306177 w 4651469"/>
                    <a:gd name="connsiteY14" fmla="*/ 3418493 h 5284125"/>
                    <a:gd name="connsiteX15" fmla="*/ 3563010 w 4651469"/>
                    <a:gd name="connsiteY15" fmla="*/ 3419565 h 5284125"/>
                    <a:gd name="connsiteX16" fmla="*/ 3961970 w 4651469"/>
                    <a:gd name="connsiteY16" fmla="*/ 3023923 h 5284125"/>
                    <a:gd name="connsiteX17" fmla="*/ 3855886 w 4651469"/>
                    <a:gd name="connsiteY17" fmla="*/ 2873369 h 5284125"/>
                    <a:gd name="connsiteX18" fmla="*/ 3614828 w 4651469"/>
                    <a:gd name="connsiteY18" fmla="*/ 2675518 h 5284125"/>
                    <a:gd name="connsiteX19" fmla="*/ 3614828 w 4651469"/>
                    <a:gd name="connsiteY19" fmla="*/ 2675556 h 5284125"/>
                    <a:gd name="connsiteX20" fmla="*/ 3219845 w 4651469"/>
                    <a:gd name="connsiteY20" fmla="*/ 3067247 h 5284125"/>
                    <a:gd name="connsiteX21" fmla="*/ 3218767 w 4651469"/>
                    <a:gd name="connsiteY21" fmla="*/ 3324041 h 5284125"/>
                    <a:gd name="connsiteX22" fmla="*/ 3765076 w 4651469"/>
                    <a:gd name="connsiteY22" fmla="*/ 2782287 h 5284125"/>
                    <a:gd name="connsiteX23" fmla="*/ 3614828 w 4651469"/>
                    <a:gd name="connsiteY23" fmla="*/ 2675518 h 5284125"/>
                    <a:gd name="connsiteX24" fmla="*/ 3221950 w 4651469"/>
                    <a:gd name="connsiteY24" fmla="*/ 2555306 h 5284125"/>
                    <a:gd name="connsiteX25" fmla="*/ 3221988 w 4651469"/>
                    <a:gd name="connsiteY25" fmla="*/ 2555312 h 5284125"/>
                    <a:gd name="connsiteX26" fmla="*/ 3220617 w 4651469"/>
                    <a:gd name="connsiteY26" fmla="*/ 2885349 h 5284125"/>
                    <a:gd name="connsiteX27" fmla="*/ 3491567 w 4651469"/>
                    <a:gd name="connsiteY27" fmla="*/ 2616653 h 5284125"/>
                    <a:gd name="connsiteX28" fmla="*/ 3359082 w 4651469"/>
                    <a:gd name="connsiteY28" fmla="*/ 2575847 h 5284125"/>
                    <a:gd name="connsiteX29" fmla="*/ 3221988 w 4651469"/>
                    <a:gd name="connsiteY29" fmla="*/ 2555312 h 5284125"/>
                    <a:gd name="connsiteX30" fmla="*/ 3221988 w 4651469"/>
                    <a:gd name="connsiteY30" fmla="*/ 2555306 h 5284125"/>
                    <a:gd name="connsiteX31" fmla="*/ 2614002 w 4651469"/>
                    <a:gd name="connsiteY31" fmla="*/ 2537113 h 5284125"/>
                    <a:gd name="connsiteX32" fmla="*/ 2762742 w 4651469"/>
                    <a:gd name="connsiteY32" fmla="*/ 2537113 h 5284125"/>
                    <a:gd name="connsiteX33" fmla="*/ 2762742 w 4651469"/>
                    <a:gd name="connsiteY33" fmla="*/ 2945248 h 5284125"/>
                    <a:gd name="connsiteX34" fmla="*/ 2723043 w 4651469"/>
                    <a:gd name="connsiteY34" fmla="*/ 2936068 h 5284125"/>
                    <a:gd name="connsiteX35" fmla="*/ 2719264 w 4651469"/>
                    <a:gd name="connsiteY35" fmla="*/ 3842804 h 5284125"/>
                    <a:gd name="connsiteX36" fmla="*/ 2737901 w 4651469"/>
                    <a:gd name="connsiteY36" fmla="*/ 3888345 h 5284125"/>
                    <a:gd name="connsiteX37" fmla="*/ 2737903 w 4651469"/>
                    <a:gd name="connsiteY37" fmla="*/ 3888349 h 5284125"/>
                    <a:gd name="connsiteX38" fmla="*/ 2783292 w 4651469"/>
                    <a:gd name="connsiteY38" fmla="*/ 3907407 h 5284125"/>
                    <a:gd name="connsiteX39" fmla="*/ 3710386 w 4651469"/>
                    <a:gd name="connsiteY39" fmla="*/ 3911272 h 5284125"/>
                    <a:gd name="connsiteX40" fmla="*/ 3237899 w 4651469"/>
                    <a:gd name="connsiteY40" fmla="*/ 4654591 h 5284125"/>
                    <a:gd name="connsiteX41" fmla="*/ 2357263 w 4651469"/>
                    <a:gd name="connsiteY41" fmla="*/ 4669670 h 5284125"/>
                    <a:gd name="connsiteX42" fmla="*/ 1859637 w 4651469"/>
                    <a:gd name="connsiteY42" fmla="*/ 3942997 h 5284125"/>
                    <a:gd name="connsiteX43" fmla="*/ 1859904 w 4651469"/>
                    <a:gd name="connsiteY43" fmla="*/ 3937907 h 5284125"/>
                    <a:gd name="connsiteX44" fmla="*/ 1857532 w 4651469"/>
                    <a:gd name="connsiteY44" fmla="*/ 3920838 h 5284125"/>
                    <a:gd name="connsiteX45" fmla="*/ 1854240 w 4651469"/>
                    <a:gd name="connsiteY45" fmla="*/ 3839208 h 5284125"/>
                    <a:gd name="connsiteX46" fmla="*/ 2106291 w 4651469"/>
                    <a:gd name="connsiteY46" fmla="*/ 3205803 h 5284125"/>
                    <a:gd name="connsiteX47" fmla="*/ 2196813 w 4651469"/>
                    <a:gd name="connsiteY47" fmla="*/ 3126163 h 5284125"/>
                    <a:gd name="connsiteX48" fmla="*/ 2196813 w 4651469"/>
                    <a:gd name="connsiteY48" fmla="*/ 2798300 h 5284125"/>
                    <a:gd name="connsiteX49" fmla="*/ 2341925 w 4651469"/>
                    <a:gd name="connsiteY49" fmla="*/ 2798300 h 5284125"/>
                    <a:gd name="connsiteX50" fmla="*/ 2341925 w 4651469"/>
                    <a:gd name="connsiteY50" fmla="*/ 3011612 h 5284125"/>
                    <a:gd name="connsiteX51" fmla="*/ 2341925 w 4651469"/>
                    <a:gd name="connsiteY51" fmla="*/ 3011619 h 5284125"/>
                    <a:gd name="connsiteX52" fmla="*/ 2289551 w 4651469"/>
                    <a:gd name="connsiteY52" fmla="*/ 3059573 h 5284125"/>
                    <a:gd name="connsiteX53" fmla="*/ 2387101 w 4651469"/>
                    <a:gd name="connsiteY53" fmla="*/ 3001966 h 5284125"/>
                    <a:gd name="connsiteX54" fmla="*/ 2550308 w 4651469"/>
                    <a:gd name="connsiteY54" fmla="*/ 2943088 h 5284125"/>
                    <a:gd name="connsiteX55" fmla="*/ 2656898 w 4651469"/>
                    <a:gd name="connsiteY55" fmla="*/ 2926088 h 5284125"/>
                    <a:gd name="connsiteX56" fmla="*/ 2618357 w 4651469"/>
                    <a:gd name="connsiteY56" fmla="*/ 2923119 h 5284125"/>
                    <a:gd name="connsiteX57" fmla="*/ 2614004 w 4651469"/>
                    <a:gd name="connsiteY57" fmla="*/ 2923119 h 5284125"/>
                    <a:gd name="connsiteX58" fmla="*/ 1241060 w 4651469"/>
                    <a:gd name="connsiteY58" fmla="*/ 2275183 h 5284125"/>
                    <a:gd name="connsiteX59" fmla="*/ 1176766 w 4651469"/>
                    <a:gd name="connsiteY59" fmla="*/ 2339476 h 5284125"/>
                    <a:gd name="connsiteX60" fmla="*/ 1241060 w 4651469"/>
                    <a:gd name="connsiteY60" fmla="*/ 2403770 h 5284125"/>
                    <a:gd name="connsiteX61" fmla="*/ 1431144 w 4651469"/>
                    <a:gd name="connsiteY61" fmla="*/ 2403770 h 5284125"/>
                    <a:gd name="connsiteX62" fmla="*/ 1495438 w 4651469"/>
                    <a:gd name="connsiteY62" fmla="*/ 2339476 h 5284125"/>
                    <a:gd name="connsiteX63" fmla="*/ 1476608 w 4651469"/>
                    <a:gd name="connsiteY63" fmla="*/ 2294012 h 5284125"/>
                    <a:gd name="connsiteX64" fmla="*/ 1431144 w 4651469"/>
                    <a:gd name="connsiteY64" fmla="*/ 2275183 h 5284125"/>
                    <a:gd name="connsiteX65" fmla="*/ 1595631 w 4651469"/>
                    <a:gd name="connsiteY65" fmla="*/ 2275177 h 5284125"/>
                    <a:gd name="connsiteX66" fmla="*/ 1531337 w 4651469"/>
                    <a:gd name="connsiteY66" fmla="*/ 2339471 h 5284125"/>
                    <a:gd name="connsiteX67" fmla="*/ 1595631 w 4651469"/>
                    <a:gd name="connsiteY67" fmla="*/ 2403764 h 5284125"/>
                    <a:gd name="connsiteX68" fmla="*/ 1595593 w 4651469"/>
                    <a:gd name="connsiteY68" fmla="*/ 2403726 h 5284125"/>
                    <a:gd name="connsiteX69" fmla="*/ 1618823 w 4651469"/>
                    <a:gd name="connsiteY69" fmla="*/ 2403726 h 5284125"/>
                    <a:gd name="connsiteX70" fmla="*/ 1618823 w 4651469"/>
                    <a:gd name="connsiteY70" fmla="*/ 2403764 h 5284125"/>
                    <a:gd name="connsiteX71" fmla="*/ 1683117 w 4651469"/>
                    <a:gd name="connsiteY71" fmla="*/ 2339471 h 5284125"/>
                    <a:gd name="connsiteX72" fmla="*/ 1618823 w 4651469"/>
                    <a:gd name="connsiteY72" fmla="*/ 2275177 h 5284125"/>
                    <a:gd name="connsiteX73" fmla="*/ 889854 w 4651469"/>
                    <a:gd name="connsiteY73" fmla="*/ 1685698 h 5284125"/>
                    <a:gd name="connsiteX74" fmla="*/ 825561 w 4651469"/>
                    <a:gd name="connsiteY74" fmla="*/ 1749992 h 5284125"/>
                    <a:gd name="connsiteX75" fmla="*/ 825561 w 4651469"/>
                    <a:gd name="connsiteY75" fmla="*/ 1764228 h 5284125"/>
                    <a:gd name="connsiteX76" fmla="*/ 711591 w 4651469"/>
                    <a:gd name="connsiteY76" fmla="*/ 1885772 h 5284125"/>
                    <a:gd name="connsiteX77" fmla="*/ 740867 w 4651469"/>
                    <a:gd name="connsiteY77" fmla="*/ 2049756 h 5284125"/>
                    <a:gd name="connsiteX78" fmla="*/ 889853 w 4651469"/>
                    <a:gd name="connsiteY78" fmla="*/ 2124345 h 5284125"/>
                    <a:gd name="connsiteX79" fmla="*/ 946685 w 4651469"/>
                    <a:gd name="connsiteY79" fmla="*/ 2181405 h 5284125"/>
                    <a:gd name="connsiteX80" fmla="*/ 890388 w 4651469"/>
                    <a:gd name="connsiteY80" fmla="*/ 2238964 h 5284125"/>
                    <a:gd name="connsiteX81" fmla="*/ 889853 w 4651469"/>
                    <a:gd name="connsiteY81" fmla="*/ 2238964 h 5284125"/>
                    <a:gd name="connsiteX82" fmla="*/ 889279 w 4651469"/>
                    <a:gd name="connsiteY82" fmla="*/ 2238964 h 5284125"/>
                    <a:gd name="connsiteX83" fmla="*/ 832486 w 4651469"/>
                    <a:gd name="connsiteY83" fmla="*/ 2181673 h 5284125"/>
                    <a:gd name="connsiteX84" fmla="*/ 768192 w 4651469"/>
                    <a:gd name="connsiteY84" fmla="*/ 2117379 h 5284125"/>
                    <a:gd name="connsiteX85" fmla="*/ 703898 w 4651469"/>
                    <a:gd name="connsiteY85" fmla="*/ 2181673 h 5284125"/>
                    <a:gd name="connsiteX86" fmla="*/ 737423 w 4651469"/>
                    <a:gd name="connsiteY86" fmla="*/ 2287874 h 5284125"/>
                    <a:gd name="connsiteX87" fmla="*/ 825521 w 4651469"/>
                    <a:gd name="connsiteY87" fmla="*/ 2355918 h 5284125"/>
                    <a:gd name="connsiteX88" fmla="*/ 825521 w 4651469"/>
                    <a:gd name="connsiteY88" fmla="*/ 2375665 h 5284125"/>
                    <a:gd name="connsiteX89" fmla="*/ 889815 w 4651469"/>
                    <a:gd name="connsiteY89" fmla="*/ 2439959 h 5284125"/>
                    <a:gd name="connsiteX90" fmla="*/ 954109 w 4651469"/>
                    <a:gd name="connsiteY90" fmla="*/ 2375665 h 5284125"/>
                    <a:gd name="connsiteX91" fmla="*/ 954109 w 4651469"/>
                    <a:gd name="connsiteY91" fmla="*/ 2355918 h 5284125"/>
                    <a:gd name="connsiteX92" fmla="*/ 1068079 w 4651469"/>
                    <a:gd name="connsiteY92" fmla="*/ 2234375 h 5284125"/>
                    <a:gd name="connsiteX93" fmla="*/ 1038803 w 4651469"/>
                    <a:gd name="connsiteY93" fmla="*/ 2070390 h 5284125"/>
                    <a:gd name="connsiteX94" fmla="*/ 889817 w 4651469"/>
                    <a:gd name="connsiteY94" fmla="*/ 1995763 h 5284125"/>
                    <a:gd name="connsiteX95" fmla="*/ 889854 w 4651469"/>
                    <a:gd name="connsiteY95" fmla="*/ 1995764 h 5284125"/>
                    <a:gd name="connsiteX96" fmla="*/ 836889 w 4651469"/>
                    <a:gd name="connsiteY96" fmla="*/ 1960364 h 5284125"/>
                    <a:gd name="connsiteX97" fmla="*/ 849327 w 4651469"/>
                    <a:gd name="connsiteY97" fmla="*/ 1897869 h 5284125"/>
                    <a:gd name="connsiteX98" fmla="*/ 911783 w 4651469"/>
                    <a:gd name="connsiteY98" fmla="*/ 1885470 h 5284125"/>
                    <a:gd name="connsiteX99" fmla="*/ 947185 w 4651469"/>
                    <a:gd name="connsiteY99" fmla="*/ 1938435 h 5284125"/>
                    <a:gd name="connsiteX100" fmla="*/ 1011478 w 4651469"/>
                    <a:gd name="connsiteY100" fmla="*/ 2002729 h 5284125"/>
                    <a:gd name="connsiteX101" fmla="*/ 1075772 w 4651469"/>
                    <a:gd name="connsiteY101" fmla="*/ 1938435 h 5284125"/>
                    <a:gd name="connsiteX102" fmla="*/ 1042285 w 4651469"/>
                    <a:gd name="connsiteY102" fmla="*/ 1832234 h 5284125"/>
                    <a:gd name="connsiteX103" fmla="*/ 954149 w 4651469"/>
                    <a:gd name="connsiteY103" fmla="*/ 1764190 h 5284125"/>
                    <a:gd name="connsiteX104" fmla="*/ 954149 w 4651469"/>
                    <a:gd name="connsiteY104" fmla="*/ 1749992 h 5284125"/>
                    <a:gd name="connsiteX105" fmla="*/ 889854 w 4651469"/>
                    <a:gd name="connsiteY105" fmla="*/ 1685698 h 5284125"/>
                    <a:gd name="connsiteX106" fmla="*/ 750095 w 4651469"/>
                    <a:gd name="connsiteY106" fmla="*/ 1351258 h 5284125"/>
                    <a:gd name="connsiteX107" fmla="*/ 685801 w 4651469"/>
                    <a:gd name="connsiteY107" fmla="*/ 1415552 h 5284125"/>
                    <a:gd name="connsiteX108" fmla="*/ 750095 w 4651469"/>
                    <a:gd name="connsiteY108" fmla="*/ 1479846 h 5284125"/>
                    <a:gd name="connsiteX109" fmla="*/ 1314195 w 4651469"/>
                    <a:gd name="connsiteY109" fmla="*/ 1479846 h 5284125"/>
                    <a:gd name="connsiteX110" fmla="*/ 1378489 w 4651469"/>
                    <a:gd name="connsiteY110" fmla="*/ 1415552 h 5284125"/>
                    <a:gd name="connsiteX111" fmla="*/ 1314195 w 4651469"/>
                    <a:gd name="connsiteY111" fmla="*/ 1351258 h 5284125"/>
                    <a:gd name="connsiteX112" fmla="*/ 1515835 w 4651469"/>
                    <a:gd name="connsiteY112" fmla="*/ 1351239 h 5284125"/>
                    <a:gd name="connsiteX113" fmla="*/ 1451542 w 4651469"/>
                    <a:gd name="connsiteY113" fmla="*/ 1415532 h 5284125"/>
                    <a:gd name="connsiteX114" fmla="*/ 1515835 w 4651469"/>
                    <a:gd name="connsiteY114" fmla="*/ 1479826 h 5284125"/>
                    <a:gd name="connsiteX115" fmla="*/ 1632598 w 4651469"/>
                    <a:gd name="connsiteY115" fmla="*/ 1479826 h 5284125"/>
                    <a:gd name="connsiteX116" fmla="*/ 1696891 w 4651469"/>
                    <a:gd name="connsiteY116" fmla="*/ 1415532 h 5284125"/>
                    <a:gd name="connsiteX117" fmla="*/ 1632598 w 4651469"/>
                    <a:gd name="connsiteY117" fmla="*/ 1351239 h 5284125"/>
                    <a:gd name="connsiteX118" fmla="*/ 750095 w 4651469"/>
                    <a:gd name="connsiteY118" fmla="*/ 1054242 h 5284125"/>
                    <a:gd name="connsiteX119" fmla="*/ 685801 w 4651469"/>
                    <a:gd name="connsiteY119" fmla="*/ 1118536 h 5284125"/>
                    <a:gd name="connsiteX120" fmla="*/ 750095 w 4651469"/>
                    <a:gd name="connsiteY120" fmla="*/ 1182830 h 5284125"/>
                    <a:gd name="connsiteX121" fmla="*/ 1314195 w 4651469"/>
                    <a:gd name="connsiteY121" fmla="*/ 1182830 h 5284125"/>
                    <a:gd name="connsiteX122" fmla="*/ 1378489 w 4651469"/>
                    <a:gd name="connsiteY122" fmla="*/ 1118536 h 5284125"/>
                    <a:gd name="connsiteX123" fmla="*/ 1314195 w 4651469"/>
                    <a:gd name="connsiteY123" fmla="*/ 1054242 h 5284125"/>
                    <a:gd name="connsiteX124" fmla="*/ 1515835 w 4651469"/>
                    <a:gd name="connsiteY124" fmla="*/ 1054227 h 5284125"/>
                    <a:gd name="connsiteX125" fmla="*/ 1451542 w 4651469"/>
                    <a:gd name="connsiteY125" fmla="*/ 1118521 h 5284125"/>
                    <a:gd name="connsiteX126" fmla="*/ 1515835 w 4651469"/>
                    <a:gd name="connsiteY126" fmla="*/ 1182815 h 5284125"/>
                    <a:gd name="connsiteX127" fmla="*/ 1632598 w 4651469"/>
                    <a:gd name="connsiteY127" fmla="*/ 1182815 h 5284125"/>
                    <a:gd name="connsiteX128" fmla="*/ 1696891 w 4651469"/>
                    <a:gd name="connsiteY128" fmla="*/ 1118521 h 5284125"/>
                    <a:gd name="connsiteX129" fmla="*/ 1632598 w 4651469"/>
                    <a:gd name="connsiteY129" fmla="*/ 1054227 h 5284125"/>
                    <a:gd name="connsiteX130" fmla="*/ 1515835 w 4651469"/>
                    <a:gd name="connsiteY130" fmla="*/ 757217 h 5284125"/>
                    <a:gd name="connsiteX131" fmla="*/ 1451542 w 4651469"/>
                    <a:gd name="connsiteY131" fmla="*/ 821511 h 5284125"/>
                    <a:gd name="connsiteX132" fmla="*/ 1515835 w 4651469"/>
                    <a:gd name="connsiteY132" fmla="*/ 885805 h 5284125"/>
                    <a:gd name="connsiteX133" fmla="*/ 1632598 w 4651469"/>
                    <a:gd name="connsiteY133" fmla="*/ 885805 h 5284125"/>
                    <a:gd name="connsiteX134" fmla="*/ 1696891 w 4651469"/>
                    <a:gd name="connsiteY134" fmla="*/ 821511 h 5284125"/>
                    <a:gd name="connsiteX135" fmla="*/ 1632598 w 4651469"/>
                    <a:gd name="connsiteY135" fmla="*/ 757217 h 5284125"/>
                    <a:gd name="connsiteX136" fmla="*/ 750086 w 4651469"/>
                    <a:gd name="connsiteY136" fmla="*/ 757212 h 5284125"/>
                    <a:gd name="connsiteX137" fmla="*/ 685792 w 4651469"/>
                    <a:gd name="connsiteY137" fmla="*/ 821506 h 5284125"/>
                    <a:gd name="connsiteX138" fmla="*/ 750086 w 4651469"/>
                    <a:gd name="connsiteY138" fmla="*/ 885800 h 5284125"/>
                    <a:gd name="connsiteX139" fmla="*/ 1314187 w 4651469"/>
                    <a:gd name="connsiteY139" fmla="*/ 885800 h 5284125"/>
                    <a:gd name="connsiteX140" fmla="*/ 1378480 w 4651469"/>
                    <a:gd name="connsiteY140" fmla="*/ 821506 h 5284125"/>
                    <a:gd name="connsiteX141" fmla="*/ 1314187 w 4651469"/>
                    <a:gd name="connsiteY141" fmla="*/ 757212 h 5284125"/>
                    <a:gd name="connsiteX142" fmla="*/ 825456 w 4651469"/>
                    <a:gd name="connsiteY142" fmla="*/ 609114 h 5284125"/>
                    <a:gd name="connsiteX143" fmla="*/ 1869637 w 4651469"/>
                    <a:gd name="connsiteY143" fmla="*/ 609114 h 5284125"/>
                    <a:gd name="connsiteX144" fmla="*/ 1792139 w 4651469"/>
                    <a:gd name="connsiteY144" fmla="*/ 827296 h 5284125"/>
                    <a:gd name="connsiteX145" fmla="*/ 1792139 w 4651469"/>
                    <a:gd name="connsiteY145" fmla="*/ 2513288 h 5284125"/>
                    <a:gd name="connsiteX146" fmla="*/ 1471009 w 4651469"/>
                    <a:gd name="connsiteY146" fmla="*/ 2513288 h 5284125"/>
                    <a:gd name="connsiteX147" fmla="*/ 1519537 w 4651469"/>
                    <a:gd name="connsiteY147" fmla="*/ 2536930 h 5284125"/>
                    <a:gd name="connsiteX148" fmla="*/ 1575722 w 4651469"/>
                    <a:gd name="connsiteY148" fmla="*/ 2632159 h 5284125"/>
                    <a:gd name="connsiteX149" fmla="*/ 1712853 w 4651469"/>
                    <a:gd name="connsiteY149" fmla="*/ 2687663 h 5284125"/>
                    <a:gd name="connsiteX150" fmla="*/ 1775249 w 4651469"/>
                    <a:gd name="connsiteY150" fmla="*/ 2605674 h 5284125"/>
                    <a:gd name="connsiteX151" fmla="*/ 1974053 w 4651469"/>
                    <a:gd name="connsiteY151" fmla="*/ 2652471 h 5284125"/>
                    <a:gd name="connsiteX152" fmla="*/ 2135851 w 4651469"/>
                    <a:gd name="connsiteY152" fmla="*/ 2516067 h 5284125"/>
                    <a:gd name="connsiteX153" fmla="*/ 2172853 w 4651469"/>
                    <a:gd name="connsiteY153" fmla="*/ 2354995 h 5284125"/>
                    <a:gd name="connsiteX154" fmla="*/ 2376735 w 4651469"/>
                    <a:gd name="connsiteY154" fmla="*/ 2365153 h 5284125"/>
                    <a:gd name="connsiteX155" fmla="*/ 2550142 w 4651469"/>
                    <a:gd name="connsiteY155" fmla="*/ 2242171 h 5284125"/>
                    <a:gd name="connsiteX156" fmla="*/ 2593314 w 4651469"/>
                    <a:gd name="connsiteY156" fmla="*/ 2090894 h 5284125"/>
                    <a:gd name="connsiteX157" fmla="*/ 2697522 w 4651469"/>
                    <a:gd name="connsiteY157" fmla="*/ 2056295 h 5284125"/>
                    <a:gd name="connsiteX158" fmla="*/ 2795744 w 4651469"/>
                    <a:gd name="connsiteY158" fmla="*/ 2105769 h 5284125"/>
                    <a:gd name="connsiteX159" fmla="*/ 2780870 w 4651469"/>
                    <a:gd name="connsiteY159" fmla="*/ 2308198 h 5284125"/>
                    <a:gd name="connsiteX160" fmla="*/ 2578440 w 4651469"/>
                    <a:gd name="connsiteY160" fmla="*/ 2293324 h 5284125"/>
                    <a:gd name="connsiteX161" fmla="*/ 2406121 w 4651469"/>
                    <a:gd name="connsiteY161" fmla="*/ 2415579 h 5284125"/>
                    <a:gd name="connsiteX162" fmla="*/ 2414102 w 4651469"/>
                    <a:gd name="connsiteY162" fmla="*/ 2462375 h 5284125"/>
                    <a:gd name="connsiteX163" fmla="*/ 2269717 w 4651469"/>
                    <a:gd name="connsiteY163" fmla="*/ 2606760 h 5284125"/>
                    <a:gd name="connsiteX164" fmla="*/ 2269722 w 4651469"/>
                    <a:gd name="connsiteY164" fmla="*/ 2606765 h 5284125"/>
                    <a:gd name="connsiteX165" fmla="*/ 2168505 w 4651469"/>
                    <a:gd name="connsiteY165" fmla="*/ 2564681 h 5284125"/>
                    <a:gd name="connsiteX166" fmla="*/ 1995098 w 4651469"/>
                    <a:gd name="connsiteY166" fmla="*/ 2710880 h 5284125"/>
                    <a:gd name="connsiteX167" fmla="*/ 1870664 w 4651469"/>
                    <a:gd name="connsiteY167" fmla="*/ 2873043 h 5284125"/>
                    <a:gd name="connsiteX168" fmla="*/ 1708501 w 4651469"/>
                    <a:gd name="connsiteY168" fmla="*/ 2748609 h 5284125"/>
                    <a:gd name="connsiteX169" fmla="*/ 1571370 w 4651469"/>
                    <a:gd name="connsiteY169" fmla="*/ 2693105 h 5284125"/>
                    <a:gd name="connsiteX170" fmla="*/ 1452741 w 4651469"/>
                    <a:gd name="connsiteY170" fmla="*/ 2795410 h 5284125"/>
                    <a:gd name="connsiteX171" fmla="*/ 1289490 w 4651469"/>
                    <a:gd name="connsiteY171" fmla="*/ 2672428 h 5284125"/>
                    <a:gd name="connsiteX172" fmla="*/ 1358361 w 4651469"/>
                    <a:gd name="connsiteY172" fmla="*/ 2528155 h 5284125"/>
                    <a:gd name="connsiteX173" fmla="*/ 1400751 w 4651469"/>
                    <a:gd name="connsiteY173" fmla="*/ 2513288 h 5284125"/>
                    <a:gd name="connsiteX174" fmla="*/ 608643 w 4651469"/>
                    <a:gd name="connsiteY174" fmla="*/ 2513288 h 5284125"/>
                    <a:gd name="connsiteX175" fmla="*/ 608643 w 4651469"/>
                    <a:gd name="connsiteY175" fmla="*/ 825925 h 5284125"/>
                    <a:gd name="connsiteX176" fmla="*/ 608575 w 4651469"/>
                    <a:gd name="connsiteY176" fmla="*/ 825995 h 5284125"/>
                    <a:gd name="connsiteX177" fmla="*/ 672180 w 4651469"/>
                    <a:gd name="connsiteY177" fmla="*/ 672719 h 5284125"/>
                    <a:gd name="connsiteX178" fmla="*/ 825456 w 4651469"/>
                    <a:gd name="connsiteY178" fmla="*/ 609114 h 5284125"/>
                    <a:gd name="connsiteX179" fmla="*/ 2138939 w 4651469"/>
                    <a:gd name="connsiteY179" fmla="*/ 609031 h 5284125"/>
                    <a:gd name="connsiteX180" fmla="*/ 2248029 w 4651469"/>
                    <a:gd name="connsiteY180" fmla="*/ 638250 h 5284125"/>
                    <a:gd name="connsiteX181" fmla="*/ 2357140 w 4651469"/>
                    <a:gd name="connsiteY181" fmla="*/ 827227 h 5284125"/>
                    <a:gd name="connsiteX182" fmla="*/ 2357140 w 4651469"/>
                    <a:gd name="connsiteY182" fmla="*/ 1306788 h 5284125"/>
                    <a:gd name="connsiteX183" fmla="*/ 1920774 w 4651469"/>
                    <a:gd name="connsiteY183" fmla="*/ 1299822 h 5284125"/>
                    <a:gd name="connsiteX184" fmla="*/ 1920774 w 4651469"/>
                    <a:gd name="connsiteY184" fmla="*/ 827227 h 5284125"/>
                    <a:gd name="connsiteX185" fmla="*/ 2029847 w 4651469"/>
                    <a:gd name="connsiteY185" fmla="*/ 638250 h 5284125"/>
                    <a:gd name="connsiteX186" fmla="*/ 2138939 w 4651469"/>
                    <a:gd name="connsiteY186" fmla="*/ 609031 h 5284125"/>
                    <a:gd name="connsiteX187" fmla="*/ 466363 w 4651469"/>
                    <a:gd name="connsiteY187" fmla="*/ 451794 h 5284125"/>
                    <a:gd name="connsiteX188" fmla="*/ 466354 w 4651469"/>
                    <a:gd name="connsiteY188" fmla="*/ 4832371 h 5284125"/>
                    <a:gd name="connsiteX189" fmla="*/ 4186819 w 4651469"/>
                    <a:gd name="connsiteY189" fmla="*/ 4832371 h 5284125"/>
                    <a:gd name="connsiteX190" fmla="*/ 4186819 w 4651469"/>
                    <a:gd name="connsiteY190" fmla="*/ 3535889 h 5284125"/>
                    <a:gd name="connsiteX191" fmla="*/ 4172415 w 4651469"/>
                    <a:gd name="connsiteY191" fmla="*/ 3545568 h 5284125"/>
                    <a:gd name="connsiteX192" fmla="*/ 4147456 w 4651469"/>
                    <a:gd name="connsiteY192" fmla="*/ 3550594 h 5284125"/>
                    <a:gd name="connsiteX193" fmla="*/ 4147188 w 4651469"/>
                    <a:gd name="connsiteY193" fmla="*/ 3550594 h 5284125"/>
                    <a:gd name="connsiteX194" fmla="*/ 3153560 w 4651469"/>
                    <a:gd name="connsiteY194" fmla="*/ 3546460 h 5284125"/>
                    <a:gd name="connsiteX195" fmla="*/ 3107827 w 4651469"/>
                    <a:gd name="connsiteY195" fmla="*/ 3527095 h 5284125"/>
                    <a:gd name="connsiteX196" fmla="*/ 3106488 w 4651469"/>
                    <a:gd name="connsiteY196" fmla="*/ 3526024 h 5284125"/>
                    <a:gd name="connsiteX197" fmla="*/ 3089572 w 4651469"/>
                    <a:gd name="connsiteY197" fmla="*/ 3466552 h 5284125"/>
                    <a:gd name="connsiteX198" fmla="*/ 3091371 w 4651469"/>
                    <a:gd name="connsiteY198" fmla="*/ 3047421 h 5284125"/>
                    <a:gd name="connsiteX199" fmla="*/ 3091371 w 4651469"/>
                    <a:gd name="connsiteY199" fmla="*/ 3034026 h 5284125"/>
                    <a:gd name="connsiteX200" fmla="*/ 3091409 w 4651469"/>
                    <a:gd name="connsiteY200" fmla="*/ 3034026 h 5284125"/>
                    <a:gd name="connsiteX201" fmla="*/ 3093667 w 4651469"/>
                    <a:gd name="connsiteY201" fmla="*/ 2488255 h 5284125"/>
                    <a:gd name="connsiteX202" fmla="*/ 3112687 w 4651469"/>
                    <a:gd name="connsiteY202" fmla="*/ 2442905 h 5284125"/>
                    <a:gd name="connsiteX203" fmla="*/ 3158228 w 4651469"/>
                    <a:gd name="connsiteY203" fmla="*/ 2424230 h 5284125"/>
                    <a:gd name="connsiteX204" fmla="*/ 3905036 w 4651469"/>
                    <a:gd name="connsiteY204" fmla="*/ 2736396 h 5284125"/>
                    <a:gd name="connsiteX205" fmla="*/ 3905049 w 4651469"/>
                    <a:gd name="connsiteY205" fmla="*/ 2736399 h 5284125"/>
                    <a:gd name="connsiteX206" fmla="*/ 3905814 w 4651469"/>
                    <a:gd name="connsiteY206" fmla="*/ 2737202 h 5284125"/>
                    <a:gd name="connsiteX207" fmla="*/ 4167216 w 4651469"/>
                    <a:gd name="connsiteY207" fmla="*/ 3178900 h 5284125"/>
                    <a:gd name="connsiteX208" fmla="*/ 4186819 w 4651469"/>
                    <a:gd name="connsiteY208" fmla="*/ 3258357 h 5284125"/>
                    <a:gd name="connsiteX209" fmla="*/ 4186819 w 4651469"/>
                    <a:gd name="connsiteY209" fmla="*/ 1392202 h 5284125"/>
                    <a:gd name="connsiteX210" fmla="*/ 3705916 w 4651469"/>
                    <a:gd name="connsiteY210" fmla="*/ 1392202 h 5284125"/>
                    <a:gd name="connsiteX211" fmla="*/ 3381190 w 4651469"/>
                    <a:gd name="connsiteY211" fmla="*/ 1256805 h 5284125"/>
                    <a:gd name="connsiteX212" fmla="*/ 3246401 w 4651469"/>
                    <a:gd name="connsiteY212" fmla="*/ 931854 h 5284125"/>
                    <a:gd name="connsiteX213" fmla="*/ 3246401 w 4651469"/>
                    <a:gd name="connsiteY213" fmla="*/ 451794 h 5284125"/>
                    <a:gd name="connsiteX214" fmla="*/ 440656 w 4651469"/>
                    <a:gd name="connsiteY214" fmla="*/ 3 h 5284125"/>
                    <a:gd name="connsiteX215" fmla="*/ 3441031 w 4651469"/>
                    <a:gd name="connsiteY215" fmla="*/ 3 h 5284125"/>
                    <a:gd name="connsiteX216" fmla="*/ 3703330 w 4651469"/>
                    <a:gd name="connsiteY216" fmla="*/ 108879 h 5284125"/>
                    <a:gd name="connsiteX217" fmla="*/ 4542592 w 4651469"/>
                    <a:gd name="connsiteY217" fmla="*/ 950708 h 5284125"/>
                    <a:gd name="connsiteX218" fmla="*/ 4651468 w 4651469"/>
                    <a:gd name="connsiteY218" fmla="*/ 1213007 h 5284125"/>
                    <a:gd name="connsiteX219" fmla="*/ 4651468 w 4651469"/>
                    <a:gd name="connsiteY219" fmla="*/ 4845200 h 5284125"/>
                    <a:gd name="connsiteX220" fmla="*/ 4522920 w 4651469"/>
                    <a:gd name="connsiteY220" fmla="*/ 5155574 h 5284125"/>
                    <a:gd name="connsiteX221" fmla="*/ 4212546 w 4651469"/>
                    <a:gd name="connsiteY221" fmla="*/ 5284122 h 5284125"/>
                    <a:gd name="connsiteX222" fmla="*/ 440646 w 4651469"/>
                    <a:gd name="connsiteY222" fmla="*/ 5284122 h 5284125"/>
                    <a:gd name="connsiteX223" fmla="*/ 129165 w 4651469"/>
                    <a:gd name="connsiteY223" fmla="*/ 5156181 h 5284125"/>
                    <a:gd name="connsiteX224" fmla="*/ 0 w 4651469"/>
                    <a:gd name="connsiteY224" fmla="*/ 4845200 h 5284125"/>
                    <a:gd name="connsiteX225" fmla="*/ 0 w 4651469"/>
                    <a:gd name="connsiteY225" fmla="*/ 438935 h 5284125"/>
                    <a:gd name="connsiteX226" fmla="*/ 10 w 4651469"/>
                    <a:gd name="connsiteY226" fmla="*/ 438925 h 5284125"/>
                    <a:gd name="connsiteX227" fmla="*/ 129175 w 4651469"/>
                    <a:gd name="connsiteY227" fmla="*/ 127944 h 5284125"/>
                    <a:gd name="connsiteX228" fmla="*/ 440656 w 4651469"/>
                    <a:gd name="connsiteY228" fmla="*/ 3 h 5284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</a:cxnLst>
                  <a:rect l="l" t="t" r="r" b="b"/>
                  <a:pathLst>
                    <a:path w="4651469" h="5284125">
                      <a:moveTo>
                        <a:pt x="4020380" y="3147078"/>
                      </a:moveTo>
                      <a:lnTo>
                        <a:pt x="3744875" y="3420330"/>
                      </a:lnTo>
                      <a:lnTo>
                        <a:pt x="4081191" y="3421708"/>
                      </a:lnTo>
                      <a:lnTo>
                        <a:pt x="4081191" y="3421701"/>
                      </a:lnTo>
                      <a:cubicBezTo>
                        <a:pt x="4075068" y="3327600"/>
                        <a:pt x="4054556" y="3234985"/>
                        <a:pt x="4020380" y="3147078"/>
                      </a:cubicBezTo>
                      <a:close/>
                      <a:moveTo>
                        <a:pt x="1779623" y="3066771"/>
                      </a:moveTo>
                      <a:lnTo>
                        <a:pt x="1924734" y="3066771"/>
                      </a:lnTo>
                      <a:lnTo>
                        <a:pt x="1924734" y="3346110"/>
                      </a:lnTo>
                      <a:lnTo>
                        <a:pt x="1779623" y="3346110"/>
                      </a:lnTo>
                      <a:close/>
                      <a:moveTo>
                        <a:pt x="1358785" y="2994198"/>
                      </a:moveTo>
                      <a:lnTo>
                        <a:pt x="1507525" y="2994198"/>
                      </a:lnTo>
                      <a:lnTo>
                        <a:pt x="1507525" y="3346080"/>
                      </a:lnTo>
                      <a:lnTo>
                        <a:pt x="1358785" y="3346080"/>
                      </a:lnTo>
                      <a:close/>
                      <a:moveTo>
                        <a:pt x="3855886" y="2873369"/>
                      </a:moveTo>
                      <a:lnTo>
                        <a:pt x="3306177" y="3418493"/>
                      </a:lnTo>
                      <a:lnTo>
                        <a:pt x="3563010" y="3419565"/>
                      </a:lnTo>
                      <a:lnTo>
                        <a:pt x="3961970" y="3023923"/>
                      </a:lnTo>
                      <a:cubicBezTo>
                        <a:pt x="3931508" y="2970462"/>
                        <a:pt x="3895994" y="2920021"/>
                        <a:pt x="3855886" y="2873369"/>
                      </a:cubicBezTo>
                      <a:close/>
                      <a:moveTo>
                        <a:pt x="3614828" y="2675518"/>
                      </a:moveTo>
                      <a:lnTo>
                        <a:pt x="3614828" y="2675556"/>
                      </a:lnTo>
                      <a:lnTo>
                        <a:pt x="3219845" y="3067247"/>
                      </a:lnTo>
                      <a:lnTo>
                        <a:pt x="3218767" y="3324041"/>
                      </a:lnTo>
                      <a:lnTo>
                        <a:pt x="3765076" y="2782287"/>
                      </a:lnTo>
                      <a:cubicBezTo>
                        <a:pt x="3718540" y="2741954"/>
                        <a:pt x="3668214" y="2706172"/>
                        <a:pt x="3614828" y="2675518"/>
                      </a:cubicBezTo>
                      <a:close/>
                      <a:moveTo>
                        <a:pt x="3221950" y="2555306"/>
                      </a:moveTo>
                      <a:lnTo>
                        <a:pt x="3221988" y="2555312"/>
                      </a:lnTo>
                      <a:lnTo>
                        <a:pt x="3220617" y="2885349"/>
                      </a:lnTo>
                      <a:lnTo>
                        <a:pt x="3491567" y="2616653"/>
                      </a:lnTo>
                      <a:cubicBezTo>
                        <a:pt x="3448435" y="2599738"/>
                        <a:pt x="3404146" y="2586104"/>
                        <a:pt x="3359082" y="2575847"/>
                      </a:cubicBezTo>
                      <a:lnTo>
                        <a:pt x="3221988" y="2555312"/>
                      </a:lnTo>
                      <a:lnTo>
                        <a:pt x="3221988" y="2555306"/>
                      </a:lnTo>
                      <a:close/>
                      <a:moveTo>
                        <a:pt x="2614002" y="2537113"/>
                      </a:moveTo>
                      <a:lnTo>
                        <a:pt x="2762742" y="2537113"/>
                      </a:lnTo>
                      <a:lnTo>
                        <a:pt x="2762742" y="2945248"/>
                      </a:lnTo>
                      <a:lnTo>
                        <a:pt x="2723043" y="2936068"/>
                      </a:lnTo>
                      <a:lnTo>
                        <a:pt x="2719264" y="3842804"/>
                      </a:lnTo>
                      <a:cubicBezTo>
                        <a:pt x="2719187" y="3859872"/>
                        <a:pt x="2725922" y="3876251"/>
                        <a:pt x="2737901" y="3888345"/>
                      </a:cubicBezTo>
                      <a:lnTo>
                        <a:pt x="2737903" y="3888349"/>
                      </a:lnTo>
                      <a:cubicBezTo>
                        <a:pt x="2749921" y="3900480"/>
                        <a:pt x="2766223" y="3907331"/>
                        <a:pt x="2783292" y="3907407"/>
                      </a:cubicBezTo>
                      <a:lnTo>
                        <a:pt x="3710386" y="3911272"/>
                      </a:lnTo>
                      <a:cubicBezTo>
                        <a:pt x="3687764" y="4222675"/>
                        <a:pt x="3510269" y="4501932"/>
                        <a:pt x="3237899" y="4654591"/>
                      </a:cubicBezTo>
                      <a:cubicBezTo>
                        <a:pt x="2965528" y="4807252"/>
                        <a:pt x="2634718" y="4812915"/>
                        <a:pt x="2357263" y="4669670"/>
                      </a:cubicBezTo>
                      <a:cubicBezTo>
                        <a:pt x="2079847" y="4526426"/>
                        <a:pt x="1892893" y="4253448"/>
                        <a:pt x="1859637" y="3942997"/>
                      </a:cubicBezTo>
                      <a:cubicBezTo>
                        <a:pt x="1859790" y="3941313"/>
                        <a:pt x="1859904" y="3939629"/>
                        <a:pt x="1859904" y="3937907"/>
                      </a:cubicBezTo>
                      <a:cubicBezTo>
                        <a:pt x="1859866" y="3932127"/>
                        <a:pt x="1859063" y="3926387"/>
                        <a:pt x="1857532" y="3920838"/>
                      </a:cubicBezTo>
                      <a:cubicBezTo>
                        <a:pt x="1855312" y="3893934"/>
                        <a:pt x="1854126" y="3866725"/>
                        <a:pt x="1854240" y="3839208"/>
                      </a:cubicBezTo>
                      <a:cubicBezTo>
                        <a:pt x="1854858" y="3603734"/>
                        <a:pt x="1944942" y="3377293"/>
                        <a:pt x="2106291" y="3205803"/>
                      </a:cubicBezTo>
                      <a:lnTo>
                        <a:pt x="2196813" y="3126163"/>
                      </a:lnTo>
                      <a:lnTo>
                        <a:pt x="2196813" y="2798300"/>
                      </a:lnTo>
                      <a:lnTo>
                        <a:pt x="2341925" y="2798300"/>
                      </a:lnTo>
                      <a:lnTo>
                        <a:pt x="2341925" y="3011612"/>
                      </a:lnTo>
                      <a:lnTo>
                        <a:pt x="2341925" y="3011619"/>
                      </a:lnTo>
                      <a:lnTo>
                        <a:pt x="2289551" y="3059573"/>
                      </a:lnTo>
                      <a:lnTo>
                        <a:pt x="2387101" y="3001966"/>
                      </a:lnTo>
                      <a:cubicBezTo>
                        <a:pt x="2439436" y="2977339"/>
                        <a:pt x="2494071" y="2957604"/>
                        <a:pt x="2550308" y="2943088"/>
                      </a:cubicBezTo>
                      <a:lnTo>
                        <a:pt x="2656898" y="2926088"/>
                      </a:lnTo>
                      <a:lnTo>
                        <a:pt x="2618357" y="2923119"/>
                      </a:lnTo>
                      <a:lnTo>
                        <a:pt x="2614004" y="2923119"/>
                      </a:lnTo>
                      <a:close/>
                      <a:moveTo>
                        <a:pt x="1241060" y="2275183"/>
                      </a:moveTo>
                      <a:cubicBezTo>
                        <a:pt x="1205545" y="2275183"/>
                        <a:pt x="1176766" y="2303962"/>
                        <a:pt x="1176766" y="2339476"/>
                      </a:cubicBezTo>
                      <a:cubicBezTo>
                        <a:pt x="1176766" y="2374953"/>
                        <a:pt x="1205545" y="2403770"/>
                        <a:pt x="1241060" y="2403770"/>
                      </a:cubicBezTo>
                      <a:lnTo>
                        <a:pt x="1431144" y="2403770"/>
                      </a:lnTo>
                      <a:cubicBezTo>
                        <a:pt x="1466659" y="2403770"/>
                        <a:pt x="1495438" y="2374953"/>
                        <a:pt x="1495438" y="2339476"/>
                      </a:cubicBezTo>
                      <a:cubicBezTo>
                        <a:pt x="1495438" y="2322408"/>
                        <a:pt x="1488663" y="2306067"/>
                        <a:pt x="1476608" y="2294012"/>
                      </a:cubicBezTo>
                      <a:cubicBezTo>
                        <a:pt x="1464554" y="2281957"/>
                        <a:pt x="1448213" y="2275183"/>
                        <a:pt x="1431144" y="2275183"/>
                      </a:cubicBezTo>
                      <a:close/>
                      <a:moveTo>
                        <a:pt x="1595631" y="2275177"/>
                      </a:moveTo>
                      <a:cubicBezTo>
                        <a:pt x="1560117" y="2275177"/>
                        <a:pt x="1531337" y="2303956"/>
                        <a:pt x="1531337" y="2339471"/>
                      </a:cubicBezTo>
                      <a:cubicBezTo>
                        <a:pt x="1531337" y="2374947"/>
                        <a:pt x="1560117" y="2403764"/>
                        <a:pt x="1595631" y="2403764"/>
                      </a:cubicBezTo>
                      <a:lnTo>
                        <a:pt x="1595593" y="2403726"/>
                      </a:lnTo>
                      <a:lnTo>
                        <a:pt x="1618823" y="2403726"/>
                      </a:lnTo>
                      <a:lnTo>
                        <a:pt x="1618823" y="2403764"/>
                      </a:lnTo>
                      <a:cubicBezTo>
                        <a:pt x="1654338" y="2403764"/>
                        <a:pt x="1683117" y="2374947"/>
                        <a:pt x="1683117" y="2339471"/>
                      </a:cubicBezTo>
                      <a:cubicBezTo>
                        <a:pt x="1683117" y="2303956"/>
                        <a:pt x="1654338" y="2275177"/>
                        <a:pt x="1618823" y="2275177"/>
                      </a:cubicBezTo>
                      <a:close/>
                      <a:moveTo>
                        <a:pt x="889854" y="1685698"/>
                      </a:moveTo>
                      <a:cubicBezTo>
                        <a:pt x="854340" y="1685698"/>
                        <a:pt x="825561" y="1714478"/>
                        <a:pt x="825561" y="1749992"/>
                      </a:cubicBezTo>
                      <a:lnTo>
                        <a:pt x="825561" y="1764228"/>
                      </a:lnTo>
                      <a:cubicBezTo>
                        <a:pt x="770526" y="1784469"/>
                        <a:pt x="728276" y="1829515"/>
                        <a:pt x="711591" y="1885772"/>
                      </a:cubicBezTo>
                      <a:cubicBezTo>
                        <a:pt x="694943" y="1941988"/>
                        <a:pt x="705774" y="2002760"/>
                        <a:pt x="740867" y="2049756"/>
                      </a:cubicBezTo>
                      <a:cubicBezTo>
                        <a:pt x="775961" y="2096752"/>
                        <a:pt x="831184" y="2124383"/>
                        <a:pt x="889853" y="2124345"/>
                      </a:cubicBezTo>
                      <a:cubicBezTo>
                        <a:pt x="921196" y="2124612"/>
                        <a:pt x="946532" y="2150024"/>
                        <a:pt x="946685" y="2181405"/>
                      </a:cubicBezTo>
                      <a:cubicBezTo>
                        <a:pt x="946838" y="2212748"/>
                        <a:pt x="921732" y="2238428"/>
                        <a:pt x="890388" y="2238964"/>
                      </a:cubicBezTo>
                      <a:lnTo>
                        <a:pt x="889853" y="2238964"/>
                      </a:lnTo>
                      <a:lnTo>
                        <a:pt x="889279" y="2238964"/>
                      </a:lnTo>
                      <a:cubicBezTo>
                        <a:pt x="857858" y="2238657"/>
                        <a:pt x="832524" y="2213131"/>
                        <a:pt x="832486" y="2181673"/>
                      </a:cubicBezTo>
                      <a:cubicBezTo>
                        <a:pt x="832486" y="2146196"/>
                        <a:pt x="803706" y="2117379"/>
                        <a:pt x="768192" y="2117379"/>
                      </a:cubicBezTo>
                      <a:cubicBezTo>
                        <a:pt x="732677" y="2117379"/>
                        <a:pt x="703898" y="2146196"/>
                        <a:pt x="703898" y="2181673"/>
                      </a:cubicBezTo>
                      <a:cubicBezTo>
                        <a:pt x="703974" y="2219677"/>
                        <a:pt x="715647" y="2256722"/>
                        <a:pt x="737423" y="2287874"/>
                      </a:cubicBezTo>
                      <a:cubicBezTo>
                        <a:pt x="759161" y="2319026"/>
                        <a:pt x="789892" y="2342753"/>
                        <a:pt x="825521" y="2355918"/>
                      </a:cubicBezTo>
                      <a:lnTo>
                        <a:pt x="825521" y="2375665"/>
                      </a:lnTo>
                      <a:cubicBezTo>
                        <a:pt x="825521" y="2411180"/>
                        <a:pt x="854300" y="2439959"/>
                        <a:pt x="889815" y="2439959"/>
                      </a:cubicBezTo>
                      <a:cubicBezTo>
                        <a:pt x="925329" y="2439959"/>
                        <a:pt x="954109" y="2411180"/>
                        <a:pt x="954109" y="2375665"/>
                      </a:cubicBezTo>
                      <a:lnTo>
                        <a:pt x="954109" y="2355918"/>
                      </a:lnTo>
                      <a:cubicBezTo>
                        <a:pt x="1009144" y="2335677"/>
                        <a:pt x="1051394" y="2290594"/>
                        <a:pt x="1068079" y="2234375"/>
                      </a:cubicBezTo>
                      <a:cubicBezTo>
                        <a:pt x="1084727" y="2178159"/>
                        <a:pt x="1073896" y="2117348"/>
                        <a:pt x="1038803" y="2070390"/>
                      </a:cubicBezTo>
                      <a:cubicBezTo>
                        <a:pt x="1003709" y="2023394"/>
                        <a:pt x="948486" y="1995725"/>
                        <a:pt x="889817" y="1995763"/>
                      </a:cubicBezTo>
                      <a:lnTo>
                        <a:pt x="889854" y="1995764"/>
                      </a:lnTo>
                      <a:cubicBezTo>
                        <a:pt x="866664" y="1995764"/>
                        <a:pt x="845768" y="1981796"/>
                        <a:pt x="836889" y="1960364"/>
                      </a:cubicBezTo>
                      <a:cubicBezTo>
                        <a:pt x="828010" y="1938933"/>
                        <a:pt x="832909" y="1914287"/>
                        <a:pt x="849327" y="1897869"/>
                      </a:cubicBezTo>
                      <a:cubicBezTo>
                        <a:pt x="865707" y="1881490"/>
                        <a:pt x="890352" y="1876591"/>
                        <a:pt x="911783" y="1885470"/>
                      </a:cubicBezTo>
                      <a:cubicBezTo>
                        <a:pt x="933215" y="1894310"/>
                        <a:pt x="947185" y="1915244"/>
                        <a:pt x="947185" y="1938435"/>
                      </a:cubicBezTo>
                      <a:cubicBezTo>
                        <a:pt x="947185" y="1973912"/>
                        <a:pt x="975964" y="2002729"/>
                        <a:pt x="1011478" y="2002729"/>
                      </a:cubicBezTo>
                      <a:cubicBezTo>
                        <a:pt x="1046993" y="2002729"/>
                        <a:pt x="1075772" y="1973912"/>
                        <a:pt x="1075772" y="1938435"/>
                      </a:cubicBezTo>
                      <a:cubicBezTo>
                        <a:pt x="1075695" y="1900431"/>
                        <a:pt x="1064023" y="1863386"/>
                        <a:pt x="1042285" y="1832234"/>
                      </a:cubicBezTo>
                      <a:cubicBezTo>
                        <a:pt x="1020509" y="1801082"/>
                        <a:pt x="989779" y="1777356"/>
                        <a:pt x="954149" y="1764190"/>
                      </a:cubicBezTo>
                      <a:lnTo>
                        <a:pt x="954149" y="1749992"/>
                      </a:lnTo>
                      <a:cubicBezTo>
                        <a:pt x="954149" y="1714478"/>
                        <a:pt x="925369" y="1685698"/>
                        <a:pt x="889854" y="1685698"/>
                      </a:cubicBezTo>
                      <a:close/>
                      <a:moveTo>
                        <a:pt x="750095" y="1351258"/>
                      </a:moveTo>
                      <a:cubicBezTo>
                        <a:pt x="714580" y="1351258"/>
                        <a:pt x="685801" y="1380037"/>
                        <a:pt x="685801" y="1415552"/>
                      </a:cubicBezTo>
                      <a:cubicBezTo>
                        <a:pt x="685801" y="1451067"/>
                        <a:pt x="714580" y="1479846"/>
                        <a:pt x="750095" y="1479846"/>
                      </a:cubicBezTo>
                      <a:lnTo>
                        <a:pt x="1314195" y="1479846"/>
                      </a:lnTo>
                      <a:cubicBezTo>
                        <a:pt x="1349672" y="1479846"/>
                        <a:pt x="1378489" y="1451067"/>
                        <a:pt x="1378489" y="1415552"/>
                      </a:cubicBezTo>
                      <a:cubicBezTo>
                        <a:pt x="1378489" y="1380037"/>
                        <a:pt x="1349672" y="1351258"/>
                        <a:pt x="1314195" y="1351258"/>
                      </a:cubicBezTo>
                      <a:close/>
                      <a:moveTo>
                        <a:pt x="1515835" y="1351239"/>
                      </a:moveTo>
                      <a:cubicBezTo>
                        <a:pt x="1480359" y="1351239"/>
                        <a:pt x="1451542" y="1380018"/>
                        <a:pt x="1451542" y="1415532"/>
                      </a:cubicBezTo>
                      <a:cubicBezTo>
                        <a:pt x="1451542" y="1451047"/>
                        <a:pt x="1480359" y="1479826"/>
                        <a:pt x="1515835" y="1479826"/>
                      </a:cubicBezTo>
                      <a:lnTo>
                        <a:pt x="1632598" y="1479826"/>
                      </a:lnTo>
                      <a:cubicBezTo>
                        <a:pt x="1668112" y="1479826"/>
                        <a:pt x="1696891" y="1451047"/>
                        <a:pt x="1696891" y="1415532"/>
                      </a:cubicBezTo>
                      <a:cubicBezTo>
                        <a:pt x="1696891" y="1380018"/>
                        <a:pt x="1668112" y="1351239"/>
                        <a:pt x="1632598" y="1351239"/>
                      </a:cubicBezTo>
                      <a:close/>
                      <a:moveTo>
                        <a:pt x="750095" y="1054242"/>
                      </a:moveTo>
                      <a:cubicBezTo>
                        <a:pt x="714580" y="1054242"/>
                        <a:pt x="685801" y="1083021"/>
                        <a:pt x="685801" y="1118536"/>
                      </a:cubicBezTo>
                      <a:cubicBezTo>
                        <a:pt x="685801" y="1154051"/>
                        <a:pt x="714580" y="1182830"/>
                        <a:pt x="750095" y="1182830"/>
                      </a:cubicBezTo>
                      <a:lnTo>
                        <a:pt x="1314195" y="1182830"/>
                      </a:lnTo>
                      <a:cubicBezTo>
                        <a:pt x="1349672" y="1182830"/>
                        <a:pt x="1378489" y="1154051"/>
                        <a:pt x="1378489" y="1118536"/>
                      </a:cubicBezTo>
                      <a:cubicBezTo>
                        <a:pt x="1378489" y="1083021"/>
                        <a:pt x="1349672" y="1054242"/>
                        <a:pt x="1314195" y="1054242"/>
                      </a:cubicBezTo>
                      <a:close/>
                      <a:moveTo>
                        <a:pt x="1515835" y="1054227"/>
                      </a:moveTo>
                      <a:cubicBezTo>
                        <a:pt x="1480359" y="1054227"/>
                        <a:pt x="1451542" y="1083007"/>
                        <a:pt x="1451542" y="1118521"/>
                      </a:cubicBezTo>
                      <a:cubicBezTo>
                        <a:pt x="1451542" y="1154036"/>
                        <a:pt x="1480359" y="1182815"/>
                        <a:pt x="1515835" y="1182815"/>
                      </a:cubicBezTo>
                      <a:lnTo>
                        <a:pt x="1632598" y="1182815"/>
                      </a:lnTo>
                      <a:cubicBezTo>
                        <a:pt x="1668112" y="1182815"/>
                        <a:pt x="1696891" y="1154036"/>
                        <a:pt x="1696891" y="1118521"/>
                      </a:cubicBezTo>
                      <a:cubicBezTo>
                        <a:pt x="1696891" y="1083007"/>
                        <a:pt x="1668112" y="1054227"/>
                        <a:pt x="1632598" y="1054227"/>
                      </a:cubicBezTo>
                      <a:close/>
                      <a:moveTo>
                        <a:pt x="1515835" y="757217"/>
                      </a:moveTo>
                      <a:cubicBezTo>
                        <a:pt x="1480359" y="757217"/>
                        <a:pt x="1451542" y="786035"/>
                        <a:pt x="1451542" y="821511"/>
                      </a:cubicBezTo>
                      <a:cubicBezTo>
                        <a:pt x="1451542" y="857026"/>
                        <a:pt x="1480359" y="885805"/>
                        <a:pt x="1515835" y="885805"/>
                      </a:cubicBezTo>
                      <a:lnTo>
                        <a:pt x="1632598" y="885805"/>
                      </a:lnTo>
                      <a:cubicBezTo>
                        <a:pt x="1668112" y="885805"/>
                        <a:pt x="1696891" y="857026"/>
                        <a:pt x="1696891" y="821511"/>
                      </a:cubicBezTo>
                      <a:cubicBezTo>
                        <a:pt x="1696891" y="786035"/>
                        <a:pt x="1668112" y="757217"/>
                        <a:pt x="1632598" y="757217"/>
                      </a:cubicBezTo>
                      <a:close/>
                      <a:moveTo>
                        <a:pt x="750086" y="757212"/>
                      </a:moveTo>
                      <a:cubicBezTo>
                        <a:pt x="714571" y="757212"/>
                        <a:pt x="685792" y="786030"/>
                        <a:pt x="685792" y="821506"/>
                      </a:cubicBezTo>
                      <a:cubicBezTo>
                        <a:pt x="685792" y="857021"/>
                        <a:pt x="714571" y="885800"/>
                        <a:pt x="750086" y="885800"/>
                      </a:cubicBezTo>
                      <a:lnTo>
                        <a:pt x="1314187" y="885800"/>
                      </a:lnTo>
                      <a:cubicBezTo>
                        <a:pt x="1349663" y="885800"/>
                        <a:pt x="1378480" y="857021"/>
                        <a:pt x="1378480" y="821506"/>
                      </a:cubicBezTo>
                      <a:cubicBezTo>
                        <a:pt x="1378480" y="786030"/>
                        <a:pt x="1349663" y="757212"/>
                        <a:pt x="1314187" y="757212"/>
                      </a:cubicBezTo>
                      <a:close/>
                      <a:moveTo>
                        <a:pt x="825456" y="609114"/>
                      </a:moveTo>
                      <a:lnTo>
                        <a:pt x="1869637" y="609114"/>
                      </a:lnTo>
                      <a:cubicBezTo>
                        <a:pt x="1819465" y="670738"/>
                        <a:pt x="1792063" y="747809"/>
                        <a:pt x="1792139" y="827296"/>
                      </a:cubicBezTo>
                      <a:lnTo>
                        <a:pt x="1792139" y="2513288"/>
                      </a:lnTo>
                      <a:lnTo>
                        <a:pt x="1471009" y="2513288"/>
                      </a:lnTo>
                      <a:lnTo>
                        <a:pt x="1519537" y="2536930"/>
                      </a:lnTo>
                      <a:cubicBezTo>
                        <a:pt x="1549058" y="2559150"/>
                        <a:pt x="1570099" y="2592616"/>
                        <a:pt x="1575722" y="2632159"/>
                      </a:cubicBezTo>
                      <a:lnTo>
                        <a:pt x="1712853" y="2687663"/>
                      </a:lnTo>
                      <a:cubicBezTo>
                        <a:pt x="1722648" y="2653562"/>
                        <a:pt x="1745139" y="2624538"/>
                        <a:pt x="1775249" y="2605674"/>
                      </a:cubicBezTo>
                      <a:cubicBezTo>
                        <a:pt x="1843091" y="2563590"/>
                        <a:pt x="1931969" y="2584632"/>
                        <a:pt x="1974053" y="2652471"/>
                      </a:cubicBezTo>
                      <a:lnTo>
                        <a:pt x="2135851" y="2516067"/>
                      </a:lnTo>
                      <a:cubicBezTo>
                        <a:pt x="2113356" y="2459837"/>
                        <a:pt x="2127871" y="2395626"/>
                        <a:pt x="2172853" y="2354995"/>
                      </a:cubicBezTo>
                      <a:cubicBezTo>
                        <a:pt x="2231986" y="2301304"/>
                        <a:pt x="2323408" y="2306020"/>
                        <a:pt x="2376735" y="2365153"/>
                      </a:cubicBezTo>
                      <a:lnTo>
                        <a:pt x="2550142" y="2242171"/>
                      </a:lnTo>
                      <a:cubicBezTo>
                        <a:pt x="2533094" y="2187756"/>
                        <a:pt x="2550142" y="2128262"/>
                        <a:pt x="2593314" y="2090894"/>
                      </a:cubicBezTo>
                      <a:cubicBezTo>
                        <a:pt x="2623244" y="2064956"/>
                        <a:pt x="2660881" y="2053619"/>
                        <a:pt x="2697522" y="2056295"/>
                      </a:cubicBezTo>
                      <a:cubicBezTo>
                        <a:pt x="2734161" y="2058970"/>
                        <a:pt x="2769805" y="2075659"/>
                        <a:pt x="2795744" y="2105769"/>
                      </a:cubicBezTo>
                      <a:cubicBezTo>
                        <a:pt x="2847621" y="2165627"/>
                        <a:pt x="2840729" y="2256320"/>
                        <a:pt x="2780870" y="2308198"/>
                      </a:cubicBezTo>
                      <a:cubicBezTo>
                        <a:pt x="2721011" y="2360075"/>
                        <a:pt x="2630319" y="2353544"/>
                        <a:pt x="2578440" y="2293324"/>
                      </a:cubicBezTo>
                      <a:lnTo>
                        <a:pt x="2406121" y="2415579"/>
                      </a:lnTo>
                      <a:cubicBezTo>
                        <a:pt x="2411563" y="2430451"/>
                        <a:pt x="2414102" y="2446413"/>
                        <a:pt x="2414102" y="2462375"/>
                      </a:cubicBezTo>
                      <a:cubicBezTo>
                        <a:pt x="2414102" y="2542185"/>
                        <a:pt x="2349527" y="2606760"/>
                        <a:pt x="2269717" y="2606760"/>
                      </a:cubicBezTo>
                      <a:lnTo>
                        <a:pt x="2269722" y="2606765"/>
                      </a:lnTo>
                      <a:cubicBezTo>
                        <a:pt x="2231628" y="2606765"/>
                        <a:pt x="2194988" y="2591527"/>
                        <a:pt x="2168505" y="2564681"/>
                      </a:cubicBezTo>
                      <a:lnTo>
                        <a:pt x="1995098" y="2710880"/>
                      </a:lnTo>
                      <a:cubicBezTo>
                        <a:pt x="2005254" y="2789967"/>
                        <a:pt x="1949751" y="2862887"/>
                        <a:pt x="1870664" y="2873043"/>
                      </a:cubicBezTo>
                      <a:cubicBezTo>
                        <a:pt x="1791578" y="2883199"/>
                        <a:pt x="1719022" y="2827696"/>
                        <a:pt x="1708501" y="2748609"/>
                      </a:cubicBezTo>
                      <a:lnTo>
                        <a:pt x="1571370" y="2693105"/>
                      </a:lnTo>
                      <a:cubicBezTo>
                        <a:pt x="1555407" y="2747521"/>
                        <a:pt x="1508971" y="2787429"/>
                        <a:pt x="1452741" y="2795410"/>
                      </a:cubicBezTo>
                      <a:cubicBezTo>
                        <a:pt x="1373654" y="2806292"/>
                        <a:pt x="1300373" y="2751515"/>
                        <a:pt x="1289490" y="2672428"/>
                      </a:cubicBezTo>
                      <a:cubicBezTo>
                        <a:pt x="1281329" y="2613114"/>
                        <a:pt x="1310100" y="2557064"/>
                        <a:pt x="1358361" y="2528155"/>
                      </a:cubicBezTo>
                      <a:lnTo>
                        <a:pt x="1400751" y="2513288"/>
                      </a:lnTo>
                      <a:lnTo>
                        <a:pt x="608643" y="2513288"/>
                      </a:lnTo>
                      <a:lnTo>
                        <a:pt x="608643" y="825925"/>
                      </a:lnTo>
                      <a:lnTo>
                        <a:pt x="608575" y="825995"/>
                      </a:lnTo>
                      <a:cubicBezTo>
                        <a:pt x="608651" y="768470"/>
                        <a:pt x="631499" y="713361"/>
                        <a:pt x="672180" y="672719"/>
                      </a:cubicBezTo>
                      <a:cubicBezTo>
                        <a:pt x="712828" y="632037"/>
                        <a:pt x="767974" y="609190"/>
                        <a:pt x="825456" y="609114"/>
                      </a:cubicBezTo>
                      <a:close/>
                      <a:moveTo>
                        <a:pt x="2138939" y="609031"/>
                      </a:moveTo>
                      <a:cubicBezTo>
                        <a:pt x="2176607" y="609031"/>
                        <a:pt x="2214275" y="618771"/>
                        <a:pt x="2248029" y="638250"/>
                      </a:cubicBezTo>
                      <a:cubicBezTo>
                        <a:pt x="2315540" y="677243"/>
                        <a:pt x="2357140" y="749272"/>
                        <a:pt x="2357140" y="827227"/>
                      </a:cubicBezTo>
                      <a:lnTo>
                        <a:pt x="2357140" y="1306788"/>
                      </a:lnTo>
                      <a:lnTo>
                        <a:pt x="1920774" y="1299822"/>
                      </a:lnTo>
                      <a:lnTo>
                        <a:pt x="1920774" y="827227"/>
                      </a:lnTo>
                      <a:cubicBezTo>
                        <a:pt x="1920774" y="749272"/>
                        <a:pt x="1962376" y="677248"/>
                        <a:pt x="2029847" y="638250"/>
                      </a:cubicBezTo>
                      <a:cubicBezTo>
                        <a:pt x="2063603" y="618771"/>
                        <a:pt x="2101271" y="609031"/>
                        <a:pt x="2138939" y="609031"/>
                      </a:cubicBezTo>
                      <a:close/>
                      <a:moveTo>
                        <a:pt x="466363" y="451794"/>
                      </a:moveTo>
                      <a:lnTo>
                        <a:pt x="466354" y="4832371"/>
                      </a:lnTo>
                      <a:lnTo>
                        <a:pt x="4186819" y="4832371"/>
                      </a:lnTo>
                      <a:lnTo>
                        <a:pt x="4186819" y="3535889"/>
                      </a:lnTo>
                      <a:lnTo>
                        <a:pt x="4172415" y="3545568"/>
                      </a:lnTo>
                      <a:cubicBezTo>
                        <a:pt x="4164740" y="3548805"/>
                        <a:pt x="4156306" y="3550594"/>
                        <a:pt x="4147456" y="3550594"/>
                      </a:cubicBezTo>
                      <a:lnTo>
                        <a:pt x="4147188" y="3550594"/>
                      </a:lnTo>
                      <a:lnTo>
                        <a:pt x="3153560" y="3546460"/>
                      </a:lnTo>
                      <a:cubicBezTo>
                        <a:pt x="3136339" y="3546422"/>
                        <a:pt x="3119844" y="3539418"/>
                        <a:pt x="3107827" y="3527095"/>
                      </a:cubicBezTo>
                      <a:cubicBezTo>
                        <a:pt x="3107406" y="3526713"/>
                        <a:pt x="3106909" y="3526445"/>
                        <a:pt x="3106488" y="3526024"/>
                      </a:cubicBezTo>
                      <a:cubicBezTo>
                        <a:pt x="3091026" y="3510410"/>
                        <a:pt x="3084674" y="3487945"/>
                        <a:pt x="3089572" y="3466552"/>
                      </a:cubicBezTo>
                      <a:lnTo>
                        <a:pt x="3091371" y="3047421"/>
                      </a:lnTo>
                      <a:cubicBezTo>
                        <a:pt x="3090912" y="3042943"/>
                        <a:pt x="3090912" y="3038465"/>
                        <a:pt x="3091371" y="3034026"/>
                      </a:cubicBezTo>
                      <a:lnTo>
                        <a:pt x="3091409" y="3034026"/>
                      </a:lnTo>
                      <a:lnTo>
                        <a:pt x="3093667" y="2488255"/>
                      </a:lnTo>
                      <a:cubicBezTo>
                        <a:pt x="3093743" y="2471225"/>
                        <a:pt x="3100555" y="2454884"/>
                        <a:pt x="3112687" y="2442905"/>
                      </a:cubicBezTo>
                      <a:cubicBezTo>
                        <a:pt x="3124780" y="2430889"/>
                        <a:pt x="3141160" y="2424192"/>
                        <a:pt x="3158228" y="2424230"/>
                      </a:cubicBezTo>
                      <a:cubicBezTo>
                        <a:pt x="3438603" y="2425719"/>
                        <a:pt x="3706987" y="2537926"/>
                        <a:pt x="3905036" y="2736396"/>
                      </a:cubicBezTo>
                      <a:lnTo>
                        <a:pt x="3905049" y="2736399"/>
                      </a:lnTo>
                      <a:cubicBezTo>
                        <a:pt x="3905317" y="2736666"/>
                        <a:pt x="3905585" y="2736934"/>
                        <a:pt x="3905814" y="2737202"/>
                      </a:cubicBezTo>
                      <a:cubicBezTo>
                        <a:pt x="4028829" y="2861988"/>
                        <a:pt x="4117910" y="3013995"/>
                        <a:pt x="4167216" y="3178900"/>
                      </a:cubicBezTo>
                      <a:lnTo>
                        <a:pt x="4186819" y="3258357"/>
                      </a:lnTo>
                      <a:lnTo>
                        <a:pt x="4186819" y="1392202"/>
                      </a:lnTo>
                      <a:lnTo>
                        <a:pt x="3705916" y="1392202"/>
                      </a:lnTo>
                      <a:cubicBezTo>
                        <a:pt x="3584020" y="1391741"/>
                        <a:pt x="3467298" y="1343066"/>
                        <a:pt x="3381190" y="1256805"/>
                      </a:cubicBezTo>
                      <a:cubicBezTo>
                        <a:pt x="3295081" y="1170542"/>
                        <a:pt x="3246630" y="1053740"/>
                        <a:pt x="3246401" y="931854"/>
                      </a:cubicBezTo>
                      <a:lnTo>
                        <a:pt x="3246401" y="451794"/>
                      </a:lnTo>
                      <a:close/>
                      <a:moveTo>
                        <a:pt x="440656" y="3"/>
                      </a:moveTo>
                      <a:lnTo>
                        <a:pt x="3441031" y="3"/>
                      </a:lnTo>
                      <a:cubicBezTo>
                        <a:pt x="3539423" y="268"/>
                        <a:pt x="3633678" y="39419"/>
                        <a:pt x="3703330" y="108879"/>
                      </a:cubicBezTo>
                      <a:lnTo>
                        <a:pt x="4542592" y="950708"/>
                      </a:lnTo>
                      <a:cubicBezTo>
                        <a:pt x="4612547" y="1020013"/>
                        <a:pt x="4651774" y="1114536"/>
                        <a:pt x="4651468" y="1213007"/>
                      </a:cubicBezTo>
                      <a:lnTo>
                        <a:pt x="4651468" y="4845200"/>
                      </a:lnTo>
                      <a:cubicBezTo>
                        <a:pt x="4651468" y="4961620"/>
                        <a:pt x="4605200" y="5073255"/>
                        <a:pt x="4522920" y="5155574"/>
                      </a:cubicBezTo>
                      <a:cubicBezTo>
                        <a:pt x="4440594" y="5237853"/>
                        <a:pt x="4328966" y="5284122"/>
                        <a:pt x="4212546" y="5284122"/>
                      </a:cubicBezTo>
                      <a:lnTo>
                        <a:pt x="440646" y="5284122"/>
                      </a:lnTo>
                      <a:cubicBezTo>
                        <a:pt x="323962" y="5284572"/>
                        <a:pt x="211867" y="5238538"/>
                        <a:pt x="129165" y="5156181"/>
                      </a:cubicBezTo>
                      <a:cubicBezTo>
                        <a:pt x="46498" y="5073787"/>
                        <a:pt x="0" y="4961884"/>
                        <a:pt x="0" y="4845200"/>
                      </a:cubicBezTo>
                      <a:lnTo>
                        <a:pt x="0" y="438935"/>
                      </a:lnTo>
                      <a:lnTo>
                        <a:pt x="10" y="438925"/>
                      </a:lnTo>
                      <a:cubicBezTo>
                        <a:pt x="10" y="322241"/>
                        <a:pt x="46512" y="210340"/>
                        <a:pt x="129175" y="127944"/>
                      </a:cubicBezTo>
                      <a:cubicBezTo>
                        <a:pt x="211873" y="45583"/>
                        <a:pt x="323972" y="-456"/>
                        <a:pt x="440656" y="3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839748A-2DF2-3DDD-AC84-4CDBC3ABF5D4}"/>
                  </a:ext>
                </a:extLst>
              </p:cNvPr>
              <p:cNvSpPr txBox="1"/>
              <p:nvPr/>
            </p:nvSpPr>
            <p:spPr>
              <a:xfrm>
                <a:off x="1055118" y="5535454"/>
                <a:ext cx="104074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Financial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B00DDFE6-CA74-88E3-1912-73B8AAC2A394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kern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BBC2A3-4A9E-062E-8499-01C73BEBDF91}"/>
              </a:ext>
            </a:extLst>
          </p:cNvPr>
          <p:cNvSpPr/>
          <p:nvPr/>
        </p:nvSpPr>
        <p:spPr>
          <a:xfrm>
            <a:off x="11070454" y="0"/>
            <a:ext cx="1121546" cy="2123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bg2"/>
                </a:solidFill>
              </a:rPr>
              <a:t>SC-Content</a:t>
            </a:r>
          </a:p>
        </p:txBody>
      </p:sp>
    </p:spTree>
    <p:extLst>
      <p:ext uri="{BB962C8B-B14F-4D97-AF65-F5344CB8AC3E}">
        <p14:creationId xmlns:p14="http://schemas.microsoft.com/office/powerpoint/2010/main" val="761071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917D5-9DFC-DEF5-0F4D-3B3540EDB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Business Turnaround Structuring Plan for Performance Analysis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E3C51E-D157-AF29-954F-2FC754C6F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DA5E56-43C1-2B08-1405-4D08CF676C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/>
              <a:t>This slide covers plan for understanding business situation to gain competitive edge. It also includes drafting rehabilitation plan, coordination of related parties, execution, monitoring turnaround plan.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48EA96BB-7454-A681-0DFC-80B857767731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F8C45FE-7FB8-9998-8CCA-76E293039D06}"/>
              </a:ext>
            </a:extLst>
          </p:cNvPr>
          <p:cNvGrpSpPr/>
          <p:nvPr/>
        </p:nvGrpSpPr>
        <p:grpSpPr>
          <a:xfrm>
            <a:off x="514771" y="1332253"/>
            <a:ext cx="11162458" cy="4756183"/>
            <a:chOff x="476422" y="1332253"/>
            <a:chExt cx="11162458" cy="475618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4ECE7AE-2012-AE6B-FFFA-0C557BF548DA}"/>
                </a:ext>
              </a:extLst>
            </p:cNvPr>
            <p:cNvGrpSpPr/>
            <p:nvPr/>
          </p:nvGrpSpPr>
          <p:grpSpPr>
            <a:xfrm>
              <a:off x="4499942" y="1332253"/>
              <a:ext cx="3115418" cy="4756183"/>
              <a:chOff x="4574538" y="1332253"/>
              <a:chExt cx="3115418" cy="4756183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FDD03FD8-F067-12B8-7B8B-2B857A5CD488}"/>
                  </a:ext>
                </a:extLst>
              </p:cNvPr>
              <p:cNvGrpSpPr/>
              <p:nvPr/>
            </p:nvGrpSpPr>
            <p:grpSpPr>
              <a:xfrm>
                <a:off x="4574538" y="1332253"/>
                <a:ext cx="3115418" cy="4737423"/>
                <a:chOff x="4574538" y="1332253"/>
                <a:chExt cx="3115418" cy="4737423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24D9F5E4-DB90-DA7F-2C4D-B22613A62C7A}"/>
                    </a:ext>
                  </a:extLst>
                </p:cNvPr>
                <p:cNvSpPr/>
                <p:nvPr/>
              </p:nvSpPr>
              <p:spPr>
                <a:xfrm>
                  <a:off x="4641557" y="1699281"/>
                  <a:ext cx="2981381" cy="4370395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  <a:alpha val="22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DF4CF48B-2311-1C35-557A-999DE89F5B0C}"/>
                    </a:ext>
                  </a:extLst>
                </p:cNvPr>
                <p:cNvGrpSpPr/>
                <p:nvPr/>
              </p:nvGrpSpPr>
              <p:grpSpPr>
                <a:xfrm>
                  <a:off x="4574538" y="1332253"/>
                  <a:ext cx="3115418" cy="385624"/>
                  <a:chOff x="4574538" y="1332253"/>
                  <a:chExt cx="3115418" cy="385624"/>
                </a:xfrm>
              </p:grpSpPr>
              <p:sp>
                <p:nvSpPr>
                  <p:cNvPr id="70" name="Rectangle: Rounded Corners 69">
                    <a:extLst>
                      <a:ext uri="{FF2B5EF4-FFF2-40B4-BE49-F238E27FC236}">
                        <a16:creationId xmlns:a16="http://schemas.microsoft.com/office/drawing/2014/main" id="{6C04090F-6C09-7AD6-3CD7-C2EAC684A997}"/>
                      </a:ext>
                    </a:extLst>
                  </p:cNvPr>
                  <p:cNvSpPr/>
                  <p:nvPr/>
                </p:nvSpPr>
                <p:spPr>
                  <a:xfrm>
                    <a:off x="4574538" y="1332253"/>
                    <a:ext cx="3115418" cy="385624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364AC73D-E0D3-E5E3-E65C-3977CAE3D55D}"/>
                      </a:ext>
                    </a:extLst>
                  </p:cNvPr>
                  <p:cNvSpPr/>
                  <p:nvPr/>
                </p:nvSpPr>
                <p:spPr>
                  <a:xfrm>
                    <a:off x="4990749" y="1386566"/>
                    <a:ext cx="2282997" cy="276999"/>
                  </a:xfrm>
                  <a:prstGeom prst="rect">
                    <a:avLst/>
                  </a:prstGeom>
                </p:spPr>
                <p:txBody>
                  <a:bodyPr wrap="none" anchor="ctr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2"/>
                        </a:solidFill>
                        <a:latin typeface="Century Gothic" panose="020B0502020202020204" pitchFamily="34" charset="0"/>
                      </a:rPr>
                      <a:t>Drafting the Turnaround Plan</a:t>
                    </a:r>
                  </a:p>
                </p:txBody>
              </p:sp>
            </p:grp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786EBDC1-5904-D6EC-DAE6-008E28613EF0}"/>
                    </a:ext>
                  </a:extLst>
                </p:cNvPr>
                <p:cNvGrpSpPr/>
                <p:nvPr/>
              </p:nvGrpSpPr>
              <p:grpSpPr>
                <a:xfrm>
                  <a:off x="4771858" y="4030174"/>
                  <a:ext cx="2720778" cy="1716883"/>
                  <a:chOff x="4771858" y="4030174"/>
                  <a:chExt cx="2720778" cy="1716883"/>
                </a:xfrm>
              </p:grpSpPr>
              <p:grpSp>
                <p:nvGrpSpPr>
                  <p:cNvPr id="64" name="Group 63">
                    <a:extLst>
                      <a:ext uri="{FF2B5EF4-FFF2-40B4-BE49-F238E27FC236}">
                        <a16:creationId xmlns:a16="http://schemas.microsoft.com/office/drawing/2014/main" id="{C8D084AD-4B50-C2B4-34C1-342C853FBF5F}"/>
                      </a:ext>
                    </a:extLst>
                  </p:cNvPr>
                  <p:cNvGrpSpPr/>
                  <p:nvPr/>
                </p:nvGrpSpPr>
                <p:grpSpPr>
                  <a:xfrm>
                    <a:off x="4771858" y="4564504"/>
                    <a:ext cx="2720778" cy="1182553"/>
                    <a:chOff x="4771858" y="4564504"/>
                    <a:chExt cx="2720778" cy="1182553"/>
                  </a:xfrm>
                </p:grpSpPr>
                <p:sp>
                  <p:nvSpPr>
                    <p:cNvPr id="68" name="TextBox 67">
                      <a:extLst>
                        <a:ext uri="{FF2B5EF4-FFF2-40B4-BE49-F238E27FC236}">
                          <a16:creationId xmlns:a16="http://schemas.microsoft.com/office/drawing/2014/main" id="{79898156-C2A3-7BE7-56AB-70B47CD9FD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71858" y="4808338"/>
                      <a:ext cx="2097348" cy="93871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coordination with stakeholders-</a:t>
                      </a:r>
                    </a:p>
                    <a:p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Creditors</a:t>
                      </a:r>
                    </a:p>
                    <a:p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Shareholders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69" name="TextBox 68">
                      <a:extLst>
                        <a:ext uri="{FF2B5EF4-FFF2-40B4-BE49-F238E27FC236}">
                          <a16:creationId xmlns:a16="http://schemas.microsoft.com/office/drawing/2014/main" id="{51004114-1965-50BE-F987-6A3967A9189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71858" y="4564504"/>
                      <a:ext cx="2720778" cy="2769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2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Century Gothic" panose="020B0502020202020204" pitchFamily="34" charset="0"/>
                        </a:rPr>
                        <a:t>Coordination of related parties</a:t>
                      </a:r>
                    </a:p>
                  </p:txBody>
                </p:sp>
              </p:grpSp>
              <p:grpSp>
                <p:nvGrpSpPr>
                  <p:cNvPr id="65" name="Group 64">
                    <a:extLst>
                      <a:ext uri="{FF2B5EF4-FFF2-40B4-BE49-F238E27FC236}">
                        <a16:creationId xmlns:a16="http://schemas.microsoft.com/office/drawing/2014/main" id="{9E5CD014-9BF6-4B44-83BA-AB07A9060BA5}"/>
                      </a:ext>
                    </a:extLst>
                  </p:cNvPr>
                  <p:cNvGrpSpPr/>
                  <p:nvPr/>
                </p:nvGrpSpPr>
                <p:grpSpPr>
                  <a:xfrm>
                    <a:off x="5926507" y="4030174"/>
                    <a:ext cx="411480" cy="411480"/>
                    <a:chOff x="7183971" y="5450193"/>
                    <a:chExt cx="703873" cy="720984"/>
                  </a:xfrm>
                </p:grpSpPr>
                <p:sp>
                  <p:nvSpPr>
                    <p:cNvPr id="66" name="Oval 65">
                      <a:extLst>
                        <a:ext uri="{FF2B5EF4-FFF2-40B4-BE49-F238E27FC236}">
                          <a16:creationId xmlns:a16="http://schemas.microsoft.com/office/drawing/2014/main" id="{4EEC8C33-8E12-526A-8FB8-CDDDC03843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83971" y="5450193"/>
                      <a:ext cx="703873" cy="720984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67" name="Freeform: Shape 66">
                      <a:extLst>
                        <a:ext uri="{FF2B5EF4-FFF2-40B4-BE49-F238E27FC236}">
                          <a16:creationId xmlns:a16="http://schemas.microsoft.com/office/drawing/2014/main" id="{3F5D9FD2-4D3D-71BE-6E64-B61B69977A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86723" y="5559777"/>
                      <a:ext cx="498371" cy="501815"/>
                    </a:xfrm>
                    <a:custGeom>
                      <a:avLst/>
                      <a:gdLst>
                        <a:gd name="connsiteX0" fmla="*/ 1067944 w 2135982"/>
                        <a:gd name="connsiteY0" fmla="*/ 1875187 h 2150744"/>
                        <a:gd name="connsiteX1" fmla="*/ 1192912 w 2135982"/>
                        <a:gd name="connsiteY1" fmla="*/ 2000155 h 2150744"/>
                        <a:gd name="connsiteX2" fmla="*/ 1192912 w 2135982"/>
                        <a:gd name="connsiteY2" fmla="*/ 2037778 h 2150744"/>
                        <a:gd name="connsiteX3" fmla="*/ 942977 w 2135982"/>
                        <a:gd name="connsiteY3" fmla="*/ 2037778 h 2150744"/>
                        <a:gd name="connsiteX4" fmla="*/ 942977 w 2135982"/>
                        <a:gd name="connsiteY4" fmla="*/ 2000155 h 2150744"/>
                        <a:gd name="connsiteX5" fmla="*/ 1067944 w 2135982"/>
                        <a:gd name="connsiteY5" fmla="*/ 1875187 h 2150744"/>
                        <a:gd name="connsiteX6" fmla="*/ 1067944 w 2135982"/>
                        <a:gd name="connsiteY6" fmla="*/ 1840896 h 2150744"/>
                        <a:gd name="connsiteX7" fmla="*/ 908687 w 2135982"/>
                        <a:gd name="connsiteY7" fmla="*/ 2000154 h 2150744"/>
                        <a:gd name="connsiteX8" fmla="*/ 908687 w 2135982"/>
                        <a:gd name="connsiteY8" fmla="*/ 2037777 h 2150744"/>
                        <a:gd name="connsiteX9" fmla="*/ 908687 w 2135982"/>
                        <a:gd name="connsiteY9" fmla="*/ 2072067 h 2150744"/>
                        <a:gd name="connsiteX10" fmla="*/ 942977 w 2135982"/>
                        <a:gd name="connsiteY10" fmla="*/ 2072067 h 2150744"/>
                        <a:gd name="connsiteX11" fmla="*/ 1192912 w 2135982"/>
                        <a:gd name="connsiteY11" fmla="*/ 2072067 h 2150744"/>
                        <a:gd name="connsiteX12" fmla="*/ 1227203 w 2135982"/>
                        <a:gd name="connsiteY12" fmla="*/ 2072067 h 2150744"/>
                        <a:gd name="connsiteX13" fmla="*/ 1227203 w 2135982"/>
                        <a:gd name="connsiteY13" fmla="*/ 2037777 h 2150744"/>
                        <a:gd name="connsiteX14" fmla="*/ 1227203 w 2135982"/>
                        <a:gd name="connsiteY14" fmla="*/ 2000154 h 2150744"/>
                        <a:gd name="connsiteX15" fmla="*/ 1067944 w 2135982"/>
                        <a:gd name="connsiteY15" fmla="*/ 1840896 h 2150744"/>
                        <a:gd name="connsiteX16" fmla="*/ 1067945 w 2135982"/>
                        <a:gd name="connsiteY16" fmla="*/ 1697450 h 2150744"/>
                        <a:gd name="connsiteX17" fmla="*/ 1113284 w 2135982"/>
                        <a:gd name="connsiteY17" fmla="*/ 1742789 h 2150744"/>
                        <a:gd name="connsiteX18" fmla="*/ 1067945 w 2135982"/>
                        <a:gd name="connsiteY18" fmla="*/ 1788128 h 2150744"/>
                        <a:gd name="connsiteX19" fmla="*/ 1022606 w 2135982"/>
                        <a:gd name="connsiteY19" fmla="*/ 1742789 h 2150744"/>
                        <a:gd name="connsiteX20" fmla="*/ 1067945 w 2135982"/>
                        <a:gd name="connsiteY20" fmla="*/ 1697450 h 2150744"/>
                        <a:gd name="connsiteX21" fmla="*/ 1067945 w 2135982"/>
                        <a:gd name="connsiteY21" fmla="*/ 1663159 h 2150744"/>
                        <a:gd name="connsiteX22" fmla="*/ 988316 w 2135982"/>
                        <a:gd name="connsiteY22" fmla="*/ 1742788 h 2150744"/>
                        <a:gd name="connsiteX23" fmla="*/ 1067945 w 2135982"/>
                        <a:gd name="connsiteY23" fmla="*/ 1822417 h 2150744"/>
                        <a:gd name="connsiteX24" fmla="*/ 1147573 w 2135982"/>
                        <a:gd name="connsiteY24" fmla="*/ 1742788 h 2150744"/>
                        <a:gd name="connsiteX25" fmla="*/ 1067945 w 2135982"/>
                        <a:gd name="connsiteY25" fmla="*/ 1663159 h 2150744"/>
                        <a:gd name="connsiteX26" fmla="*/ 1070039 w 2135982"/>
                        <a:gd name="connsiteY26" fmla="*/ 795528 h 2150744"/>
                        <a:gd name="connsiteX27" fmla="*/ 1220439 w 2135982"/>
                        <a:gd name="connsiteY27" fmla="*/ 945642 h 2150744"/>
                        <a:gd name="connsiteX28" fmla="*/ 1070325 w 2135982"/>
                        <a:gd name="connsiteY28" fmla="*/ 1096041 h 2150744"/>
                        <a:gd name="connsiteX29" fmla="*/ 919925 w 2135982"/>
                        <a:gd name="connsiteY29" fmla="*/ 945927 h 2150744"/>
                        <a:gd name="connsiteX30" fmla="*/ 1070039 w 2135982"/>
                        <a:gd name="connsiteY30" fmla="*/ 795528 h 2150744"/>
                        <a:gd name="connsiteX31" fmla="*/ 1070134 w 2135982"/>
                        <a:gd name="connsiteY31" fmla="*/ 761238 h 2150744"/>
                        <a:gd name="connsiteX32" fmla="*/ 885730 w 2135982"/>
                        <a:gd name="connsiteY32" fmla="*/ 945927 h 2150744"/>
                        <a:gd name="connsiteX33" fmla="*/ 1070420 w 2135982"/>
                        <a:gd name="connsiteY33" fmla="*/ 1130332 h 2150744"/>
                        <a:gd name="connsiteX34" fmla="*/ 1254824 w 2135982"/>
                        <a:gd name="connsiteY34" fmla="*/ 945642 h 2150744"/>
                        <a:gd name="connsiteX35" fmla="*/ 1070134 w 2135982"/>
                        <a:gd name="connsiteY35" fmla="*/ 761238 h 2150744"/>
                        <a:gd name="connsiteX36" fmla="*/ 175710 w 2135982"/>
                        <a:gd name="connsiteY36" fmla="*/ 634899 h 2150744"/>
                        <a:gd name="connsiteX37" fmla="*/ 218464 w 2135982"/>
                        <a:gd name="connsiteY37" fmla="*/ 648171 h 2150744"/>
                        <a:gd name="connsiteX38" fmla="*/ 207574 w 2135982"/>
                        <a:gd name="connsiteY38" fmla="*/ 677922 h 2150744"/>
                        <a:gd name="connsiteX39" fmla="*/ 167068 w 2135982"/>
                        <a:gd name="connsiteY39" fmla="*/ 945832 h 2150744"/>
                        <a:gd name="connsiteX40" fmla="*/ 717262 w 2135982"/>
                        <a:gd name="connsiteY40" fmla="*/ 1775918 h 2150744"/>
                        <a:gd name="connsiteX41" fmla="*/ 792801 w 2135982"/>
                        <a:gd name="connsiteY41" fmla="*/ 1803563 h 2150744"/>
                        <a:gd name="connsiteX42" fmla="*/ 807108 w 2135982"/>
                        <a:gd name="connsiteY42" fmla="*/ 1757472 h 2150744"/>
                        <a:gd name="connsiteX43" fmla="*/ 1067944 w 2135982"/>
                        <a:gd name="connsiteY43" fmla="*/ 1584578 h 2150744"/>
                        <a:gd name="connsiteX44" fmla="*/ 1328781 w 2135982"/>
                        <a:gd name="connsiteY44" fmla="*/ 1757472 h 2150744"/>
                        <a:gd name="connsiteX45" fmla="*/ 1343088 w 2135982"/>
                        <a:gd name="connsiteY45" fmla="*/ 1803562 h 2150744"/>
                        <a:gd name="connsiteX46" fmla="*/ 1418624 w 2135982"/>
                        <a:gd name="connsiteY46" fmla="*/ 1775918 h 2150744"/>
                        <a:gd name="connsiteX47" fmla="*/ 1968818 w 2135982"/>
                        <a:gd name="connsiteY47" fmla="*/ 945832 h 2150744"/>
                        <a:gd name="connsiteX48" fmla="*/ 1928312 w 2135982"/>
                        <a:gd name="connsiteY48" fmla="*/ 677922 h 2150744"/>
                        <a:gd name="connsiteX49" fmla="*/ 1917432 w 2135982"/>
                        <a:gd name="connsiteY49" fmla="*/ 648198 h 2150744"/>
                        <a:gd name="connsiteX50" fmla="*/ 1960195 w 2135982"/>
                        <a:gd name="connsiteY50" fmla="*/ 634923 h 2150744"/>
                        <a:gd name="connsiteX51" fmla="*/ 1971186 w 2135982"/>
                        <a:gd name="connsiteY51" fmla="*/ 664896 h 2150744"/>
                        <a:gd name="connsiteX52" fmla="*/ 2013776 w 2135982"/>
                        <a:gd name="connsiteY52" fmla="*/ 945832 h 2150744"/>
                        <a:gd name="connsiteX53" fmla="*/ 1435735 w 2135982"/>
                        <a:gd name="connsiteY53" fmla="*/ 1817214 h 2150744"/>
                        <a:gd name="connsiteX54" fmla="*/ 1349143 w 2135982"/>
                        <a:gd name="connsiteY54" fmla="*/ 1848971 h 2150744"/>
                        <a:gd name="connsiteX55" fmla="*/ 1348031 w 2135982"/>
                        <a:gd name="connsiteY55" fmla="*/ 1837945 h 2150744"/>
                        <a:gd name="connsiteX56" fmla="*/ 1345276 w 2135982"/>
                        <a:gd name="connsiteY56" fmla="*/ 1810610 h 2150744"/>
                        <a:gd name="connsiteX57" fmla="*/ 1343255 w 2135982"/>
                        <a:gd name="connsiteY57" fmla="*/ 1804100 h 2150744"/>
                        <a:gd name="connsiteX58" fmla="*/ 1345276 w 2135982"/>
                        <a:gd name="connsiteY58" fmla="*/ 1810610 h 2150744"/>
                        <a:gd name="connsiteX59" fmla="*/ 1348031 w 2135982"/>
                        <a:gd name="connsiteY59" fmla="*/ 1837945 h 2150744"/>
                        <a:gd name="connsiteX60" fmla="*/ 1351027 w 2135982"/>
                        <a:gd name="connsiteY60" fmla="*/ 1867661 h 2150744"/>
                        <a:gd name="connsiteX61" fmla="*/ 1067944 w 2135982"/>
                        <a:gd name="connsiteY61" fmla="*/ 2150744 h 2150744"/>
                        <a:gd name="connsiteX62" fmla="*/ 784862 w 2135982"/>
                        <a:gd name="connsiteY62" fmla="*/ 1867661 h 2150744"/>
                        <a:gd name="connsiteX63" fmla="*/ 786746 w 2135982"/>
                        <a:gd name="connsiteY63" fmla="*/ 1848972 h 2150744"/>
                        <a:gd name="connsiteX64" fmla="*/ 790613 w 2135982"/>
                        <a:gd name="connsiteY64" fmla="*/ 1810610 h 2150744"/>
                        <a:gd name="connsiteX65" fmla="*/ 791254 w 2135982"/>
                        <a:gd name="connsiteY65" fmla="*/ 1808547 h 2150744"/>
                        <a:gd name="connsiteX66" fmla="*/ 790613 w 2135982"/>
                        <a:gd name="connsiteY66" fmla="*/ 1810610 h 2150744"/>
                        <a:gd name="connsiteX67" fmla="*/ 786746 w 2135982"/>
                        <a:gd name="connsiteY67" fmla="*/ 1848972 h 2150744"/>
                        <a:gd name="connsiteX68" fmla="*/ 700151 w 2135982"/>
                        <a:gd name="connsiteY68" fmla="*/ 1817214 h 2150744"/>
                        <a:gd name="connsiteX69" fmla="*/ 122111 w 2135982"/>
                        <a:gd name="connsiteY69" fmla="*/ 945832 h 2150744"/>
                        <a:gd name="connsiteX70" fmla="*/ 164709 w 2135982"/>
                        <a:gd name="connsiteY70" fmla="*/ 664896 h 2150744"/>
                        <a:gd name="connsiteX71" fmla="*/ 1000697 w 2135982"/>
                        <a:gd name="connsiteY71" fmla="*/ 599789 h 2150744"/>
                        <a:gd name="connsiteX72" fmla="*/ 1134619 w 2135982"/>
                        <a:gd name="connsiteY72" fmla="*/ 599789 h 2150744"/>
                        <a:gd name="connsiteX73" fmla="*/ 1134714 w 2135982"/>
                        <a:gd name="connsiteY73" fmla="*/ 676941 h 2150744"/>
                        <a:gd name="connsiteX74" fmla="*/ 1211009 w 2135982"/>
                        <a:gd name="connsiteY74" fmla="*/ 707802 h 2150744"/>
                        <a:gd name="connsiteX75" fmla="*/ 1265111 w 2135982"/>
                        <a:gd name="connsiteY75" fmla="*/ 653605 h 2150744"/>
                        <a:gd name="connsiteX76" fmla="*/ 1359885 w 2135982"/>
                        <a:gd name="connsiteY76" fmla="*/ 748189 h 2150744"/>
                        <a:gd name="connsiteX77" fmla="*/ 1306355 w 2135982"/>
                        <a:gd name="connsiteY77" fmla="*/ 801814 h 2150744"/>
                        <a:gd name="connsiteX78" fmla="*/ 1338549 w 2135982"/>
                        <a:gd name="connsiteY78" fmla="*/ 878586 h 2150744"/>
                        <a:gd name="connsiteX79" fmla="*/ 1413987 w 2135982"/>
                        <a:gd name="connsiteY79" fmla="*/ 878490 h 2150744"/>
                        <a:gd name="connsiteX80" fmla="*/ 1414082 w 2135982"/>
                        <a:gd name="connsiteY80" fmla="*/ 1012412 h 2150744"/>
                        <a:gd name="connsiteX81" fmla="*/ 1338644 w 2135982"/>
                        <a:gd name="connsiteY81" fmla="*/ 1012507 h 2150744"/>
                        <a:gd name="connsiteX82" fmla="*/ 1306640 w 2135982"/>
                        <a:gd name="connsiteY82" fmla="*/ 1089374 h 2150744"/>
                        <a:gd name="connsiteX83" fmla="*/ 1360266 w 2135982"/>
                        <a:gd name="connsiteY83" fmla="*/ 1142905 h 2150744"/>
                        <a:gd name="connsiteX84" fmla="*/ 1265683 w 2135982"/>
                        <a:gd name="connsiteY84" fmla="*/ 1237678 h 2150744"/>
                        <a:gd name="connsiteX85" fmla="*/ 1211485 w 2135982"/>
                        <a:gd name="connsiteY85" fmla="*/ 1183576 h 2150744"/>
                        <a:gd name="connsiteX86" fmla="*/ 1135285 w 2135982"/>
                        <a:gd name="connsiteY86" fmla="*/ 1214628 h 2150744"/>
                        <a:gd name="connsiteX87" fmla="*/ 1135381 w 2135982"/>
                        <a:gd name="connsiteY87" fmla="*/ 1291780 h 2150744"/>
                        <a:gd name="connsiteX88" fmla="*/ 1001459 w 2135982"/>
                        <a:gd name="connsiteY88" fmla="*/ 1291875 h 2150744"/>
                        <a:gd name="connsiteX89" fmla="*/ 1001364 w 2135982"/>
                        <a:gd name="connsiteY89" fmla="*/ 1213580 h 2150744"/>
                        <a:gd name="connsiteX90" fmla="*/ 926783 w 2135982"/>
                        <a:gd name="connsiteY90" fmla="*/ 1182148 h 2150744"/>
                        <a:gd name="connsiteX91" fmla="*/ 871062 w 2135982"/>
                        <a:gd name="connsiteY91" fmla="*/ 1237964 h 2150744"/>
                        <a:gd name="connsiteX92" fmla="*/ 776288 w 2135982"/>
                        <a:gd name="connsiteY92" fmla="*/ 1143381 h 2150744"/>
                        <a:gd name="connsiteX93" fmla="*/ 832581 w 2135982"/>
                        <a:gd name="connsiteY93" fmla="*/ 1086993 h 2150744"/>
                        <a:gd name="connsiteX94" fmla="*/ 802101 w 2135982"/>
                        <a:gd name="connsiteY94" fmla="*/ 1012983 h 2150744"/>
                        <a:gd name="connsiteX95" fmla="*/ 722186 w 2135982"/>
                        <a:gd name="connsiteY95" fmla="*/ 1013079 h 2150744"/>
                        <a:gd name="connsiteX96" fmla="*/ 722091 w 2135982"/>
                        <a:gd name="connsiteY96" fmla="*/ 879157 h 2150744"/>
                        <a:gd name="connsiteX97" fmla="*/ 802006 w 2135982"/>
                        <a:gd name="connsiteY97" fmla="*/ 879062 h 2150744"/>
                        <a:gd name="connsiteX98" fmla="*/ 832295 w 2135982"/>
                        <a:gd name="connsiteY98" fmla="*/ 805053 h 2150744"/>
                        <a:gd name="connsiteX99" fmla="*/ 775907 w 2135982"/>
                        <a:gd name="connsiteY99" fmla="*/ 748760 h 2150744"/>
                        <a:gd name="connsiteX100" fmla="*/ 870491 w 2135982"/>
                        <a:gd name="connsiteY100" fmla="*/ 653986 h 2150744"/>
                        <a:gd name="connsiteX101" fmla="*/ 926307 w 2135982"/>
                        <a:gd name="connsiteY101" fmla="*/ 709707 h 2150744"/>
                        <a:gd name="connsiteX102" fmla="*/ 1000792 w 2135982"/>
                        <a:gd name="connsiteY102" fmla="*/ 678084 h 2150744"/>
                        <a:gd name="connsiteX103" fmla="*/ 1134522 w 2135982"/>
                        <a:gd name="connsiteY103" fmla="*/ 565403 h 2150744"/>
                        <a:gd name="connsiteX104" fmla="*/ 1000601 w 2135982"/>
                        <a:gd name="connsiteY104" fmla="*/ 565498 h 2150744"/>
                        <a:gd name="connsiteX105" fmla="*/ 966311 w 2135982"/>
                        <a:gd name="connsiteY105" fmla="*/ 565498 h 2150744"/>
                        <a:gd name="connsiteX106" fmla="*/ 966311 w 2135982"/>
                        <a:gd name="connsiteY106" fmla="*/ 599788 h 2150744"/>
                        <a:gd name="connsiteX107" fmla="*/ 966406 w 2135982"/>
                        <a:gd name="connsiteY107" fmla="*/ 652747 h 2150744"/>
                        <a:gd name="connsiteX108" fmla="*/ 932211 w 2135982"/>
                        <a:gd name="connsiteY108" fmla="*/ 667225 h 2150744"/>
                        <a:gd name="connsiteX109" fmla="*/ 894587 w 2135982"/>
                        <a:gd name="connsiteY109" fmla="*/ 629601 h 2150744"/>
                        <a:gd name="connsiteX110" fmla="*/ 870299 w 2135982"/>
                        <a:gd name="connsiteY110" fmla="*/ 605408 h 2150744"/>
                        <a:gd name="connsiteX111" fmla="*/ 846106 w 2135982"/>
                        <a:gd name="connsiteY111" fmla="*/ 629697 h 2150744"/>
                        <a:gd name="connsiteX112" fmla="*/ 751522 w 2135982"/>
                        <a:gd name="connsiteY112" fmla="*/ 724470 h 2150744"/>
                        <a:gd name="connsiteX113" fmla="*/ 727328 w 2135982"/>
                        <a:gd name="connsiteY113" fmla="*/ 748759 h 2150744"/>
                        <a:gd name="connsiteX114" fmla="*/ 751617 w 2135982"/>
                        <a:gd name="connsiteY114" fmla="*/ 772952 h 2150744"/>
                        <a:gd name="connsiteX115" fmla="*/ 790003 w 2135982"/>
                        <a:gd name="connsiteY115" fmla="*/ 811243 h 2150744"/>
                        <a:gd name="connsiteX116" fmla="*/ 776287 w 2135982"/>
                        <a:gd name="connsiteY116" fmla="*/ 844676 h 2150744"/>
                        <a:gd name="connsiteX117" fmla="*/ 721995 w 2135982"/>
                        <a:gd name="connsiteY117" fmla="*/ 844771 h 2150744"/>
                        <a:gd name="connsiteX118" fmla="*/ 687705 w 2135982"/>
                        <a:gd name="connsiteY118" fmla="*/ 844771 h 2150744"/>
                        <a:gd name="connsiteX119" fmla="*/ 687705 w 2135982"/>
                        <a:gd name="connsiteY119" fmla="*/ 879061 h 2150744"/>
                        <a:gd name="connsiteX120" fmla="*/ 687800 w 2135982"/>
                        <a:gd name="connsiteY120" fmla="*/ 1012982 h 2150744"/>
                        <a:gd name="connsiteX121" fmla="*/ 687800 w 2135982"/>
                        <a:gd name="connsiteY121" fmla="*/ 1047272 h 2150744"/>
                        <a:gd name="connsiteX122" fmla="*/ 722090 w 2135982"/>
                        <a:gd name="connsiteY122" fmla="*/ 1047272 h 2150744"/>
                        <a:gd name="connsiteX123" fmla="*/ 776478 w 2135982"/>
                        <a:gd name="connsiteY123" fmla="*/ 1047177 h 2150744"/>
                        <a:gd name="connsiteX124" fmla="*/ 790289 w 2135982"/>
                        <a:gd name="connsiteY124" fmla="*/ 1080610 h 2150744"/>
                        <a:gd name="connsiteX125" fmla="*/ 751999 w 2135982"/>
                        <a:gd name="connsiteY125" fmla="*/ 1118996 h 2150744"/>
                        <a:gd name="connsiteX126" fmla="*/ 727805 w 2135982"/>
                        <a:gd name="connsiteY126" fmla="*/ 1143284 h 2150744"/>
                        <a:gd name="connsiteX127" fmla="*/ 752094 w 2135982"/>
                        <a:gd name="connsiteY127" fmla="*/ 1167478 h 2150744"/>
                        <a:gd name="connsiteX128" fmla="*/ 846867 w 2135982"/>
                        <a:gd name="connsiteY128" fmla="*/ 1262061 h 2150744"/>
                        <a:gd name="connsiteX129" fmla="*/ 871156 w 2135982"/>
                        <a:gd name="connsiteY129" fmla="*/ 1286255 h 2150744"/>
                        <a:gd name="connsiteX130" fmla="*/ 895350 w 2135982"/>
                        <a:gd name="connsiteY130" fmla="*/ 1261966 h 2150744"/>
                        <a:gd name="connsiteX131" fmla="*/ 932878 w 2135982"/>
                        <a:gd name="connsiteY131" fmla="*/ 1224342 h 2150744"/>
                        <a:gd name="connsiteX132" fmla="*/ 967073 w 2135982"/>
                        <a:gd name="connsiteY132" fmla="*/ 1238725 h 2150744"/>
                        <a:gd name="connsiteX133" fmla="*/ 967168 w 2135982"/>
                        <a:gd name="connsiteY133" fmla="*/ 1291684 h 2150744"/>
                        <a:gd name="connsiteX134" fmla="*/ 967168 w 2135982"/>
                        <a:gd name="connsiteY134" fmla="*/ 1325974 h 2150744"/>
                        <a:gd name="connsiteX135" fmla="*/ 1001458 w 2135982"/>
                        <a:gd name="connsiteY135" fmla="*/ 1325974 h 2150744"/>
                        <a:gd name="connsiteX136" fmla="*/ 1135380 w 2135982"/>
                        <a:gd name="connsiteY136" fmla="*/ 1325879 h 2150744"/>
                        <a:gd name="connsiteX137" fmla="*/ 1169670 w 2135982"/>
                        <a:gd name="connsiteY137" fmla="*/ 1325879 h 2150744"/>
                        <a:gd name="connsiteX138" fmla="*/ 1169670 w 2135982"/>
                        <a:gd name="connsiteY138" fmla="*/ 1291589 h 2150744"/>
                        <a:gd name="connsiteX139" fmla="*/ 1169574 w 2135982"/>
                        <a:gd name="connsiteY139" fmla="*/ 1240249 h 2150744"/>
                        <a:gd name="connsiteX140" fmla="*/ 1205293 w 2135982"/>
                        <a:gd name="connsiteY140" fmla="*/ 1225676 h 2150744"/>
                        <a:gd name="connsiteX141" fmla="*/ 1241488 w 2135982"/>
                        <a:gd name="connsiteY141" fmla="*/ 1261775 h 2150744"/>
                        <a:gd name="connsiteX142" fmla="*/ 1265777 w 2135982"/>
                        <a:gd name="connsiteY142" fmla="*/ 1285969 h 2150744"/>
                        <a:gd name="connsiteX143" fmla="*/ 1289970 w 2135982"/>
                        <a:gd name="connsiteY143" fmla="*/ 1261680 h 2150744"/>
                        <a:gd name="connsiteX144" fmla="*/ 1384554 w 2135982"/>
                        <a:gd name="connsiteY144" fmla="*/ 1166906 h 2150744"/>
                        <a:gd name="connsiteX145" fmla="*/ 1408747 w 2135982"/>
                        <a:gd name="connsiteY145" fmla="*/ 1142618 h 2150744"/>
                        <a:gd name="connsiteX146" fmla="*/ 1384458 w 2135982"/>
                        <a:gd name="connsiteY146" fmla="*/ 1118424 h 2150744"/>
                        <a:gd name="connsiteX147" fmla="*/ 1349025 w 2135982"/>
                        <a:gd name="connsiteY147" fmla="*/ 1083087 h 2150744"/>
                        <a:gd name="connsiteX148" fmla="*/ 1364170 w 2135982"/>
                        <a:gd name="connsiteY148" fmla="*/ 1046606 h 2150744"/>
                        <a:gd name="connsiteX149" fmla="*/ 1414081 w 2135982"/>
                        <a:gd name="connsiteY149" fmla="*/ 1046510 h 2150744"/>
                        <a:gd name="connsiteX150" fmla="*/ 1448371 w 2135982"/>
                        <a:gd name="connsiteY150" fmla="*/ 1046510 h 2150744"/>
                        <a:gd name="connsiteX151" fmla="*/ 1448371 w 2135982"/>
                        <a:gd name="connsiteY151" fmla="*/ 1012221 h 2150744"/>
                        <a:gd name="connsiteX152" fmla="*/ 1448276 w 2135982"/>
                        <a:gd name="connsiteY152" fmla="*/ 878299 h 2150744"/>
                        <a:gd name="connsiteX153" fmla="*/ 1448276 w 2135982"/>
                        <a:gd name="connsiteY153" fmla="*/ 844009 h 2150744"/>
                        <a:gd name="connsiteX154" fmla="*/ 1413986 w 2135982"/>
                        <a:gd name="connsiteY154" fmla="*/ 844009 h 2150744"/>
                        <a:gd name="connsiteX155" fmla="*/ 1364075 w 2135982"/>
                        <a:gd name="connsiteY155" fmla="*/ 844104 h 2150744"/>
                        <a:gd name="connsiteX156" fmla="*/ 1348835 w 2135982"/>
                        <a:gd name="connsiteY156" fmla="*/ 807719 h 2150744"/>
                        <a:gd name="connsiteX157" fmla="*/ 1384173 w 2135982"/>
                        <a:gd name="connsiteY157" fmla="*/ 772286 h 2150744"/>
                        <a:gd name="connsiteX158" fmla="*/ 1408366 w 2135982"/>
                        <a:gd name="connsiteY158" fmla="*/ 747997 h 2150744"/>
                        <a:gd name="connsiteX159" fmla="*/ 1384077 w 2135982"/>
                        <a:gd name="connsiteY159" fmla="*/ 723804 h 2150744"/>
                        <a:gd name="connsiteX160" fmla="*/ 1289304 w 2135982"/>
                        <a:gd name="connsiteY160" fmla="*/ 629220 h 2150744"/>
                        <a:gd name="connsiteX161" fmla="*/ 1265015 w 2135982"/>
                        <a:gd name="connsiteY161" fmla="*/ 605027 h 2150744"/>
                        <a:gd name="connsiteX162" fmla="*/ 1240822 w 2135982"/>
                        <a:gd name="connsiteY162" fmla="*/ 629315 h 2150744"/>
                        <a:gd name="connsiteX163" fmla="*/ 1204721 w 2135982"/>
                        <a:gd name="connsiteY163" fmla="*/ 665510 h 2150744"/>
                        <a:gd name="connsiteX164" fmla="*/ 1169003 w 2135982"/>
                        <a:gd name="connsiteY164" fmla="*/ 651032 h 2150744"/>
                        <a:gd name="connsiteX165" fmla="*/ 1168908 w 2135982"/>
                        <a:gd name="connsiteY165" fmla="*/ 599693 h 2150744"/>
                        <a:gd name="connsiteX166" fmla="*/ 1168813 w 2135982"/>
                        <a:gd name="connsiteY166" fmla="*/ 565403 h 2150744"/>
                        <a:gd name="connsiteX167" fmla="*/ 1067943 w 2135982"/>
                        <a:gd name="connsiteY167" fmla="*/ 433386 h 2150744"/>
                        <a:gd name="connsiteX168" fmla="*/ 1580388 w 2135982"/>
                        <a:gd name="connsiteY168" fmla="*/ 945831 h 2150744"/>
                        <a:gd name="connsiteX169" fmla="*/ 1067943 w 2135982"/>
                        <a:gd name="connsiteY169" fmla="*/ 1458276 h 2150744"/>
                        <a:gd name="connsiteX170" fmla="*/ 555498 w 2135982"/>
                        <a:gd name="connsiteY170" fmla="*/ 945831 h 2150744"/>
                        <a:gd name="connsiteX171" fmla="*/ 1067943 w 2135982"/>
                        <a:gd name="connsiteY171" fmla="*/ 433386 h 2150744"/>
                        <a:gd name="connsiteX172" fmla="*/ 1852899 w 2135982"/>
                        <a:gd name="connsiteY172" fmla="*/ 380714 h 2150744"/>
                        <a:gd name="connsiteX173" fmla="*/ 1977867 w 2135982"/>
                        <a:gd name="connsiteY173" fmla="*/ 505682 h 2150744"/>
                        <a:gd name="connsiteX174" fmla="*/ 1977867 w 2135982"/>
                        <a:gd name="connsiteY174" fmla="*/ 543306 h 2150744"/>
                        <a:gd name="connsiteX175" fmla="*/ 1727931 w 2135982"/>
                        <a:gd name="connsiteY175" fmla="*/ 543306 h 2150744"/>
                        <a:gd name="connsiteX176" fmla="*/ 1727931 w 2135982"/>
                        <a:gd name="connsiteY176" fmla="*/ 505682 h 2150744"/>
                        <a:gd name="connsiteX177" fmla="*/ 1852899 w 2135982"/>
                        <a:gd name="connsiteY177" fmla="*/ 380714 h 2150744"/>
                        <a:gd name="connsiteX178" fmla="*/ 283083 w 2135982"/>
                        <a:gd name="connsiteY178" fmla="*/ 380714 h 2150744"/>
                        <a:gd name="connsiteX179" fmla="*/ 408051 w 2135982"/>
                        <a:gd name="connsiteY179" fmla="*/ 505682 h 2150744"/>
                        <a:gd name="connsiteX180" fmla="*/ 408051 w 2135982"/>
                        <a:gd name="connsiteY180" fmla="*/ 543306 h 2150744"/>
                        <a:gd name="connsiteX181" fmla="*/ 158115 w 2135982"/>
                        <a:gd name="connsiteY181" fmla="*/ 543306 h 2150744"/>
                        <a:gd name="connsiteX182" fmla="*/ 158115 w 2135982"/>
                        <a:gd name="connsiteY182" fmla="*/ 505682 h 2150744"/>
                        <a:gd name="connsiteX183" fmla="*/ 283083 w 2135982"/>
                        <a:gd name="connsiteY183" fmla="*/ 380714 h 2150744"/>
                        <a:gd name="connsiteX184" fmla="*/ 1852899 w 2135982"/>
                        <a:gd name="connsiteY184" fmla="*/ 346423 h 2150744"/>
                        <a:gd name="connsiteX185" fmla="*/ 1693641 w 2135982"/>
                        <a:gd name="connsiteY185" fmla="*/ 505681 h 2150744"/>
                        <a:gd name="connsiteX186" fmla="*/ 1693641 w 2135982"/>
                        <a:gd name="connsiteY186" fmla="*/ 543305 h 2150744"/>
                        <a:gd name="connsiteX187" fmla="*/ 1693641 w 2135982"/>
                        <a:gd name="connsiteY187" fmla="*/ 577595 h 2150744"/>
                        <a:gd name="connsiteX188" fmla="*/ 1727931 w 2135982"/>
                        <a:gd name="connsiteY188" fmla="*/ 577595 h 2150744"/>
                        <a:gd name="connsiteX189" fmla="*/ 1977867 w 2135982"/>
                        <a:gd name="connsiteY189" fmla="*/ 577595 h 2150744"/>
                        <a:gd name="connsiteX190" fmla="*/ 2012157 w 2135982"/>
                        <a:gd name="connsiteY190" fmla="*/ 577595 h 2150744"/>
                        <a:gd name="connsiteX191" fmla="*/ 2012157 w 2135982"/>
                        <a:gd name="connsiteY191" fmla="*/ 543305 h 2150744"/>
                        <a:gd name="connsiteX192" fmla="*/ 2012157 w 2135982"/>
                        <a:gd name="connsiteY192" fmla="*/ 505681 h 2150744"/>
                        <a:gd name="connsiteX193" fmla="*/ 1852899 w 2135982"/>
                        <a:gd name="connsiteY193" fmla="*/ 346423 h 2150744"/>
                        <a:gd name="connsiteX194" fmla="*/ 283083 w 2135982"/>
                        <a:gd name="connsiteY194" fmla="*/ 346423 h 2150744"/>
                        <a:gd name="connsiteX195" fmla="*/ 123825 w 2135982"/>
                        <a:gd name="connsiteY195" fmla="*/ 505681 h 2150744"/>
                        <a:gd name="connsiteX196" fmla="*/ 123825 w 2135982"/>
                        <a:gd name="connsiteY196" fmla="*/ 543305 h 2150744"/>
                        <a:gd name="connsiteX197" fmla="*/ 123825 w 2135982"/>
                        <a:gd name="connsiteY197" fmla="*/ 577595 h 2150744"/>
                        <a:gd name="connsiteX198" fmla="*/ 158115 w 2135982"/>
                        <a:gd name="connsiteY198" fmla="*/ 577595 h 2150744"/>
                        <a:gd name="connsiteX199" fmla="*/ 408051 w 2135982"/>
                        <a:gd name="connsiteY199" fmla="*/ 577595 h 2150744"/>
                        <a:gd name="connsiteX200" fmla="*/ 442341 w 2135982"/>
                        <a:gd name="connsiteY200" fmla="*/ 577595 h 2150744"/>
                        <a:gd name="connsiteX201" fmla="*/ 442341 w 2135982"/>
                        <a:gd name="connsiteY201" fmla="*/ 543305 h 2150744"/>
                        <a:gd name="connsiteX202" fmla="*/ 442341 w 2135982"/>
                        <a:gd name="connsiteY202" fmla="*/ 505681 h 2150744"/>
                        <a:gd name="connsiteX203" fmla="*/ 283083 w 2135982"/>
                        <a:gd name="connsiteY203" fmla="*/ 346423 h 2150744"/>
                        <a:gd name="connsiteX204" fmla="*/ 1852899 w 2135982"/>
                        <a:gd name="connsiteY204" fmla="*/ 202978 h 2150744"/>
                        <a:gd name="connsiteX205" fmla="*/ 1898238 w 2135982"/>
                        <a:gd name="connsiteY205" fmla="*/ 248317 h 2150744"/>
                        <a:gd name="connsiteX206" fmla="*/ 1852899 w 2135982"/>
                        <a:gd name="connsiteY206" fmla="*/ 293656 h 2150744"/>
                        <a:gd name="connsiteX207" fmla="*/ 1807560 w 2135982"/>
                        <a:gd name="connsiteY207" fmla="*/ 248317 h 2150744"/>
                        <a:gd name="connsiteX208" fmla="*/ 1852899 w 2135982"/>
                        <a:gd name="connsiteY208" fmla="*/ 202978 h 2150744"/>
                        <a:gd name="connsiteX209" fmla="*/ 283083 w 2135982"/>
                        <a:gd name="connsiteY209" fmla="*/ 202978 h 2150744"/>
                        <a:gd name="connsiteX210" fmla="*/ 328422 w 2135982"/>
                        <a:gd name="connsiteY210" fmla="*/ 248317 h 2150744"/>
                        <a:gd name="connsiteX211" fmla="*/ 283083 w 2135982"/>
                        <a:gd name="connsiteY211" fmla="*/ 293656 h 2150744"/>
                        <a:gd name="connsiteX212" fmla="*/ 237744 w 2135982"/>
                        <a:gd name="connsiteY212" fmla="*/ 248317 h 2150744"/>
                        <a:gd name="connsiteX213" fmla="*/ 283083 w 2135982"/>
                        <a:gd name="connsiteY213" fmla="*/ 202978 h 2150744"/>
                        <a:gd name="connsiteX214" fmla="*/ 1852899 w 2135982"/>
                        <a:gd name="connsiteY214" fmla="*/ 168687 h 2150744"/>
                        <a:gd name="connsiteX215" fmla="*/ 1773270 w 2135982"/>
                        <a:gd name="connsiteY215" fmla="*/ 248316 h 2150744"/>
                        <a:gd name="connsiteX216" fmla="*/ 1852899 w 2135982"/>
                        <a:gd name="connsiteY216" fmla="*/ 327944 h 2150744"/>
                        <a:gd name="connsiteX217" fmla="*/ 1932528 w 2135982"/>
                        <a:gd name="connsiteY217" fmla="*/ 248316 h 2150744"/>
                        <a:gd name="connsiteX218" fmla="*/ 1852899 w 2135982"/>
                        <a:gd name="connsiteY218" fmla="*/ 168687 h 2150744"/>
                        <a:gd name="connsiteX219" fmla="*/ 283083 w 2135982"/>
                        <a:gd name="connsiteY219" fmla="*/ 168687 h 2150744"/>
                        <a:gd name="connsiteX220" fmla="*/ 203454 w 2135982"/>
                        <a:gd name="connsiteY220" fmla="*/ 248316 h 2150744"/>
                        <a:gd name="connsiteX221" fmla="*/ 283083 w 2135982"/>
                        <a:gd name="connsiteY221" fmla="*/ 327944 h 2150744"/>
                        <a:gd name="connsiteX222" fmla="*/ 362712 w 2135982"/>
                        <a:gd name="connsiteY222" fmla="*/ 248316 h 2150744"/>
                        <a:gd name="connsiteX223" fmla="*/ 283083 w 2135982"/>
                        <a:gd name="connsiteY223" fmla="*/ 168687 h 2150744"/>
                        <a:gd name="connsiteX224" fmla="*/ 1852899 w 2135982"/>
                        <a:gd name="connsiteY224" fmla="*/ 90105 h 2150744"/>
                        <a:gd name="connsiteX225" fmla="*/ 2135982 w 2135982"/>
                        <a:gd name="connsiteY225" fmla="*/ 373188 h 2150744"/>
                        <a:gd name="connsiteX226" fmla="*/ 1852899 w 2135982"/>
                        <a:gd name="connsiteY226" fmla="*/ 656271 h 2150744"/>
                        <a:gd name="connsiteX227" fmla="*/ 1569816 w 2135982"/>
                        <a:gd name="connsiteY227" fmla="*/ 373188 h 2150744"/>
                        <a:gd name="connsiteX228" fmla="*/ 1852899 w 2135982"/>
                        <a:gd name="connsiteY228" fmla="*/ 90105 h 2150744"/>
                        <a:gd name="connsiteX229" fmla="*/ 283083 w 2135982"/>
                        <a:gd name="connsiteY229" fmla="*/ 90105 h 2150744"/>
                        <a:gd name="connsiteX230" fmla="*/ 566166 w 2135982"/>
                        <a:gd name="connsiteY230" fmla="*/ 373188 h 2150744"/>
                        <a:gd name="connsiteX231" fmla="*/ 283083 w 2135982"/>
                        <a:gd name="connsiteY231" fmla="*/ 656271 h 2150744"/>
                        <a:gd name="connsiteX232" fmla="*/ 0 w 2135982"/>
                        <a:gd name="connsiteY232" fmla="*/ 373188 h 2150744"/>
                        <a:gd name="connsiteX233" fmla="*/ 283083 w 2135982"/>
                        <a:gd name="connsiteY233" fmla="*/ 90105 h 2150744"/>
                        <a:gd name="connsiteX234" fmla="*/ 1067943 w 2135982"/>
                        <a:gd name="connsiteY234" fmla="*/ 0 h 2150744"/>
                        <a:gd name="connsiteX235" fmla="*/ 1596424 w 2135982"/>
                        <a:gd name="connsiteY235" fmla="*/ 161764 h 2150744"/>
                        <a:gd name="connsiteX236" fmla="*/ 1635441 w 2135982"/>
                        <a:gd name="connsiteY236" fmla="*/ 193971 h 2150744"/>
                        <a:gd name="connsiteX237" fmla="*/ 1618162 w 2135982"/>
                        <a:gd name="connsiteY237" fmla="*/ 214913 h 2150744"/>
                        <a:gd name="connsiteX238" fmla="*/ 1609804 w 2135982"/>
                        <a:gd name="connsiteY238" fmla="*/ 230312 h 2150744"/>
                        <a:gd name="connsiteX239" fmla="*/ 1571609 w 2135982"/>
                        <a:gd name="connsiteY239" fmla="*/ 198801 h 2150744"/>
                        <a:gd name="connsiteX240" fmla="*/ 1067943 w 2135982"/>
                        <a:gd name="connsiteY240" fmla="*/ 44958 h 2150744"/>
                        <a:gd name="connsiteX241" fmla="*/ 564277 w 2135982"/>
                        <a:gd name="connsiteY241" fmla="*/ 198801 h 2150744"/>
                        <a:gd name="connsiteX242" fmla="*/ 526149 w 2135982"/>
                        <a:gd name="connsiteY242" fmla="*/ 230258 h 2150744"/>
                        <a:gd name="connsiteX243" fmla="*/ 517820 w 2135982"/>
                        <a:gd name="connsiteY243" fmla="*/ 214913 h 2150744"/>
                        <a:gd name="connsiteX244" fmla="*/ 500519 w 2135982"/>
                        <a:gd name="connsiteY244" fmla="*/ 193944 h 2150744"/>
                        <a:gd name="connsiteX245" fmla="*/ 539504 w 2135982"/>
                        <a:gd name="connsiteY245" fmla="*/ 161764 h 2150744"/>
                        <a:gd name="connsiteX246" fmla="*/ 1067943 w 2135982"/>
                        <a:gd name="connsiteY246" fmla="*/ 0 h 21507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  <a:cxn ang="0">
                          <a:pos x="connsiteX148" y="connsiteY148"/>
                        </a:cxn>
                        <a:cxn ang="0">
                          <a:pos x="connsiteX149" y="connsiteY149"/>
                        </a:cxn>
                        <a:cxn ang="0">
                          <a:pos x="connsiteX150" y="connsiteY150"/>
                        </a:cxn>
                        <a:cxn ang="0">
                          <a:pos x="connsiteX151" y="connsiteY151"/>
                        </a:cxn>
                        <a:cxn ang="0">
                          <a:pos x="connsiteX152" y="connsiteY152"/>
                        </a:cxn>
                        <a:cxn ang="0">
                          <a:pos x="connsiteX153" y="connsiteY153"/>
                        </a:cxn>
                        <a:cxn ang="0">
                          <a:pos x="connsiteX154" y="connsiteY154"/>
                        </a:cxn>
                        <a:cxn ang="0">
                          <a:pos x="connsiteX155" y="connsiteY155"/>
                        </a:cxn>
                        <a:cxn ang="0">
                          <a:pos x="connsiteX156" y="connsiteY156"/>
                        </a:cxn>
                        <a:cxn ang="0">
                          <a:pos x="connsiteX157" y="connsiteY157"/>
                        </a:cxn>
                        <a:cxn ang="0">
                          <a:pos x="connsiteX158" y="connsiteY158"/>
                        </a:cxn>
                        <a:cxn ang="0">
                          <a:pos x="connsiteX159" y="connsiteY159"/>
                        </a:cxn>
                        <a:cxn ang="0">
                          <a:pos x="connsiteX160" y="connsiteY160"/>
                        </a:cxn>
                        <a:cxn ang="0">
                          <a:pos x="connsiteX161" y="connsiteY161"/>
                        </a:cxn>
                        <a:cxn ang="0">
                          <a:pos x="connsiteX162" y="connsiteY162"/>
                        </a:cxn>
                        <a:cxn ang="0">
                          <a:pos x="connsiteX163" y="connsiteY163"/>
                        </a:cxn>
                        <a:cxn ang="0">
                          <a:pos x="connsiteX164" y="connsiteY164"/>
                        </a:cxn>
                        <a:cxn ang="0">
                          <a:pos x="connsiteX165" y="connsiteY165"/>
                        </a:cxn>
                        <a:cxn ang="0">
                          <a:pos x="connsiteX166" y="connsiteY166"/>
                        </a:cxn>
                        <a:cxn ang="0">
                          <a:pos x="connsiteX167" y="connsiteY167"/>
                        </a:cxn>
                        <a:cxn ang="0">
                          <a:pos x="connsiteX168" y="connsiteY168"/>
                        </a:cxn>
                        <a:cxn ang="0">
                          <a:pos x="connsiteX169" y="connsiteY169"/>
                        </a:cxn>
                        <a:cxn ang="0">
                          <a:pos x="connsiteX170" y="connsiteY170"/>
                        </a:cxn>
                        <a:cxn ang="0">
                          <a:pos x="connsiteX171" y="connsiteY171"/>
                        </a:cxn>
                        <a:cxn ang="0">
                          <a:pos x="connsiteX172" y="connsiteY172"/>
                        </a:cxn>
                        <a:cxn ang="0">
                          <a:pos x="connsiteX173" y="connsiteY173"/>
                        </a:cxn>
                        <a:cxn ang="0">
                          <a:pos x="connsiteX174" y="connsiteY174"/>
                        </a:cxn>
                        <a:cxn ang="0">
                          <a:pos x="connsiteX175" y="connsiteY175"/>
                        </a:cxn>
                        <a:cxn ang="0">
                          <a:pos x="connsiteX176" y="connsiteY176"/>
                        </a:cxn>
                        <a:cxn ang="0">
                          <a:pos x="connsiteX177" y="connsiteY177"/>
                        </a:cxn>
                        <a:cxn ang="0">
                          <a:pos x="connsiteX178" y="connsiteY178"/>
                        </a:cxn>
                        <a:cxn ang="0">
                          <a:pos x="connsiteX179" y="connsiteY179"/>
                        </a:cxn>
                        <a:cxn ang="0">
                          <a:pos x="connsiteX180" y="connsiteY180"/>
                        </a:cxn>
                        <a:cxn ang="0">
                          <a:pos x="connsiteX181" y="connsiteY181"/>
                        </a:cxn>
                        <a:cxn ang="0">
                          <a:pos x="connsiteX182" y="connsiteY182"/>
                        </a:cxn>
                        <a:cxn ang="0">
                          <a:pos x="connsiteX183" y="connsiteY183"/>
                        </a:cxn>
                        <a:cxn ang="0">
                          <a:pos x="connsiteX184" y="connsiteY184"/>
                        </a:cxn>
                        <a:cxn ang="0">
                          <a:pos x="connsiteX185" y="connsiteY185"/>
                        </a:cxn>
                        <a:cxn ang="0">
                          <a:pos x="connsiteX186" y="connsiteY186"/>
                        </a:cxn>
                        <a:cxn ang="0">
                          <a:pos x="connsiteX187" y="connsiteY187"/>
                        </a:cxn>
                        <a:cxn ang="0">
                          <a:pos x="connsiteX188" y="connsiteY188"/>
                        </a:cxn>
                        <a:cxn ang="0">
                          <a:pos x="connsiteX189" y="connsiteY189"/>
                        </a:cxn>
                        <a:cxn ang="0">
                          <a:pos x="connsiteX190" y="connsiteY190"/>
                        </a:cxn>
                        <a:cxn ang="0">
                          <a:pos x="connsiteX191" y="connsiteY191"/>
                        </a:cxn>
                        <a:cxn ang="0">
                          <a:pos x="connsiteX192" y="connsiteY192"/>
                        </a:cxn>
                        <a:cxn ang="0">
                          <a:pos x="connsiteX193" y="connsiteY193"/>
                        </a:cxn>
                        <a:cxn ang="0">
                          <a:pos x="connsiteX194" y="connsiteY194"/>
                        </a:cxn>
                        <a:cxn ang="0">
                          <a:pos x="connsiteX195" y="connsiteY195"/>
                        </a:cxn>
                        <a:cxn ang="0">
                          <a:pos x="connsiteX196" y="connsiteY196"/>
                        </a:cxn>
                        <a:cxn ang="0">
                          <a:pos x="connsiteX197" y="connsiteY197"/>
                        </a:cxn>
                        <a:cxn ang="0">
                          <a:pos x="connsiteX198" y="connsiteY198"/>
                        </a:cxn>
                        <a:cxn ang="0">
                          <a:pos x="connsiteX199" y="connsiteY199"/>
                        </a:cxn>
                        <a:cxn ang="0">
                          <a:pos x="connsiteX200" y="connsiteY200"/>
                        </a:cxn>
                        <a:cxn ang="0">
                          <a:pos x="connsiteX201" y="connsiteY201"/>
                        </a:cxn>
                        <a:cxn ang="0">
                          <a:pos x="connsiteX202" y="connsiteY202"/>
                        </a:cxn>
                        <a:cxn ang="0">
                          <a:pos x="connsiteX203" y="connsiteY203"/>
                        </a:cxn>
                        <a:cxn ang="0">
                          <a:pos x="connsiteX204" y="connsiteY204"/>
                        </a:cxn>
                        <a:cxn ang="0">
                          <a:pos x="connsiteX205" y="connsiteY205"/>
                        </a:cxn>
                        <a:cxn ang="0">
                          <a:pos x="connsiteX206" y="connsiteY206"/>
                        </a:cxn>
                        <a:cxn ang="0">
                          <a:pos x="connsiteX207" y="connsiteY207"/>
                        </a:cxn>
                        <a:cxn ang="0">
                          <a:pos x="connsiteX208" y="connsiteY208"/>
                        </a:cxn>
                        <a:cxn ang="0">
                          <a:pos x="connsiteX209" y="connsiteY209"/>
                        </a:cxn>
                        <a:cxn ang="0">
                          <a:pos x="connsiteX210" y="connsiteY210"/>
                        </a:cxn>
                        <a:cxn ang="0">
                          <a:pos x="connsiteX211" y="connsiteY211"/>
                        </a:cxn>
                        <a:cxn ang="0">
                          <a:pos x="connsiteX212" y="connsiteY212"/>
                        </a:cxn>
                        <a:cxn ang="0">
                          <a:pos x="connsiteX213" y="connsiteY213"/>
                        </a:cxn>
                        <a:cxn ang="0">
                          <a:pos x="connsiteX214" y="connsiteY214"/>
                        </a:cxn>
                        <a:cxn ang="0">
                          <a:pos x="connsiteX215" y="connsiteY215"/>
                        </a:cxn>
                        <a:cxn ang="0">
                          <a:pos x="connsiteX216" y="connsiteY216"/>
                        </a:cxn>
                        <a:cxn ang="0">
                          <a:pos x="connsiteX217" y="connsiteY217"/>
                        </a:cxn>
                        <a:cxn ang="0">
                          <a:pos x="connsiteX218" y="connsiteY218"/>
                        </a:cxn>
                        <a:cxn ang="0">
                          <a:pos x="connsiteX219" y="connsiteY219"/>
                        </a:cxn>
                        <a:cxn ang="0">
                          <a:pos x="connsiteX220" y="connsiteY220"/>
                        </a:cxn>
                        <a:cxn ang="0">
                          <a:pos x="connsiteX221" y="connsiteY221"/>
                        </a:cxn>
                        <a:cxn ang="0">
                          <a:pos x="connsiteX222" y="connsiteY222"/>
                        </a:cxn>
                        <a:cxn ang="0">
                          <a:pos x="connsiteX223" y="connsiteY223"/>
                        </a:cxn>
                        <a:cxn ang="0">
                          <a:pos x="connsiteX224" y="connsiteY224"/>
                        </a:cxn>
                        <a:cxn ang="0">
                          <a:pos x="connsiteX225" y="connsiteY225"/>
                        </a:cxn>
                        <a:cxn ang="0">
                          <a:pos x="connsiteX226" y="connsiteY226"/>
                        </a:cxn>
                        <a:cxn ang="0">
                          <a:pos x="connsiteX227" y="connsiteY227"/>
                        </a:cxn>
                        <a:cxn ang="0">
                          <a:pos x="connsiteX228" y="connsiteY228"/>
                        </a:cxn>
                        <a:cxn ang="0">
                          <a:pos x="connsiteX229" y="connsiteY229"/>
                        </a:cxn>
                        <a:cxn ang="0">
                          <a:pos x="connsiteX230" y="connsiteY230"/>
                        </a:cxn>
                        <a:cxn ang="0">
                          <a:pos x="connsiteX231" y="connsiteY231"/>
                        </a:cxn>
                        <a:cxn ang="0">
                          <a:pos x="connsiteX232" y="connsiteY232"/>
                        </a:cxn>
                        <a:cxn ang="0">
                          <a:pos x="connsiteX233" y="connsiteY233"/>
                        </a:cxn>
                        <a:cxn ang="0">
                          <a:pos x="connsiteX234" y="connsiteY234"/>
                        </a:cxn>
                        <a:cxn ang="0">
                          <a:pos x="connsiteX235" y="connsiteY235"/>
                        </a:cxn>
                        <a:cxn ang="0">
                          <a:pos x="connsiteX236" y="connsiteY236"/>
                        </a:cxn>
                        <a:cxn ang="0">
                          <a:pos x="connsiteX237" y="connsiteY237"/>
                        </a:cxn>
                        <a:cxn ang="0">
                          <a:pos x="connsiteX238" y="connsiteY238"/>
                        </a:cxn>
                        <a:cxn ang="0">
                          <a:pos x="connsiteX239" y="connsiteY239"/>
                        </a:cxn>
                        <a:cxn ang="0">
                          <a:pos x="connsiteX240" y="connsiteY240"/>
                        </a:cxn>
                        <a:cxn ang="0">
                          <a:pos x="connsiteX241" y="connsiteY241"/>
                        </a:cxn>
                        <a:cxn ang="0">
                          <a:pos x="connsiteX242" y="connsiteY242"/>
                        </a:cxn>
                        <a:cxn ang="0">
                          <a:pos x="connsiteX243" y="connsiteY243"/>
                        </a:cxn>
                        <a:cxn ang="0">
                          <a:pos x="connsiteX244" y="connsiteY244"/>
                        </a:cxn>
                        <a:cxn ang="0">
                          <a:pos x="connsiteX245" y="connsiteY245"/>
                        </a:cxn>
                        <a:cxn ang="0">
                          <a:pos x="connsiteX246" y="connsiteY246"/>
                        </a:cxn>
                      </a:cxnLst>
                      <a:rect l="l" t="t" r="r" b="b"/>
                      <a:pathLst>
                        <a:path w="2135982" h="2150744">
                          <a:moveTo>
                            <a:pt x="1067944" y="1875187"/>
                          </a:moveTo>
                          <a:cubicBezTo>
                            <a:pt x="1137001" y="1875187"/>
                            <a:pt x="1192912" y="1931099"/>
                            <a:pt x="1192912" y="2000155"/>
                          </a:cubicBezTo>
                          <a:lnTo>
                            <a:pt x="1192912" y="2037778"/>
                          </a:lnTo>
                          <a:lnTo>
                            <a:pt x="942977" y="2037778"/>
                          </a:lnTo>
                          <a:lnTo>
                            <a:pt x="942977" y="2000155"/>
                          </a:lnTo>
                          <a:cubicBezTo>
                            <a:pt x="942977" y="1931099"/>
                            <a:pt x="998984" y="1875187"/>
                            <a:pt x="1067944" y="1875187"/>
                          </a:cubicBezTo>
                          <a:close/>
                          <a:moveTo>
                            <a:pt x="1067944" y="1840896"/>
                          </a:moveTo>
                          <a:cubicBezTo>
                            <a:pt x="980124" y="1840896"/>
                            <a:pt x="908687" y="1912333"/>
                            <a:pt x="908687" y="2000154"/>
                          </a:cubicBezTo>
                          <a:lnTo>
                            <a:pt x="908687" y="2037777"/>
                          </a:lnTo>
                          <a:lnTo>
                            <a:pt x="908687" y="2072067"/>
                          </a:lnTo>
                          <a:lnTo>
                            <a:pt x="942977" y="2072067"/>
                          </a:lnTo>
                          <a:lnTo>
                            <a:pt x="1192912" y="2072067"/>
                          </a:lnTo>
                          <a:lnTo>
                            <a:pt x="1227203" y="2072067"/>
                          </a:lnTo>
                          <a:lnTo>
                            <a:pt x="1227203" y="2037777"/>
                          </a:lnTo>
                          <a:lnTo>
                            <a:pt x="1227203" y="2000154"/>
                          </a:lnTo>
                          <a:cubicBezTo>
                            <a:pt x="1227298" y="1912333"/>
                            <a:pt x="1155765" y="1840896"/>
                            <a:pt x="1067944" y="1840896"/>
                          </a:cubicBezTo>
                          <a:close/>
                          <a:moveTo>
                            <a:pt x="1067945" y="1697450"/>
                          </a:moveTo>
                          <a:cubicBezTo>
                            <a:pt x="1092995" y="1697450"/>
                            <a:pt x="1113284" y="1717833"/>
                            <a:pt x="1113284" y="1742789"/>
                          </a:cubicBezTo>
                          <a:cubicBezTo>
                            <a:pt x="1113284" y="1767744"/>
                            <a:pt x="1092900" y="1788128"/>
                            <a:pt x="1067945" y="1788128"/>
                          </a:cubicBezTo>
                          <a:cubicBezTo>
                            <a:pt x="1042989" y="1788128"/>
                            <a:pt x="1022606" y="1767744"/>
                            <a:pt x="1022606" y="1742789"/>
                          </a:cubicBezTo>
                          <a:cubicBezTo>
                            <a:pt x="1022606" y="1717833"/>
                            <a:pt x="1042894" y="1697450"/>
                            <a:pt x="1067945" y="1697450"/>
                          </a:cubicBezTo>
                          <a:close/>
                          <a:moveTo>
                            <a:pt x="1067945" y="1663159"/>
                          </a:moveTo>
                          <a:cubicBezTo>
                            <a:pt x="1024035" y="1663159"/>
                            <a:pt x="988316" y="1698878"/>
                            <a:pt x="988316" y="1742788"/>
                          </a:cubicBezTo>
                          <a:cubicBezTo>
                            <a:pt x="988316" y="1786698"/>
                            <a:pt x="1024035" y="1822417"/>
                            <a:pt x="1067945" y="1822417"/>
                          </a:cubicBezTo>
                          <a:cubicBezTo>
                            <a:pt x="1111950" y="1822417"/>
                            <a:pt x="1147573" y="1786698"/>
                            <a:pt x="1147573" y="1742788"/>
                          </a:cubicBezTo>
                          <a:cubicBezTo>
                            <a:pt x="1147573" y="1698878"/>
                            <a:pt x="1111855" y="1663159"/>
                            <a:pt x="1067945" y="1663159"/>
                          </a:cubicBezTo>
                          <a:close/>
                          <a:moveTo>
                            <a:pt x="1070039" y="795528"/>
                          </a:moveTo>
                          <a:cubicBezTo>
                            <a:pt x="1152906" y="795432"/>
                            <a:pt x="1220344" y="862774"/>
                            <a:pt x="1220439" y="945642"/>
                          </a:cubicBezTo>
                          <a:cubicBezTo>
                            <a:pt x="1220534" y="1028509"/>
                            <a:pt x="1153192" y="1096041"/>
                            <a:pt x="1070325" y="1096041"/>
                          </a:cubicBezTo>
                          <a:cubicBezTo>
                            <a:pt x="987457" y="1096137"/>
                            <a:pt x="920021" y="1028795"/>
                            <a:pt x="919925" y="945927"/>
                          </a:cubicBezTo>
                          <a:cubicBezTo>
                            <a:pt x="919830" y="863060"/>
                            <a:pt x="987172" y="795623"/>
                            <a:pt x="1070039" y="795528"/>
                          </a:cubicBezTo>
                          <a:close/>
                          <a:moveTo>
                            <a:pt x="1070134" y="761238"/>
                          </a:moveTo>
                          <a:cubicBezTo>
                            <a:pt x="968217" y="761333"/>
                            <a:pt x="885635" y="844010"/>
                            <a:pt x="885730" y="945927"/>
                          </a:cubicBezTo>
                          <a:cubicBezTo>
                            <a:pt x="885826" y="1047940"/>
                            <a:pt x="968503" y="1130522"/>
                            <a:pt x="1070420" y="1130332"/>
                          </a:cubicBezTo>
                          <a:cubicBezTo>
                            <a:pt x="1172338" y="1130236"/>
                            <a:pt x="1254919" y="1047559"/>
                            <a:pt x="1254824" y="945642"/>
                          </a:cubicBezTo>
                          <a:cubicBezTo>
                            <a:pt x="1254729" y="843724"/>
                            <a:pt x="1172052" y="761142"/>
                            <a:pt x="1070134" y="761238"/>
                          </a:cubicBezTo>
                          <a:close/>
                          <a:moveTo>
                            <a:pt x="175710" y="634899"/>
                          </a:moveTo>
                          <a:lnTo>
                            <a:pt x="218464" y="648171"/>
                          </a:lnTo>
                          <a:lnTo>
                            <a:pt x="207574" y="677922"/>
                          </a:lnTo>
                          <a:cubicBezTo>
                            <a:pt x="181250" y="762553"/>
                            <a:pt x="167068" y="852535"/>
                            <a:pt x="167068" y="945832"/>
                          </a:cubicBezTo>
                          <a:cubicBezTo>
                            <a:pt x="167068" y="1319022"/>
                            <a:pt x="393918" y="1639169"/>
                            <a:pt x="717262" y="1775918"/>
                          </a:cubicBezTo>
                          <a:lnTo>
                            <a:pt x="792801" y="1803563"/>
                          </a:lnTo>
                          <a:lnTo>
                            <a:pt x="807108" y="1757472"/>
                          </a:lnTo>
                          <a:cubicBezTo>
                            <a:pt x="850082" y="1655869"/>
                            <a:pt x="950688" y="1584578"/>
                            <a:pt x="1067944" y="1584578"/>
                          </a:cubicBezTo>
                          <a:cubicBezTo>
                            <a:pt x="1185201" y="1584578"/>
                            <a:pt x="1285806" y="1655869"/>
                            <a:pt x="1328781" y="1757472"/>
                          </a:cubicBezTo>
                          <a:lnTo>
                            <a:pt x="1343088" y="1803562"/>
                          </a:lnTo>
                          <a:lnTo>
                            <a:pt x="1418624" y="1775918"/>
                          </a:lnTo>
                          <a:cubicBezTo>
                            <a:pt x="1741968" y="1639169"/>
                            <a:pt x="1968818" y="1319022"/>
                            <a:pt x="1968818" y="945832"/>
                          </a:cubicBezTo>
                          <a:cubicBezTo>
                            <a:pt x="1968818" y="852535"/>
                            <a:pt x="1954637" y="762553"/>
                            <a:pt x="1928312" y="677922"/>
                          </a:cubicBezTo>
                          <a:lnTo>
                            <a:pt x="1917432" y="648198"/>
                          </a:lnTo>
                          <a:lnTo>
                            <a:pt x="1960195" y="634923"/>
                          </a:lnTo>
                          <a:lnTo>
                            <a:pt x="1971186" y="664896"/>
                          </a:lnTo>
                          <a:cubicBezTo>
                            <a:pt x="1998861" y="753688"/>
                            <a:pt x="2013776" y="848052"/>
                            <a:pt x="2013776" y="945832"/>
                          </a:cubicBezTo>
                          <a:cubicBezTo>
                            <a:pt x="2013776" y="1336953"/>
                            <a:pt x="1775085" y="1673424"/>
                            <a:pt x="1435735" y="1817214"/>
                          </a:cubicBezTo>
                          <a:lnTo>
                            <a:pt x="1349143" y="1848971"/>
                          </a:lnTo>
                          <a:lnTo>
                            <a:pt x="1348031" y="1837945"/>
                          </a:lnTo>
                          <a:lnTo>
                            <a:pt x="1345276" y="1810610"/>
                          </a:lnTo>
                          <a:lnTo>
                            <a:pt x="1343255" y="1804100"/>
                          </a:lnTo>
                          <a:lnTo>
                            <a:pt x="1345276" y="1810610"/>
                          </a:lnTo>
                          <a:lnTo>
                            <a:pt x="1348031" y="1837945"/>
                          </a:lnTo>
                          <a:lnTo>
                            <a:pt x="1351027" y="1867661"/>
                          </a:lnTo>
                          <a:cubicBezTo>
                            <a:pt x="1351027" y="2024003"/>
                            <a:pt x="1224286" y="2150744"/>
                            <a:pt x="1067944" y="2150744"/>
                          </a:cubicBezTo>
                          <a:cubicBezTo>
                            <a:pt x="911602" y="2150744"/>
                            <a:pt x="784862" y="2024003"/>
                            <a:pt x="784862" y="1867661"/>
                          </a:cubicBezTo>
                          <a:lnTo>
                            <a:pt x="786746" y="1848972"/>
                          </a:lnTo>
                          <a:lnTo>
                            <a:pt x="790613" y="1810610"/>
                          </a:lnTo>
                          <a:lnTo>
                            <a:pt x="791254" y="1808547"/>
                          </a:lnTo>
                          <a:lnTo>
                            <a:pt x="790613" y="1810610"/>
                          </a:lnTo>
                          <a:lnTo>
                            <a:pt x="786746" y="1848972"/>
                          </a:lnTo>
                          <a:lnTo>
                            <a:pt x="700151" y="1817214"/>
                          </a:lnTo>
                          <a:cubicBezTo>
                            <a:pt x="360801" y="1673424"/>
                            <a:pt x="122111" y="1336953"/>
                            <a:pt x="122111" y="945832"/>
                          </a:cubicBezTo>
                          <a:cubicBezTo>
                            <a:pt x="122111" y="848052"/>
                            <a:pt x="137029" y="753688"/>
                            <a:pt x="164709" y="664896"/>
                          </a:cubicBezTo>
                          <a:close/>
                          <a:moveTo>
                            <a:pt x="1000697" y="599789"/>
                          </a:moveTo>
                          <a:lnTo>
                            <a:pt x="1134619" y="599789"/>
                          </a:lnTo>
                          <a:lnTo>
                            <a:pt x="1134714" y="676941"/>
                          </a:lnTo>
                          <a:cubicBezTo>
                            <a:pt x="1161955" y="683418"/>
                            <a:pt x="1187578" y="693991"/>
                            <a:pt x="1211009" y="707802"/>
                          </a:cubicBezTo>
                          <a:lnTo>
                            <a:pt x="1265111" y="653605"/>
                          </a:lnTo>
                          <a:lnTo>
                            <a:pt x="1359885" y="748189"/>
                          </a:lnTo>
                          <a:lnTo>
                            <a:pt x="1306355" y="801814"/>
                          </a:lnTo>
                          <a:cubicBezTo>
                            <a:pt x="1320737" y="825341"/>
                            <a:pt x="1331691" y="851058"/>
                            <a:pt x="1338549" y="878586"/>
                          </a:cubicBezTo>
                          <a:lnTo>
                            <a:pt x="1413987" y="878490"/>
                          </a:lnTo>
                          <a:lnTo>
                            <a:pt x="1414082" y="1012412"/>
                          </a:lnTo>
                          <a:lnTo>
                            <a:pt x="1338644" y="1012507"/>
                          </a:lnTo>
                          <a:cubicBezTo>
                            <a:pt x="1331786" y="1040034"/>
                            <a:pt x="1320928" y="1065752"/>
                            <a:pt x="1306640" y="1089374"/>
                          </a:cubicBezTo>
                          <a:lnTo>
                            <a:pt x="1360266" y="1142905"/>
                          </a:lnTo>
                          <a:lnTo>
                            <a:pt x="1265683" y="1237678"/>
                          </a:lnTo>
                          <a:lnTo>
                            <a:pt x="1211485" y="1183576"/>
                          </a:lnTo>
                          <a:cubicBezTo>
                            <a:pt x="1188054" y="1197483"/>
                            <a:pt x="1162527" y="1208056"/>
                            <a:pt x="1135285" y="1214628"/>
                          </a:cubicBezTo>
                          <a:lnTo>
                            <a:pt x="1135381" y="1291780"/>
                          </a:lnTo>
                          <a:lnTo>
                            <a:pt x="1001459" y="1291875"/>
                          </a:lnTo>
                          <a:lnTo>
                            <a:pt x="1001364" y="1213580"/>
                          </a:lnTo>
                          <a:cubicBezTo>
                            <a:pt x="974694" y="1206722"/>
                            <a:pt x="949643" y="1196054"/>
                            <a:pt x="926783" y="1182148"/>
                          </a:cubicBezTo>
                          <a:lnTo>
                            <a:pt x="871062" y="1237964"/>
                          </a:lnTo>
                          <a:lnTo>
                            <a:pt x="776288" y="1143381"/>
                          </a:lnTo>
                          <a:lnTo>
                            <a:pt x="832581" y="1086993"/>
                          </a:lnTo>
                          <a:cubicBezTo>
                            <a:pt x="819055" y="1064228"/>
                            <a:pt x="808673" y="1039368"/>
                            <a:pt x="802101" y="1012983"/>
                          </a:cubicBezTo>
                          <a:lnTo>
                            <a:pt x="722186" y="1013079"/>
                          </a:lnTo>
                          <a:lnTo>
                            <a:pt x="722091" y="879157"/>
                          </a:lnTo>
                          <a:lnTo>
                            <a:pt x="802006" y="879062"/>
                          </a:lnTo>
                          <a:cubicBezTo>
                            <a:pt x="808578" y="852678"/>
                            <a:pt x="818865" y="827817"/>
                            <a:pt x="832295" y="805053"/>
                          </a:cubicBezTo>
                          <a:lnTo>
                            <a:pt x="775907" y="748760"/>
                          </a:lnTo>
                          <a:lnTo>
                            <a:pt x="870491" y="653986"/>
                          </a:lnTo>
                          <a:lnTo>
                            <a:pt x="926307" y="709707"/>
                          </a:lnTo>
                          <a:cubicBezTo>
                            <a:pt x="949167" y="695706"/>
                            <a:pt x="974218" y="685038"/>
                            <a:pt x="1000792" y="678084"/>
                          </a:cubicBezTo>
                          <a:close/>
                          <a:moveTo>
                            <a:pt x="1134522" y="565403"/>
                          </a:moveTo>
                          <a:lnTo>
                            <a:pt x="1000601" y="565498"/>
                          </a:lnTo>
                          <a:lnTo>
                            <a:pt x="966311" y="565498"/>
                          </a:lnTo>
                          <a:lnTo>
                            <a:pt x="966311" y="599788"/>
                          </a:lnTo>
                          <a:lnTo>
                            <a:pt x="966406" y="652747"/>
                          </a:lnTo>
                          <a:cubicBezTo>
                            <a:pt x="954690" y="656843"/>
                            <a:pt x="943355" y="661700"/>
                            <a:pt x="932211" y="667225"/>
                          </a:cubicBezTo>
                          <a:lnTo>
                            <a:pt x="894587" y="629601"/>
                          </a:lnTo>
                          <a:lnTo>
                            <a:pt x="870299" y="605408"/>
                          </a:lnTo>
                          <a:lnTo>
                            <a:pt x="846106" y="629697"/>
                          </a:lnTo>
                          <a:lnTo>
                            <a:pt x="751522" y="724470"/>
                          </a:lnTo>
                          <a:lnTo>
                            <a:pt x="727328" y="748759"/>
                          </a:lnTo>
                          <a:lnTo>
                            <a:pt x="751617" y="772952"/>
                          </a:lnTo>
                          <a:lnTo>
                            <a:pt x="790003" y="811243"/>
                          </a:lnTo>
                          <a:cubicBezTo>
                            <a:pt x="784765" y="822101"/>
                            <a:pt x="780192" y="833341"/>
                            <a:pt x="776287" y="844676"/>
                          </a:cubicBezTo>
                          <a:lnTo>
                            <a:pt x="721995" y="844771"/>
                          </a:lnTo>
                          <a:lnTo>
                            <a:pt x="687705" y="844771"/>
                          </a:lnTo>
                          <a:lnTo>
                            <a:pt x="687705" y="879061"/>
                          </a:lnTo>
                          <a:lnTo>
                            <a:pt x="687800" y="1012982"/>
                          </a:lnTo>
                          <a:lnTo>
                            <a:pt x="687800" y="1047272"/>
                          </a:lnTo>
                          <a:lnTo>
                            <a:pt x="722090" y="1047272"/>
                          </a:lnTo>
                          <a:lnTo>
                            <a:pt x="776478" y="1047177"/>
                          </a:lnTo>
                          <a:cubicBezTo>
                            <a:pt x="780383" y="1058607"/>
                            <a:pt x="785050" y="1069751"/>
                            <a:pt x="790289" y="1080610"/>
                          </a:cubicBezTo>
                          <a:lnTo>
                            <a:pt x="751999" y="1118996"/>
                          </a:lnTo>
                          <a:lnTo>
                            <a:pt x="727805" y="1143284"/>
                          </a:lnTo>
                          <a:lnTo>
                            <a:pt x="752094" y="1167478"/>
                          </a:lnTo>
                          <a:lnTo>
                            <a:pt x="846867" y="1262061"/>
                          </a:lnTo>
                          <a:lnTo>
                            <a:pt x="871156" y="1286255"/>
                          </a:lnTo>
                          <a:lnTo>
                            <a:pt x="895350" y="1261966"/>
                          </a:lnTo>
                          <a:lnTo>
                            <a:pt x="932878" y="1224342"/>
                          </a:lnTo>
                          <a:cubicBezTo>
                            <a:pt x="944022" y="1229867"/>
                            <a:pt x="955452" y="1234629"/>
                            <a:pt x="967073" y="1238725"/>
                          </a:cubicBezTo>
                          <a:lnTo>
                            <a:pt x="967168" y="1291684"/>
                          </a:lnTo>
                          <a:lnTo>
                            <a:pt x="967168" y="1325974"/>
                          </a:lnTo>
                          <a:lnTo>
                            <a:pt x="1001458" y="1325974"/>
                          </a:lnTo>
                          <a:lnTo>
                            <a:pt x="1135380" y="1325879"/>
                          </a:lnTo>
                          <a:lnTo>
                            <a:pt x="1169670" y="1325879"/>
                          </a:lnTo>
                          <a:lnTo>
                            <a:pt x="1169670" y="1291589"/>
                          </a:lnTo>
                          <a:lnTo>
                            <a:pt x="1169574" y="1240249"/>
                          </a:lnTo>
                          <a:cubicBezTo>
                            <a:pt x="1181766" y="1236153"/>
                            <a:pt x="1193673" y="1231296"/>
                            <a:pt x="1205293" y="1225676"/>
                          </a:cubicBezTo>
                          <a:lnTo>
                            <a:pt x="1241488" y="1261775"/>
                          </a:lnTo>
                          <a:lnTo>
                            <a:pt x="1265777" y="1285969"/>
                          </a:lnTo>
                          <a:lnTo>
                            <a:pt x="1289970" y="1261680"/>
                          </a:lnTo>
                          <a:lnTo>
                            <a:pt x="1384554" y="1166906"/>
                          </a:lnTo>
                          <a:lnTo>
                            <a:pt x="1408747" y="1142618"/>
                          </a:lnTo>
                          <a:lnTo>
                            <a:pt x="1384458" y="1118424"/>
                          </a:lnTo>
                          <a:lnTo>
                            <a:pt x="1349025" y="1083087"/>
                          </a:lnTo>
                          <a:cubicBezTo>
                            <a:pt x="1354836" y="1071275"/>
                            <a:pt x="1359884" y="1059083"/>
                            <a:pt x="1364170" y="1046606"/>
                          </a:cubicBezTo>
                          <a:lnTo>
                            <a:pt x="1414081" y="1046510"/>
                          </a:lnTo>
                          <a:lnTo>
                            <a:pt x="1448371" y="1046510"/>
                          </a:lnTo>
                          <a:lnTo>
                            <a:pt x="1448371" y="1012221"/>
                          </a:lnTo>
                          <a:lnTo>
                            <a:pt x="1448276" y="878299"/>
                          </a:lnTo>
                          <a:lnTo>
                            <a:pt x="1448276" y="844009"/>
                          </a:lnTo>
                          <a:lnTo>
                            <a:pt x="1413986" y="844009"/>
                          </a:lnTo>
                          <a:lnTo>
                            <a:pt x="1364075" y="844104"/>
                          </a:lnTo>
                          <a:cubicBezTo>
                            <a:pt x="1359789" y="831626"/>
                            <a:pt x="1354645" y="819530"/>
                            <a:pt x="1348835" y="807719"/>
                          </a:cubicBezTo>
                          <a:lnTo>
                            <a:pt x="1384173" y="772286"/>
                          </a:lnTo>
                          <a:lnTo>
                            <a:pt x="1408366" y="747997"/>
                          </a:lnTo>
                          <a:lnTo>
                            <a:pt x="1384077" y="723804"/>
                          </a:lnTo>
                          <a:lnTo>
                            <a:pt x="1289304" y="629220"/>
                          </a:lnTo>
                          <a:lnTo>
                            <a:pt x="1265015" y="605027"/>
                          </a:lnTo>
                          <a:lnTo>
                            <a:pt x="1240822" y="629315"/>
                          </a:lnTo>
                          <a:lnTo>
                            <a:pt x="1204721" y="665510"/>
                          </a:lnTo>
                          <a:cubicBezTo>
                            <a:pt x="1193101" y="659986"/>
                            <a:pt x="1181195" y="655128"/>
                            <a:pt x="1169003" y="651032"/>
                          </a:cubicBezTo>
                          <a:lnTo>
                            <a:pt x="1168908" y="599693"/>
                          </a:lnTo>
                          <a:lnTo>
                            <a:pt x="1168813" y="565403"/>
                          </a:lnTo>
                          <a:close/>
                          <a:moveTo>
                            <a:pt x="1067943" y="433386"/>
                          </a:moveTo>
                          <a:cubicBezTo>
                            <a:pt x="1350958" y="433386"/>
                            <a:pt x="1580388" y="662815"/>
                            <a:pt x="1580388" y="945831"/>
                          </a:cubicBezTo>
                          <a:cubicBezTo>
                            <a:pt x="1580388" y="1228846"/>
                            <a:pt x="1350958" y="1458276"/>
                            <a:pt x="1067943" y="1458276"/>
                          </a:cubicBezTo>
                          <a:cubicBezTo>
                            <a:pt x="784927" y="1458276"/>
                            <a:pt x="555498" y="1228846"/>
                            <a:pt x="555498" y="945831"/>
                          </a:cubicBezTo>
                          <a:cubicBezTo>
                            <a:pt x="555498" y="662815"/>
                            <a:pt x="784927" y="433386"/>
                            <a:pt x="1067943" y="433386"/>
                          </a:cubicBezTo>
                          <a:close/>
                          <a:moveTo>
                            <a:pt x="1852899" y="380714"/>
                          </a:moveTo>
                          <a:cubicBezTo>
                            <a:pt x="1921955" y="380714"/>
                            <a:pt x="1977867" y="436626"/>
                            <a:pt x="1977867" y="505682"/>
                          </a:cubicBezTo>
                          <a:lnTo>
                            <a:pt x="1977867" y="543306"/>
                          </a:lnTo>
                          <a:lnTo>
                            <a:pt x="1727931" y="543306"/>
                          </a:lnTo>
                          <a:lnTo>
                            <a:pt x="1727931" y="505682"/>
                          </a:lnTo>
                          <a:cubicBezTo>
                            <a:pt x="1727931" y="436626"/>
                            <a:pt x="1783843" y="380714"/>
                            <a:pt x="1852899" y="380714"/>
                          </a:cubicBezTo>
                          <a:close/>
                          <a:moveTo>
                            <a:pt x="283083" y="380714"/>
                          </a:moveTo>
                          <a:cubicBezTo>
                            <a:pt x="352139" y="380714"/>
                            <a:pt x="408051" y="436626"/>
                            <a:pt x="408051" y="505682"/>
                          </a:cubicBezTo>
                          <a:lnTo>
                            <a:pt x="408051" y="543306"/>
                          </a:lnTo>
                          <a:lnTo>
                            <a:pt x="158115" y="543306"/>
                          </a:lnTo>
                          <a:lnTo>
                            <a:pt x="158115" y="505682"/>
                          </a:lnTo>
                          <a:cubicBezTo>
                            <a:pt x="158115" y="436626"/>
                            <a:pt x="214122" y="380714"/>
                            <a:pt x="283083" y="380714"/>
                          </a:cubicBezTo>
                          <a:close/>
                          <a:moveTo>
                            <a:pt x="1852899" y="346423"/>
                          </a:moveTo>
                          <a:cubicBezTo>
                            <a:pt x="1765078" y="346423"/>
                            <a:pt x="1693641" y="417860"/>
                            <a:pt x="1693641" y="505681"/>
                          </a:cubicBezTo>
                          <a:lnTo>
                            <a:pt x="1693641" y="543305"/>
                          </a:lnTo>
                          <a:lnTo>
                            <a:pt x="1693641" y="577595"/>
                          </a:lnTo>
                          <a:lnTo>
                            <a:pt x="1727931" y="577595"/>
                          </a:lnTo>
                          <a:lnTo>
                            <a:pt x="1977867" y="577595"/>
                          </a:lnTo>
                          <a:lnTo>
                            <a:pt x="2012157" y="577595"/>
                          </a:lnTo>
                          <a:lnTo>
                            <a:pt x="2012157" y="543305"/>
                          </a:lnTo>
                          <a:lnTo>
                            <a:pt x="2012157" y="505681"/>
                          </a:lnTo>
                          <a:cubicBezTo>
                            <a:pt x="2012157" y="417860"/>
                            <a:pt x="1940719" y="346423"/>
                            <a:pt x="1852899" y="346423"/>
                          </a:cubicBezTo>
                          <a:close/>
                          <a:moveTo>
                            <a:pt x="283083" y="346423"/>
                          </a:moveTo>
                          <a:cubicBezTo>
                            <a:pt x="195262" y="346423"/>
                            <a:pt x="123825" y="417860"/>
                            <a:pt x="123825" y="505681"/>
                          </a:cubicBezTo>
                          <a:lnTo>
                            <a:pt x="123825" y="543305"/>
                          </a:lnTo>
                          <a:lnTo>
                            <a:pt x="123825" y="577595"/>
                          </a:lnTo>
                          <a:lnTo>
                            <a:pt x="158115" y="577595"/>
                          </a:lnTo>
                          <a:lnTo>
                            <a:pt x="408051" y="577595"/>
                          </a:lnTo>
                          <a:lnTo>
                            <a:pt x="442341" y="577595"/>
                          </a:lnTo>
                          <a:lnTo>
                            <a:pt x="442341" y="543305"/>
                          </a:lnTo>
                          <a:lnTo>
                            <a:pt x="442341" y="505681"/>
                          </a:lnTo>
                          <a:cubicBezTo>
                            <a:pt x="442341" y="417860"/>
                            <a:pt x="370903" y="346423"/>
                            <a:pt x="283083" y="346423"/>
                          </a:cubicBezTo>
                          <a:close/>
                          <a:moveTo>
                            <a:pt x="1852899" y="202978"/>
                          </a:moveTo>
                          <a:cubicBezTo>
                            <a:pt x="1877855" y="202978"/>
                            <a:pt x="1898238" y="223361"/>
                            <a:pt x="1898238" y="248317"/>
                          </a:cubicBezTo>
                          <a:cubicBezTo>
                            <a:pt x="1898238" y="273272"/>
                            <a:pt x="1877855" y="293656"/>
                            <a:pt x="1852899" y="293656"/>
                          </a:cubicBezTo>
                          <a:cubicBezTo>
                            <a:pt x="1827943" y="293656"/>
                            <a:pt x="1807560" y="273272"/>
                            <a:pt x="1807560" y="248317"/>
                          </a:cubicBezTo>
                          <a:cubicBezTo>
                            <a:pt x="1807560" y="223361"/>
                            <a:pt x="1827848" y="202978"/>
                            <a:pt x="1852899" y="202978"/>
                          </a:cubicBezTo>
                          <a:close/>
                          <a:moveTo>
                            <a:pt x="283083" y="202978"/>
                          </a:moveTo>
                          <a:cubicBezTo>
                            <a:pt x="308133" y="202978"/>
                            <a:pt x="328422" y="223361"/>
                            <a:pt x="328422" y="248317"/>
                          </a:cubicBezTo>
                          <a:cubicBezTo>
                            <a:pt x="328422" y="273272"/>
                            <a:pt x="308039" y="293656"/>
                            <a:pt x="283083" y="293656"/>
                          </a:cubicBezTo>
                          <a:cubicBezTo>
                            <a:pt x="258127" y="293656"/>
                            <a:pt x="237744" y="273272"/>
                            <a:pt x="237744" y="248317"/>
                          </a:cubicBezTo>
                          <a:cubicBezTo>
                            <a:pt x="237744" y="223361"/>
                            <a:pt x="258032" y="202978"/>
                            <a:pt x="283083" y="202978"/>
                          </a:cubicBezTo>
                          <a:close/>
                          <a:moveTo>
                            <a:pt x="1852899" y="168687"/>
                          </a:moveTo>
                          <a:cubicBezTo>
                            <a:pt x="1808989" y="168687"/>
                            <a:pt x="1773270" y="204406"/>
                            <a:pt x="1773270" y="248316"/>
                          </a:cubicBezTo>
                          <a:cubicBezTo>
                            <a:pt x="1773270" y="292226"/>
                            <a:pt x="1808989" y="327944"/>
                            <a:pt x="1852899" y="327944"/>
                          </a:cubicBezTo>
                          <a:cubicBezTo>
                            <a:pt x="1896809" y="327944"/>
                            <a:pt x="1932528" y="292226"/>
                            <a:pt x="1932528" y="248316"/>
                          </a:cubicBezTo>
                          <a:cubicBezTo>
                            <a:pt x="1932528" y="204406"/>
                            <a:pt x="1896809" y="168687"/>
                            <a:pt x="1852899" y="168687"/>
                          </a:cubicBezTo>
                          <a:close/>
                          <a:moveTo>
                            <a:pt x="283083" y="168687"/>
                          </a:moveTo>
                          <a:cubicBezTo>
                            <a:pt x="239173" y="168687"/>
                            <a:pt x="203454" y="204406"/>
                            <a:pt x="203454" y="248316"/>
                          </a:cubicBezTo>
                          <a:cubicBezTo>
                            <a:pt x="203454" y="292226"/>
                            <a:pt x="239173" y="327944"/>
                            <a:pt x="283083" y="327944"/>
                          </a:cubicBezTo>
                          <a:cubicBezTo>
                            <a:pt x="326993" y="327944"/>
                            <a:pt x="362712" y="292226"/>
                            <a:pt x="362712" y="248316"/>
                          </a:cubicBezTo>
                          <a:cubicBezTo>
                            <a:pt x="362712" y="204406"/>
                            <a:pt x="326993" y="168687"/>
                            <a:pt x="283083" y="168687"/>
                          </a:cubicBezTo>
                          <a:close/>
                          <a:moveTo>
                            <a:pt x="1852899" y="90105"/>
                          </a:moveTo>
                          <a:cubicBezTo>
                            <a:pt x="2009241" y="90105"/>
                            <a:pt x="2135982" y="216845"/>
                            <a:pt x="2135982" y="373188"/>
                          </a:cubicBezTo>
                          <a:cubicBezTo>
                            <a:pt x="2135982" y="529530"/>
                            <a:pt x="2009241" y="656271"/>
                            <a:pt x="1852899" y="656271"/>
                          </a:cubicBezTo>
                          <a:cubicBezTo>
                            <a:pt x="1696557" y="656271"/>
                            <a:pt x="1569816" y="529530"/>
                            <a:pt x="1569816" y="373188"/>
                          </a:cubicBezTo>
                          <a:cubicBezTo>
                            <a:pt x="1569816" y="216845"/>
                            <a:pt x="1696557" y="90105"/>
                            <a:pt x="1852899" y="90105"/>
                          </a:cubicBezTo>
                          <a:close/>
                          <a:moveTo>
                            <a:pt x="283083" y="90105"/>
                          </a:moveTo>
                          <a:cubicBezTo>
                            <a:pt x="439425" y="90105"/>
                            <a:pt x="566166" y="216845"/>
                            <a:pt x="566166" y="373188"/>
                          </a:cubicBezTo>
                          <a:cubicBezTo>
                            <a:pt x="566166" y="529530"/>
                            <a:pt x="439425" y="656271"/>
                            <a:pt x="283083" y="656271"/>
                          </a:cubicBezTo>
                          <a:cubicBezTo>
                            <a:pt x="126741" y="656271"/>
                            <a:pt x="0" y="529530"/>
                            <a:pt x="0" y="373188"/>
                          </a:cubicBezTo>
                          <a:cubicBezTo>
                            <a:pt x="0" y="216845"/>
                            <a:pt x="126741" y="90105"/>
                            <a:pt x="283083" y="90105"/>
                          </a:cubicBezTo>
                          <a:close/>
                          <a:moveTo>
                            <a:pt x="1067943" y="0"/>
                          </a:moveTo>
                          <a:cubicBezTo>
                            <a:pt x="1263539" y="0"/>
                            <a:pt x="1445446" y="59673"/>
                            <a:pt x="1596424" y="161764"/>
                          </a:cubicBezTo>
                          <a:lnTo>
                            <a:pt x="1635441" y="193971"/>
                          </a:lnTo>
                          <a:lnTo>
                            <a:pt x="1618162" y="214913"/>
                          </a:lnTo>
                          <a:lnTo>
                            <a:pt x="1609804" y="230312"/>
                          </a:lnTo>
                          <a:lnTo>
                            <a:pt x="1571609" y="198801"/>
                          </a:lnTo>
                          <a:cubicBezTo>
                            <a:pt x="1427827" y="101671"/>
                            <a:pt x="1254502" y="44958"/>
                            <a:pt x="1067943" y="44958"/>
                          </a:cubicBezTo>
                          <a:cubicBezTo>
                            <a:pt x="881384" y="44958"/>
                            <a:pt x="708059" y="101671"/>
                            <a:pt x="564277" y="198801"/>
                          </a:cubicBezTo>
                          <a:lnTo>
                            <a:pt x="526149" y="230258"/>
                          </a:lnTo>
                          <a:lnTo>
                            <a:pt x="517820" y="214913"/>
                          </a:lnTo>
                          <a:lnTo>
                            <a:pt x="500519" y="193944"/>
                          </a:lnTo>
                          <a:lnTo>
                            <a:pt x="539504" y="161764"/>
                          </a:lnTo>
                          <a:cubicBezTo>
                            <a:pt x="690485" y="59673"/>
                            <a:pt x="872383" y="0"/>
                            <a:pt x="1067943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9ACDAA71-E051-C7BA-9935-7165A6F184DC}"/>
                    </a:ext>
                  </a:extLst>
                </p:cNvPr>
                <p:cNvGrpSpPr/>
                <p:nvPr/>
              </p:nvGrpSpPr>
              <p:grpSpPr>
                <a:xfrm>
                  <a:off x="4860323" y="1996312"/>
                  <a:ext cx="2543848" cy="1912108"/>
                  <a:chOff x="4874178" y="1996312"/>
                  <a:chExt cx="2543848" cy="1912108"/>
                </a:xfrm>
              </p:grpSpPr>
              <p:grpSp>
                <p:nvGrpSpPr>
                  <p:cNvPr id="58" name="Group 57">
                    <a:extLst>
                      <a:ext uri="{FF2B5EF4-FFF2-40B4-BE49-F238E27FC236}">
                        <a16:creationId xmlns:a16="http://schemas.microsoft.com/office/drawing/2014/main" id="{F053855D-ACAD-C8B1-25F0-8E3FC6CB0433}"/>
                      </a:ext>
                    </a:extLst>
                  </p:cNvPr>
                  <p:cNvGrpSpPr/>
                  <p:nvPr/>
                </p:nvGrpSpPr>
                <p:grpSpPr>
                  <a:xfrm>
                    <a:off x="4874178" y="2543004"/>
                    <a:ext cx="2543848" cy="1365416"/>
                    <a:chOff x="4874178" y="2543004"/>
                    <a:chExt cx="2543848" cy="1365416"/>
                  </a:xfrm>
                </p:grpSpPr>
                <p:sp>
                  <p:nvSpPr>
                    <p:cNvPr id="62" name="TextBox 61">
                      <a:extLst>
                        <a:ext uri="{FF2B5EF4-FFF2-40B4-BE49-F238E27FC236}">
                          <a16:creationId xmlns:a16="http://schemas.microsoft.com/office/drawing/2014/main" id="{D7DFB587-D936-2438-0692-0F83266552E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74178" y="2800422"/>
                      <a:ext cx="2543848" cy="110799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 specific managerial improvement measures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 financial and business turnaround plan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 with legal insolvency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  <a:endParaRPr lang="en-US" sz="11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3" name="TextBox 62">
                      <a:extLst>
                        <a:ext uri="{FF2B5EF4-FFF2-40B4-BE49-F238E27FC236}">
                          <a16:creationId xmlns:a16="http://schemas.microsoft.com/office/drawing/2014/main" id="{4B2DE4DE-59C4-E623-FAA8-F20E5723A82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874178" y="2543004"/>
                      <a:ext cx="2514287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r>
                        <a:rPr lang="en-US" sz="12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Century Gothic" panose="020B0502020202020204" pitchFamily="34" charset="0"/>
                        </a:rPr>
                        <a:t>Drafting the Rehabilitation Plan</a:t>
                      </a:r>
                      <a:endParaRPr lang="en-US" sz="1200" dirty="0">
                        <a:solidFill>
                          <a:schemeClr val="tx2">
                            <a:lumMod val="85000"/>
                            <a:lumOff val="1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p:txBody>
                </p:sp>
              </p:grpSp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DDB45680-7E5B-A17D-488F-665B53BA601D}"/>
                      </a:ext>
                    </a:extLst>
                  </p:cNvPr>
                  <p:cNvGrpSpPr/>
                  <p:nvPr/>
                </p:nvGrpSpPr>
                <p:grpSpPr>
                  <a:xfrm>
                    <a:off x="5940362" y="1996312"/>
                    <a:ext cx="411480" cy="411480"/>
                    <a:chOff x="5926507" y="2007942"/>
                    <a:chExt cx="411480" cy="411480"/>
                  </a:xfrm>
                </p:grpSpPr>
                <p:sp>
                  <p:nvSpPr>
                    <p:cNvPr id="60" name="Oval 59">
                      <a:extLst>
                        <a:ext uri="{FF2B5EF4-FFF2-40B4-BE49-F238E27FC236}">
                          <a16:creationId xmlns:a16="http://schemas.microsoft.com/office/drawing/2014/main" id="{056E04F0-3FA2-6D52-724C-65450B0375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26507" y="2007942"/>
                      <a:ext cx="411480" cy="411480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61" name="Freeform: Shape 60">
                      <a:extLst>
                        <a:ext uri="{FF2B5EF4-FFF2-40B4-BE49-F238E27FC236}">
                          <a16:creationId xmlns:a16="http://schemas.microsoft.com/office/drawing/2014/main" id="{23A263F6-E289-7593-88D3-6C89F57918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5992" y="2100513"/>
                      <a:ext cx="232510" cy="226338"/>
                    </a:xfrm>
                    <a:custGeom>
                      <a:avLst/>
                      <a:gdLst>
                        <a:gd name="connsiteX0" fmla="*/ 2084165 w 2407927"/>
                        <a:gd name="connsiteY0" fmla="*/ 1351025 h 1817274"/>
                        <a:gd name="connsiteX1" fmla="*/ 2251139 w 2407927"/>
                        <a:gd name="connsiteY1" fmla="*/ 1415319 h 1817274"/>
                        <a:gd name="connsiteX2" fmla="*/ 2220754 w 2407927"/>
                        <a:gd name="connsiteY2" fmla="*/ 1619726 h 1817274"/>
                        <a:gd name="connsiteX3" fmla="*/ 2079022 w 2407927"/>
                        <a:gd name="connsiteY3" fmla="*/ 1817274 h 1817274"/>
                        <a:gd name="connsiteX4" fmla="*/ 1958626 w 2407927"/>
                        <a:gd name="connsiteY4" fmla="*/ 1607915 h 1817274"/>
                        <a:gd name="connsiteX5" fmla="*/ 1939576 w 2407927"/>
                        <a:gd name="connsiteY5" fmla="*/ 1408937 h 1817274"/>
                        <a:gd name="connsiteX6" fmla="*/ 2084165 w 2407927"/>
                        <a:gd name="connsiteY6" fmla="*/ 1351025 h 1817274"/>
                        <a:gd name="connsiteX7" fmla="*/ 1052322 w 2407927"/>
                        <a:gd name="connsiteY7" fmla="*/ 1267110 h 1817274"/>
                        <a:gd name="connsiteX8" fmla="*/ 1092422 w 2407927"/>
                        <a:gd name="connsiteY8" fmla="*/ 1325212 h 1817274"/>
                        <a:gd name="connsiteX9" fmla="*/ 881253 w 2407927"/>
                        <a:gd name="connsiteY9" fmla="*/ 1470278 h 1817274"/>
                        <a:gd name="connsiteX10" fmla="*/ 782955 w 2407927"/>
                        <a:gd name="connsiteY10" fmla="*/ 1343310 h 1817274"/>
                        <a:gd name="connsiteX11" fmla="*/ 838771 w 2407927"/>
                        <a:gd name="connsiteY11" fmla="*/ 1300162 h 1817274"/>
                        <a:gd name="connsiteX12" fmla="*/ 896397 w 2407927"/>
                        <a:gd name="connsiteY12" fmla="*/ 1374552 h 1817274"/>
                        <a:gd name="connsiteX13" fmla="*/ 710851 w 2407927"/>
                        <a:gd name="connsiteY13" fmla="*/ 1138999 h 1817274"/>
                        <a:gd name="connsiteX14" fmla="*/ 710851 w 2407927"/>
                        <a:gd name="connsiteY14" fmla="*/ 1600200 h 1817274"/>
                        <a:gd name="connsiteX15" fmla="*/ 1169099 w 2407927"/>
                        <a:gd name="connsiteY15" fmla="*/ 1600200 h 1817274"/>
                        <a:gd name="connsiteX16" fmla="*/ 1169099 w 2407927"/>
                        <a:gd name="connsiteY16" fmla="*/ 1138999 h 1817274"/>
                        <a:gd name="connsiteX17" fmla="*/ 132207 w 2407927"/>
                        <a:gd name="connsiteY17" fmla="*/ 1138999 h 1817274"/>
                        <a:gd name="connsiteX18" fmla="*/ 132207 w 2407927"/>
                        <a:gd name="connsiteY18" fmla="*/ 1600200 h 1817274"/>
                        <a:gd name="connsiteX19" fmla="*/ 593408 w 2407927"/>
                        <a:gd name="connsiteY19" fmla="*/ 1600200 h 1817274"/>
                        <a:gd name="connsiteX20" fmla="*/ 593408 w 2407927"/>
                        <a:gd name="connsiteY20" fmla="*/ 1138999 h 1817274"/>
                        <a:gd name="connsiteX21" fmla="*/ 1747838 w 2407927"/>
                        <a:gd name="connsiteY21" fmla="*/ 1137380 h 1817274"/>
                        <a:gd name="connsiteX22" fmla="*/ 1286637 w 2407927"/>
                        <a:gd name="connsiteY22" fmla="*/ 1138999 h 1817274"/>
                        <a:gd name="connsiteX23" fmla="*/ 1286637 w 2407927"/>
                        <a:gd name="connsiteY23" fmla="*/ 1600200 h 1817274"/>
                        <a:gd name="connsiteX24" fmla="*/ 1747838 w 2407927"/>
                        <a:gd name="connsiteY24" fmla="*/ 1600200 h 1817274"/>
                        <a:gd name="connsiteX25" fmla="*/ 1635252 w 2407927"/>
                        <a:gd name="connsiteY25" fmla="*/ 689800 h 1817274"/>
                        <a:gd name="connsiteX26" fmla="*/ 1675352 w 2407927"/>
                        <a:gd name="connsiteY26" fmla="*/ 747902 h 1817274"/>
                        <a:gd name="connsiteX27" fmla="*/ 1464183 w 2407927"/>
                        <a:gd name="connsiteY27" fmla="*/ 892968 h 1817274"/>
                        <a:gd name="connsiteX28" fmla="*/ 1365885 w 2407927"/>
                        <a:gd name="connsiteY28" fmla="*/ 766000 h 1817274"/>
                        <a:gd name="connsiteX29" fmla="*/ 1421701 w 2407927"/>
                        <a:gd name="connsiteY29" fmla="*/ 722852 h 1817274"/>
                        <a:gd name="connsiteX30" fmla="*/ 1479328 w 2407927"/>
                        <a:gd name="connsiteY30" fmla="*/ 797242 h 1817274"/>
                        <a:gd name="connsiteX31" fmla="*/ 2251044 w 2407927"/>
                        <a:gd name="connsiteY31" fmla="*/ 609981 h 1817274"/>
                        <a:gd name="connsiteX32" fmla="*/ 2251234 w 2407927"/>
                        <a:gd name="connsiteY32" fmla="*/ 1352550 h 1817274"/>
                        <a:gd name="connsiteX33" fmla="*/ 2096358 w 2407927"/>
                        <a:gd name="connsiteY33" fmla="*/ 1295114 h 1817274"/>
                        <a:gd name="connsiteX34" fmla="*/ 1940148 w 2407927"/>
                        <a:gd name="connsiteY34" fmla="*/ 1350645 h 1817274"/>
                        <a:gd name="connsiteX35" fmla="*/ 1939386 w 2407927"/>
                        <a:gd name="connsiteY35" fmla="*/ 611219 h 1817274"/>
                        <a:gd name="connsiteX36" fmla="*/ 1286637 w 2407927"/>
                        <a:gd name="connsiteY36" fmla="*/ 560260 h 1817274"/>
                        <a:gd name="connsiteX37" fmla="*/ 1286637 w 2407927"/>
                        <a:gd name="connsiteY37" fmla="*/ 1021461 h 1817274"/>
                        <a:gd name="connsiteX38" fmla="*/ 1747838 w 2407927"/>
                        <a:gd name="connsiteY38" fmla="*/ 1021461 h 1817274"/>
                        <a:gd name="connsiteX39" fmla="*/ 1747838 w 2407927"/>
                        <a:gd name="connsiteY39" fmla="*/ 560260 h 1817274"/>
                        <a:gd name="connsiteX40" fmla="*/ 707898 w 2407927"/>
                        <a:gd name="connsiteY40" fmla="*/ 560260 h 1817274"/>
                        <a:gd name="connsiteX41" fmla="*/ 707898 w 2407927"/>
                        <a:gd name="connsiteY41" fmla="*/ 1021461 h 1817274"/>
                        <a:gd name="connsiteX42" fmla="*/ 1169099 w 2407927"/>
                        <a:gd name="connsiteY42" fmla="*/ 1021461 h 1817274"/>
                        <a:gd name="connsiteX43" fmla="*/ 1169099 w 2407927"/>
                        <a:gd name="connsiteY43" fmla="*/ 560260 h 1817274"/>
                        <a:gd name="connsiteX44" fmla="*/ 132207 w 2407927"/>
                        <a:gd name="connsiteY44" fmla="*/ 560260 h 1817274"/>
                        <a:gd name="connsiteX45" fmla="*/ 132207 w 2407927"/>
                        <a:gd name="connsiteY45" fmla="*/ 1021461 h 1817274"/>
                        <a:gd name="connsiteX46" fmla="*/ 593408 w 2407927"/>
                        <a:gd name="connsiteY46" fmla="*/ 1021461 h 1817274"/>
                        <a:gd name="connsiteX47" fmla="*/ 593408 w 2407927"/>
                        <a:gd name="connsiteY47" fmla="*/ 560260 h 1817274"/>
                        <a:gd name="connsiteX48" fmla="*/ 2306860 w 2407927"/>
                        <a:gd name="connsiteY48" fmla="*/ 541591 h 1817274"/>
                        <a:gd name="connsiteX49" fmla="*/ 2373059 w 2407927"/>
                        <a:gd name="connsiteY49" fmla="*/ 547591 h 1817274"/>
                        <a:gd name="connsiteX50" fmla="*/ 2402300 w 2407927"/>
                        <a:gd name="connsiteY50" fmla="*/ 578548 h 1817274"/>
                        <a:gd name="connsiteX51" fmla="*/ 2407920 w 2407927"/>
                        <a:gd name="connsiteY51" fmla="*/ 1054702 h 1817274"/>
                        <a:gd name="connsiteX52" fmla="*/ 2376488 w 2407927"/>
                        <a:gd name="connsiteY52" fmla="*/ 1087469 h 1817274"/>
                        <a:gd name="connsiteX53" fmla="*/ 2344198 w 2407927"/>
                        <a:gd name="connsiteY53" fmla="*/ 1055846 h 1817274"/>
                        <a:gd name="connsiteX54" fmla="*/ 2338864 w 2407927"/>
                        <a:gd name="connsiteY54" fmla="*/ 608361 h 1817274"/>
                        <a:gd name="connsiteX55" fmla="*/ 2307527 w 2407927"/>
                        <a:gd name="connsiteY55" fmla="*/ 605599 h 1817274"/>
                        <a:gd name="connsiteX56" fmla="*/ 2858 w 2407927"/>
                        <a:gd name="connsiteY56" fmla="*/ 460343 h 1817274"/>
                        <a:gd name="connsiteX57" fmla="*/ 1877092 w 2407927"/>
                        <a:gd name="connsiteY57" fmla="*/ 460343 h 1817274"/>
                        <a:gd name="connsiteX58" fmla="*/ 1877092 w 2407927"/>
                        <a:gd name="connsiteY58" fmla="*/ 560260 h 1817274"/>
                        <a:gd name="connsiteX59" fmla="*/ 1877092 w 2407927"/>
                        <a:gd name="connsiteY59" fmla="*/ 1526381 h 1817274"/>
                        <a:gd name="connsiteX60" fmla="*/ 1877092 w 2407927"/>
                        <a:gd name="connsiteY60" fmla="*/ 1761744 h 1817274"/>
                        <a:gd name="connsiteX61" fmla="*/ 2858 w 2407927"/>
                        <a:gd name="connsiteY61" fmla="*/ 1761744 h 1817274"/>
                        <a:gd name="connsiteX62" fmla="*/ 2094548 w 2407927"/>
                        <a:gd name="connsiteY62" fmla="*/ 285273 h 1817274"/>
                        <a:gd name="connsiteX63" fmla="*/ 2249900 w 2407927"/>
                        <a:gd name="connsiteY63" fmla="*/ 439388 h 1817274"/>
                        <a:gd name="connsiteX64" fmla="*/ 2250186 w 2407927"/>
                        <a:gd name="connsiteY64" fmla="*/ 557117 h 1817274"/>
                        <a:gd name="connsiteX65" fmla="*/ 1940719 w 2407927"/>
                        <a:gd name="connsiteY65" fmla="*/ 557117 h 1817274"/>
                        <a:gd name="connsiteX66" fmla="*/ 1940433 w 2407927"/>
                        <a:gd name="connsiteY66" fmla="*/ 440626 h 1817274"/>
                        <a:gd name="connsiteX67" fmla="*/ 2094548 w 2407927"/>
                        <a:gd name="connsiteY67" fmla="*/ 285273 h 1817274"/>
                        <a:gd name="connsiteX68" fmla="*/ 1459611 w 2407927"/>
                        <a:gd name="connsiteY68" fmla="*/ 144303 h 1817274"/>
                        <a:gd name="connsiteX69" fmla="*/ 1383887 w 2407927"/>
                        <a:gd name="connsiteY69" fmla="*/ 220027 h 1817274"/>
                        <a:gd name="connsiteX70" fmla="*/ 1459611 w 2407927"/>
                        <a:gd name="connsiteY70" fmla="*/ 295751 h 1817274"/>
                        <a:gd name="connsiteX71" fmla="*/ 1535334 w 2407927"/>
                        <a:gd name="connsiteY71" fmla="*/ 220027 h 1817274"/>
                        <a:gd name="connsiteX72" fmla="*/ 1459611 w 2407927"/>
                        <a:gd name="connsiteY72" fmla="*/ 144303 h 1817274"/>
                        <a:gd name="connsiteX73" fmla="*/ 420433 w 2407927"/>
                        <a:gd name="connsiteY73" fmla="*/ 144303 h 1817274"/>
                        <a:gd name="connsiteX74" fmla="*/ 344710 w 2407927"/>
                        <a:gd name="connsiteY74" fmla="*/ 220027 h 1817274"/>
                        <a:gd name="connsiteX75" fmla="*/ 420433 w 2407927"/>
                        <a:gd name="connsiteY75" fmla="*/ 295751 h 1817274"/>
                        <a:gd name="connsiteX76" fmla="*/ 496157 w 2407927"/>
                        <a:gd name="connsiteY76" fmla="*/ 220027 h 1817274"/>
                        <a:gd name="connsiteX77" fmla="*/ 420433 w 2407927"/>
                        <a:gd name="connsiteY77" fmla="*/ 144303 h 1817274"/>
                        <a:gd name="connsiteX78" fmla="*/ 93154 w 2407927"/>
                        <a:gd name="connsiteY78" fmla="*/ 0 h 1817274"/>
                        <a:gd name="connsiteX79" fmla="*/ 1786890 w 2407927"/>
                        <a:gd name="connsiteY79" fmla="*/ 0 h 1817274"/>
                        <a:gd name="connsiteX80" fmla="*/ 1880044 w 2407927"/>
                        <a:gd name="connsiteY80" fmla="*/ 93154 h 1817274"/>
                        <a:gd name="connsiteX81" fmla="*/ 1880044 w 2407927"/>
                        <a:gd name="connsiteY81" fmla="*/ 309277 h 1817274"/>
                        <a:gd name="connsiteX82" fmla="*/ 1786890 w 2407927"/>
                        <a:gd name="connsiteY82" fmla="*/ 402431 h 1817274"/>
                        <a:gd name="connsiteX83" fmla="*/ 93154 w 2407927"/>
                        <a:gd name="connsiteY83" fmla="*/ 402431 h 1817274"/>
                        <a:gd name="connsiteX84" fmla="*/ 0 w 2407927"/>
                        <a:gd name="connsiteY84" fmla="*/ 309277 h 1817274"/>
                        <a:gd name="connsiteX85" fmla="*/ 0 w 2407927"/>
                        <a:gd name="connsiteY85" fmla="*/ 93154 h 1817274"/>
                        <a:gd name="connsiteX86" fmla="*/ 93154 w 2407927"/>
                        <a:gd name="connsiteY86" fmla="*/ 0 h 18172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</a:cxnLst>
                      <a:rect l="l" t="t" r="r" b="b"/>
                      <a:pathLst>
                        <a:path w="2407927" h="1817274">
                          <a:moveTo>
                            <a:pt x="2084165" y="1351025"/>
                          </a:moveTo>
                          <a:cubicBezTo>
                            <a:pt x="2147792" y="1350454"/>
                            <a:pt x="2209991" y="1378553"/>
                            <a:pt x="2251139" y="1415319"/>
                          </a:cubicBezTo>
                          <a:lnTo>
                            <a:pt x="2220754" y="1619726"/>
                          </a:lnTo>
                          <a:lnTo>
                            <a:pt x="2079022" y="1817274"/>
                          </a:lnTo>
                          <a:lnTo>
                            <a:pt x="1958626" y="1607915"/>
                          </a:lnTo>
                          <a:lnTo>
                            <a:pt x="1939576" y="1408937"/>
                          </a:lnTo>
                          <a:cubicBezTo>
                            <a:pt x="1986820" y="1367123"/>
                            <a:pt x="2038160" y="1352454"/>
                            <a:pt x="2084165" y="1351025"/>
                          </a:cubicBezTo>
                          <a:close/>
                          <a:moveTo>
                            <a:pt x="1052322" y="1267110"/>
                          </a:moveTo>
                          <a:lnTo>
                            <a:pt x="1092422" y="1325212"/>
                          </a:lnTo>
                          <a:lnTo>
                            <a:pt x="881253" y="1470278"/>
                          </a:lnTo>
                          <a:lnTo>
                            <a:pt x="782955" y="1343310"/>
                          </a:lnTo>
                          <a:lnTo>
                            <a:pt x="838771" y="1300162"/>
                          </a:lnTo>
                          <a:lnTo>
                            <a:pt x="896397" y="1374552"/>
                          </a:lnTo>
                          <a:close/>
                          <a:moveTo>
                            <a:pt x="710851" y="1138999"/>
                          </a:moveTo>
                          <a:lnTo>
                            <a:pt x="710851" y="1600200"/>
                          </a:lnTo>
                          <a:lnTo>
                            <a:pt x="1169099" y="1600200"/>
                          </a:lnTo>
                          <a:lnTo>
                            <a:pt x="1169099" y="1138999"/>
                          </a:lnTo>
                          <a:close/>
                          <a:moveTo>
                            <a:pt x="132207" y="1138999"/>
                          </a:moveTo>
                          <a:lnTo>
                            <a:pt x="132207" y="1600200"/>
                          </a:lnTo>
                          <a:lnTo>
                            <a:pt x="593408" y="1600200"/>
                          </a:lnTo>
                          <a:lnTo>
                            <a:pt x="593408" y="1138999"/>
                          </a:lnTo>
                          <a:close/>
                          <a:moveTo>
                            <a:pt x="1747838" y="1137380"/>
                          </a:moveTo>
                          <a:lnTo>
                            <a:pt x="1286637" y="1138999"/>
                          </a:lnTo>
                          <a:lnTo>
                            <a:pt x="1286637" y="1600200"/>
                          </a:lnTo>
                          <a:lnTo>
                            <a:pt x="1747838" y="1600200"/>
                          </a:lnTo>
                          <a:close/>
                          <a:moveTo>
                            <a:pt x="1635252" y="689800"/>
                          </a:moveTo>
                          <a:lnTo>
                            <a:pt x="1675352" y="747902"/>
                          </a:lnTo>
                          <a:lnTo>
                            <a:pt x="1464183" y="892968"/>
                          </a:lnTo>
                          <a:lnTo>
                            <a:pt x="1365885" y="766000"/>
                          </a:lnTo>
                          <a:lnTo>
                            <a:pt x="1421701" y="722852"/>
                          </a:lnTo>
                          <a:lnTo>
                            <a:pt x="1479328" y="797242"/>
                          </a:lnTo>
                          <a:close/>
                          <a:moveTo>
                            <a:pt x="2251044" y="609981"/>
                          </a:moveTo>
                          <a:lnTo>
                            <a:pt x="2251234" y="1352550"/>
                          </a:lnTo>
                          <a:cubicBezTo>
                            <a:pt x="2207705" y="1316260"/>
                            <a:pt x="2154174" y="1294923"/>
                            <a:pt x="2096358" y="1295114"/>
                          </a:cubicBezTo>
                          <a:cubicBezTo>
                            <a:pt x="2038541" y="1295400"/>
                            <a:pt x="1983486" y="1314164"/>
                            <a:pt x="1940148" y="1350645"/>
                          </a:cubicBezTo>
                          <a:lnTo>
                            <a:pt x="1939386" y="611219"/>
                          </a:lnTo>
                          <a:close/>
                          <a:moveTo>
                            <a:pt x="1286637" y="560260"/>
                          </a:moveTo>
                          <a:lnTo>
                            <a:pt x="1286637" y="1021461"/>
                          </a:lnTo>
                          <a:lnTo>
                            <a:pt x="1747838" y="1021461"/>
                          </a:lnTo>
                          <a:lnTo>
                            <a:pt x="1747838" y="560260"/>
                          </a:lnTo>
                          <a:close/>
                          <a:moveTo>
                            <a:pt x="707898" y="560260"/>
                          </a:moveTo>
                          <a:lnTo>
                            <a:pt x="707898" y="1021461"/>
                          </a:lnTo>
                          <a:lnTo>
                            <a:pt x="1169099" y="1021461"/>
                          </a:lnTo>
                          <a:lnTo>
                            <a:pt x="1169099" y="560260"/>
                          </a:lnTo>
                          <a:close/>
                          <a:moveTo>
                            <a:pt x="132207" y="560260"/>
                          </a:moveTo>
                          <a:lnTo>
                            <a:pt x="132207" y="1021461"/>
                          </a:lnTo>
                          <a:lnTo>
                            <a:pt x="593408" y="1021461"/>
                          </a:lnTo>
                          <a:lnTo>
                            <a:pt x="593408" y="560260"/>
                          </a:lnTo>
                          <a:close/>
                          <a:moveTo>
                            <a:pt x="2306860" y="541591"/>
                          </a:moveTo>
                          <a:lnTo>
                            <a:pt x="2373059" y="547591"/>
                          </a:lnTo>
                          <a:cubicBezTo>
                            <a:pt x="2388584" y="548925"/>
                            <a:pt x="2401919" y="563022"/>
                            <a:pt x="2402300" y="578548"/>
                          </a:cubicBezTo>
                          <a:lnTo>
                            <a:pt x="2407920" y="1054702"/>
                          </a:lnTo>
                          <a:cubicBezTo>
                            <a:pt x="2408301" y="1071467"/>
                            <a:pt x="2393252" y="1087183"/>
                            <a:pt x="2376488" y="1087469"/>
                          </a:cubicBezTo>
                          <a:cubicBezTo>
                            <a:pt x="2359819" y="1087754"/>
                            <a:pt x="2344484" y="1072610"/>
                            <a:pt x="2344198" y="1055846"/>
                          </a:cubicBezTo>
                          <a:lnTo>
                            <a:pt x="2338864" y="608361"/>
                          </a:lnTo>
                          <a:lnTo>
                            <a:pt x="2307527" y="605599"/>
                          </a:lnTo>
                          <a:close/>
                          <a:moveTo>
                            <a:pt x="2858" y="460343"/>
                          </a:moveTo>
                          <a:lnTo>
                            <a:pt x="1877092" y="460343"/>
                          </a:lnTo>
                          <a:lnTo>
                            <a:pt x="1877092" y="560260"/>
                          </a:lnTo>
                          <a:lnTo>
                            <a:pt x="1877092" y="1526381"/>
                          </a:lnTo>
                          <a:lnTo>
                            <a:pt x="1877092" y="1761744"/>
                          </a:lnTo>
                          <a:lnTo>
                            <a:pt x="2858" y="1761744"/>
                          </a:lnTo>
                          <a:close/>
                          <a:moveTo>
                            <a:pt x="2094548" y="285273"/>
                          </a:moveTo>
                          <a:cubicBezTo>
                            <a:pt x="2179987" y="284892"/>
                            <a:pt x="2249520" y="353949"/>
                            <a:pt x="2249900" y="439388"/>
                          </a:cubicBezTo>
                          <a:lnTo>
                            <a:pt x="2250186" y="557117"/>
                          </a:lnTo>
                          <a:lnTo>
                            <a:pt x="1940719" y="557117"/>
                          </a:lnTo>
                          <a:lnTo>
                            <a:pt x="1940433" y="440626"/>
                          </a:lnTo>
                          <a:cubicBezTo>
                            <a:pt x="1940052" y="355187"/>
                            <a:pt x="2009108" y="285559"/>
                            <a:pt x="2094548" y="285273"/>
                          </a:cubicBezTo>
                          <a:close/>
                          <a:moveTo>
                            <a:pt x="1459611" y="144303"/>
                          </a:moveTo>
                          <a:cubicBezTo>
                            <a:pt x="1417796" y="144303"/>
                            <a:pt x="1383887" y="178212"/>
                            <a:pt x="1383887" y="220027"/>
                          </a:cubicBezTo>
                          <a:cubicBezTo>
                            <a:pt x="1383887" y="261842"/>
                            <a:pt x="1417796" y="295751"/>
                            <a:pt x="1459611" y="295751"/>
                          </a:cubicBezTo>
                          <a:cubicBezTo>
                            <a:pt x="1501426" y="295751"/>
                            <a:pt x="1535334" y="261842"/>
                            <a:pt x="1535334" y="220027"/>
                          </a:cubicBezTo>
                          <a:cubicBezTo>
                            <a:pt x="1535334" y="178212"/>
                            <a:pt x="1501426" y="144303"/>
                            <a:pt x="1459611" y="144303"/>
                          </a:cubicBezTo>
                          <a:close/>
                          <a:moveTo>
                            <a:pt x="420433" y="144303"/>
                          </a:moveTo>
                          <a:cubicBezTo>
                            <a:pt x="378619" y="144303"/>
                            <a:pt x="344710" y="178212"/>
                            <a:pt x="344710" y="220027"/>
                          </a:cubicBezTo>
                          <a:cubicBezTo>
                            <a:pt x="344710" y="261842"/>
                            <a:pt x="378619" y="295751"/>
                            <a:pt x="420433" y="295751"/>
                          </a:cubicBezTo>
                          <a:cubicBezTo>
                            <a:pt x="462248" y="295751"/>
                            <a:pt x="496157" y="261842"/>
                            <a:pt x="496157" y="220027"/>
                          </a:cubicBezTo>
                          <a:cubicBezTo>
                            <a:pt x="496157" y="178212"/>
                            <a:pt x="462248" y="144303"/>
                            <a:pt x="420433" y="144303"/>
                          </a:cubicBezTo>
                          <a:close/>
                          <a:moveTo>
                            <a:pt x="93154" y="0"/>
                          </a:moveTo>
                          <a:lnTo>
                            <a:pt x="1786890" y="0"/>
                          </a:lnTo>
                          <a:cubicBezTo>
                            <a:pt x="1838325" y="0"/>
                            <a:pt x="1880044" y="41719"/>
                            <a:pt x="1880044" y="93154"/>
                          </a:cubicBezTo>
                          <a:lnTo>
                            <a:pt x="1880044" y="309277"/>
                          </a:lnTo>
                          <a:cubicBezTo>
                            <a:pt x="1880044" y="360712"/>
                            <a:pt x="1838325" y="402431"/>
                            <a:pt x="1786890" y="402431"/>
                          </a:cubicBezTo>
                          <a:lnTo>
                            <a:pt x="93154" y="402431"/>
                          </a:lnTo>
                          <a:cubicBezTo>
                            <a:pt x="41719" y="402431"/>
                            <a:pt x="0" y="360712"/>
                            <a:pt x="0" y="309277"/>
                          </a:cubicBezTo>
                          <a:lnTo>
                            <a:pt x="0" y="93154"/>
                          </a:lnTo>
                          <a:cubicBezTo>
                            <a:pt x="0" y="41719"/>
                            <a:pt x="41719" y="0"/>
                            <a:pt x="93154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3EA9DB6-B9F1-2E57-B705-431969DD46F9}"/>
                  </a:ext>
                </a:extLst>
              </p:cNvPr>
              <p:cNvSpPr/>
              <p:nvPr/>
            </p:nvSpPr>
            <p:spPr>
              <a:xfrm>
                <a:off x="5750407" y="6042717"/>
                <a:ext cx="763680" cy="4571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33F9241-80AE-03F7-D3C7-8D84CF328847}"/>
                </a:ext>
              </a:extLst>
            </p:cNvPr>
            <p:cNvGrpSpPr/>
            <p:nvPr/>
          </p:nvGrpSpPr>
          <p:grpSpPr>
            <a:xfrm>
              <a:off x="476422" y="1332253"/>
              <a:ext cx="3115418" cy="4755953"/>
              <a:chOff x="476422" y="1332253"/>
              <a:chExt cx="3115418" cy="4755953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AFAEFFE5-3089-C892-3A11-277D29F13ACD}"/>
                  </a:ext>
                </a:extLst>
              </p:cNvPr>
              <p:cNvGrpSpPr/>
              <p:nvPr/>
            </p:nvGrpSpPr>
            <p:grpSpPr>
              <a:xfrm>
                <a:off x="476422" y="1332253"/>
                <a:ext cx="3115418" cy="4737423"/>
                <a:chOff x="476422" y="1332253"/>
                <a:chExt cx="3115418" cy="4737423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1E416048-5C7B-878B-D46F-8B25F94D546F}"/>
                    </a:ext>
                  </a:extLst>
                </p:cNvPr>
                <p:cNvSpPr/>
                <p:nvPr/>
              </p:nvSpPr>
              <p:spPr>
                <a:xfrm>
                  <a:off x="543441" y="1699281"/>
                  <a:ext cx="2981381" cy="4370395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36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F01A7878-41D1-5C2E-12B1-15AEAAA5328E}"/>
                    </a:ext>
                  </a:extLst>
                </p:cNvPr>
                <p:cNvGrpSpPr/>
                <p:nvPr/>
              </p:nvGrpSpPr>
              <p:grpSpPr>
                <a:xfrm>
                  <a:off x="476422" y="1332253"/>
                  <a:ext cx="3115418" cy="385624"/>
                  <a:chOff x="476422" y="1332253"/>
                  <a:chExt cx="3115418" cy="385624"/>
                </a:xfrm>
              </p:grpSpPr>
              <p:sp>
                <p:nvSpPr>
                  <p:cNvPr id="50" name="Rectangle: Rounded Corners 49">
                    <a:extLst>
                      <a:ext uri="{FF2B5EF4-FFF2-40B4-BE49-F238E27FC236}">
                        <a16:creationId xmlns:a16="http://schemas.microsoft.com/office/drawing/2014/main" id="{129E6D75-9DE6-3CAC-1D03-0F850AFEE366}"/>
                      </a:ext>
                    </a:extLst>
                  </p:cNvPr>
                  <p:cNvSpPr/>
                  <p:nvPr/>
                </p:nvSpPr>
                <p:spPr>
                  <a:xfrm>
                    <a:off x="476422" y="1332253"/>
                    <a:ext cx="3115418" cy="385624"/>
                  </a:xfrm>
                  <a:prstGeom prst="round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723FD3A2-1E02-239B-F218-7A32CF9C6A02}"/>
                      </a:ext>
                    </a:extLst>
                  </p:cNvPr>
                  <p:cNvSpPr/>
                  <p:nvPr/>
                </p:nvSpPr>
                <p:spPr>
                  <a:xfrm>
                    <a:off x="596879" y="1386566"/>
                    <a:ext cx="2874505" cy="276999"/>
                  </a:xfrm>
                  <a:prstGeom prst="rect">
                    <a:avLst/>
                  </a:prstGeom>
                </p:spPr>
                <p:txBody>
                  <a:bodyPr wrap="none" anchor="ctr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2"/>
                        </a:solidFill>
                        <a:latin typeface="Century Gothic" panose="020B0502020202020204" pitchFamily="34" charset="0"/>
                      </a:rPr>
                      <a:t>Understanding the Business Situation</a:t>
                    </a:r>
                  </a:p>
                </p:txBody>
              </p: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D5BF78E9-298C-6EF6-8CCC-1F5E76BA9684}"/>
                    </a:ext>
                  </a:extLst>
                </p:cNvPr>
                <p:cNvGrpSpPr/>
                <p:nvPr/>
              </p:nvGrpSpPr>
              <p:grpSpPr>
                <a:xfrm>
                  <a:off x="644714" y="1996312"/>
                  <a:ext cx="2858472" cy="3581466"/>
                  <a:chOff x="644714" y="1996312"/>
                  <a:chExt cx="2858472" cy="3581466"/>
                </a:xfrm>
              </p:grpSpPr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629516C0-FF40-12E1-EBC9-54492F5009AB}"/>
                      </a:ext>
                    </a:extLst>
                  </p:cNvPr>
                  <p:cNvGrpSpPr/>
                  <p:nvPr/>
                </p:nvGrpSpPr>
                <p:grpSpPr>
                  <a:xfrm>
                    <a:off x="644714" y="4029582"/>
                    <a:ext cx="2382594" cy="1548196"/>
                    <a:chOff x="765956" y="4029582"/>
                    <a:chExt cx="2382594" cy="1548196"/>
                  </a:xfrm>
                </p:grpSpPr>
                <p:grpSp>
                  <p:nvGrpSpPr>
                    <p:cNvPr id="44" name="Group 43">
                      <a:extLst>
                        <a:ext uri="{FF2B5EF4-FFF2-40B4-BE49-F238E27FC236}">
                          <a16:creationId xmlns:a16="http://schemas.microsoft.com/office/drawing/2014/main" id="{34190239-B809-AB92-2BD0-CCDBA840E96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65956" y="4564504"/>
                      <a:ext cx="2382594" cy="1013274"/>
                      <a:chOff x="765956" y="4564504"/>
                      <a:chExt cx="2382594" cy="1013274"/>
                    </a:xfrm>
                  </p:grpSpPr>
                  <p:sp>
                    <p:nvSpPr>
                      <p:cNvPr id="48" name="TextBox 47">
                        <a:extLst>
                          <a:ext uri="{FF2B5EF4-FFF2-40B4-BE49-F238E27FC236}">
                            <a16:creationId xmlns:a16="http://schemas.microsoft.com/office/drawing/2014/main" id="{5D5AAB9A-B34B-5E8D-FEEA-EB3271E9E3E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65956" y="4808338"/>
                        <a:ext cx="2382594" cy="76944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t">
                        <a:spAutoFit/>
                      </a:bodyPr>
                      <a:lstStyle/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IN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Determine reason to make a turnaround plan</a:t>
                        </a:r>
                      </a:p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IN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Identify reason for distress</a:t>
                        </a:r>
                      </a:p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IN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Add text here</a:t>
                        </a:r>
                      </a:p>
                    </p:txBody>
                  </p:sp>
                  <p:sp>
                    <p:nvSpPr>
                      <p:cNvPr id="49" name="TextBox 48">
                        <a:extLst>
                          <a:ext uri="{FF2B5EF4-FFF2-40B4-BE49-F238E27FC236}">
                            <a16:creationId xmlns:a16="http://schemas.microsoft.com/office/drawing/2014/main" id="{7EBF5419-03E4-C927-93F0-D2BE2778F09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65956" y="4564504"/>
                        <a:ext cx="2146987" cy="2769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IN" sz="1200" b="1" dirty="0">
                            <a:solidFill>
                              <a:schemeClr val="tx2">
                                <a:lumMod val="85000"/>
                                <a:lumOff val="15000"/>
                              </a:schemeClr>
                            </a:solidFill>
                            <a:latin typeface="Century Gothic" panose="020B0502020202020204" pitchFamily="34" charset="0"/>
                            <a:cs typeface="Arial" panose="020B0604020202020204" pitchFamily="34" charset="0"/>
                          </a:rPr>
                          <a:t>Business due diligence </a:t>
                        </a:r>
                      </a:p>
                    </p:txBody>
                  </p:sp>
                </p:grpSp>
                <p:grpSp>
                  <p:nvGrpSpPr>
                    <p:cNvPr id="45" name="Group 44">
                      <a:extLst>
                        <a:ext uri="{FF2B5EF4-FFF2-40B4-BE49-F238E27FC236}">
                          <a16:creationId xmlns:a16="http://schemas.microsoft.com/office/drawing/2014/main" id="{664B4A94-AF76-AA78-6DE0-5E773859C9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49633" y="4029582"/>
                      <a:ext cx="411480" cy="411480"/>
                      <a:chOff x="1848158" y="3996151"/>
                      <a:chExt cx="411480" cy="411480"/>
                    </a:xfrm>
                  </p:grpSpPr>
                  <p:sp>
                    <p:nvSpPr>
                      <p:cNvPr id="46" name="Oval 45">
                        <a:extLst>
                          <a:ext uri="{FF2B5EF4-FFF2-40B4-BE49-F238E27FC236}">
                            <a16:creationId xmlns:a16="http://schemas.microsoft.com/office/drawing/2014/main" id="{56B76E27-AC24-5467-2DD7-419D222914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48158" y="3996151"/>
                        <a:ext cx="411480" cy="411480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47" name="Freeform: Shape 46">
                        <a:extLst>
                          <a:ext uri="{FF2B5EF4-FFF2-40B4-BE49-F238E27FC236}">
                            <a16:creationId xmlns:a16="http://schemas.microsoft.com/office/drawing/2014/main" id="{457A9C66-9895-9D3F-42E5-9BB4276562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25765" y="4032424"/>
                        <a:ext cx="256267" cy="338935"/>
                      </a:xfrm>
                      <a:custGeom>
                        <a:avLst/>
                        <a:gdLst>
                          <a:gd name="connsiteX0" fmla="*/ 885507 w 1751314"/>
                          <a:gd name="connsiteY0" fmla="*/ 2192655 h 2372582"/>
                          <a:gd name="connsiteX1" fmla="*/ 826261 w 1751314"/>
                          <a:gd name="connsiteY1" fmla="*/ 2249710 h 2372582"/>
                          <a:gd name="connsiteX2" fmla="*/ 885507 w 1751314"/>
                          <a:gd name="connsiteY2" fmla="*/ 2306764 h 2372582"/>
                          <a:gd name="connsiteX3" fmla="*/ 944752 w 1751314"/>
                          <a:gd name="connsiteY3" fmla="*/ 2249710 h 2372582"/>
                          <a:gd name="connsiteX4" fmla="*/ 885507 w 1751314"/>
                          <a:gd name="connsiteY4" fmla="*/ 2192655 h 2372582"/>
                          <a:gd name="connsiteX5" fmla="*/ 126460 w 1751314"/>
                          <a:gd name="connsiteY5" fmla="*/ 1866293 h 2372582"/>
                          <a:gd name="connsiteX6" fmla="*/ 85788 w 1751314"/>
                          <a:gd name="connsiteY6" fmla="*/ 1882902 h 2372582"/>
                          <a:gd name="connsiteX7" fmla="*/ 87979 w 1751314"/>
                          <a:gd name="connsiteY7" fmla="*/ 1965103 h 2372582"/>
                          <a:gd name="connsiteX8" fmla="*/ 170179 w 1751314"/>
                          <a:gd name="connsiteY8" fmla="*/ 1965960 h 2372582"/>
                          <a:gd name="connsiteX9" fmla="*/ 167989 w 1751314"/>
                          <a:gd name="connsiteY9" fmla="*/ 1883759 h 2372582"/>
                          <a:gd name="connsiteX10" fmla="*/ 126460 w 1751314"/>
                          <a:gd name="connsiteY10" fmla="*/ 1866293 h 2372582"/>
                          <a:gd name="connsiteX11" fmla="*/ 1625385 w 1751314"/>
                          <a:gd name="connsiteY11" fmla="*/ 1864912 h 2372582"/>
                          <a:gd name="connsiteX12" fmla="*/ 1584546 w 1751314"/>
                          <a:gd name="connsiteY12" fmla="*/ 1883950 h 2372582"/>
                          <a:gd name="connsiteX13" fmla="*/ 1585499 w 1751314"/>
                          <a:gd name="connsiteY13" fmla="*/ 1966151 h 2372582"/>
                          <a:gd name="connsiteX14" fmla="*/ 1667604 w 1751314"/>
                          <a:gd name="connsiteY14" fmla="*/ 1962150 h 2372582"/>
                          <a:gd name="connsiteX15" fmla="*/ 1666652 w 1751314"/>
                          <a:gd name="connsiteY15" fmla="*/ 1879950 h 2372582"/>
                          <a:gd name="connsiteX16" fmla="*/ 1625385 w 1751314"/>
                          <a:gd name="connsiteY16" fmla="*/ 1864912 h 2372582"/>
                          <a:gd name="connsiteX17" fmla="*/ 1429575 w 1751314"/>
                          <a:gd name="connsiteY17" fmla="*/ 1687640 h 2372582"/>
                          <a:gd name="connsiteX18" fmla="*/ 1512442 w 1751314"/>
                          <a:gd name="connsiteY18" fmla="*/ 1765650 h 2372582"/>
                          <a:gd name="connsiteX19" fmla="*/ 1565496 w 1751314"/>
                          <a:gd name="connsiteY19" fmla="*/ 1815560 h 2372582"/>
                          <a:gd name="connsiteX20" fmla="*/ 1713610 w 1751314"/>
                          <a:gd name="connsiteY20" fmla="*/ 1830134 h 2372582"/>
                          <a:gd name="connsiteX21" fmla="*/ 1715705 w 1751314"/>
                          <a:gd name="connsiteY21" fmla="*/ 2007394 h 2372582"/>
                          <a:gd name="connsiteX22" fmla="*/ 1538636 w 1751314"/>
                          <a:gd name="connsiteY22" fmla="*/ 2015967 h 2372582"/>
                          <a:gd name="connsiteX23" fmla="*/ 1515204 w 1751314"/>
                          <a:gd name="connsiteY23" fmla="*/ 1868900 h 2372582"/>
                          <a:gd name="connsiteX24" fmla="*/ 1460626 w 1751314"/>
                          <a:gd name="connsiteY24" fmla="*/ 1817465 h 2372582"/>
                          <a:gd name="connsiteX25" fmla="*/ 1000664 w 1751314"/>
                          <a:gd name="connsiteY25" fmla="*/ 2036636 h 2372582"/>
                          <a:gd name="connsiteX26" fmla="*/ 1000664 w 1751314"/>
                          <a:gd name="connsiteY26" fmla="*/ 1922907 h 2372582"/>
                          <a:gd name="connsiteX27" fmla="*/ 1389188 w 1751314"/>
                          <a:gd name="connsiteY27" fmla="*/ 1730502 h 2372582"/>
                          <a:gd name="connsiteX28" fmla="*/ 315436 w 1751314"/>
                          <a:gd name="connsiteY28" fmla="*/ 1681734 h 2372582"/>
                          <a:gd name="connsiteX29" fmla="*/ 366299 w 1751314"/>
                          <a:gd name="connsiteY29" fmla="*/ 1734502 h 2372582"/>
                          <a:gd name="connsiteX30" fmla="*/ 848931 w 1751314"/>
                          <a:gd name="connsiteY30" fmla="*/ 1932813 h 2372582"/>
                          <a:gd name="connsiteX31" fmla="*/ 848931 w 1751314"/>
                          <a:gd name="connsiteY31" fmla="*/ 1932527 h 2372582"/>
                          <a:gd name="connsiteX32" fmla="*/ 908557 w 1751314"/>
                          <a:gd name="connsiteY32" fmla="*/ 1932527 h 2372582"/>
                          <a:gd name="connsiteX33" fmla="*/ 915320 w 1751314"/>
                          <a:gd name="connsiteY33" fmla="*/ 1932241 h 2372582"/>
                          <a:gd name="connsiteX34" fmla="*/ 915320 w 1751314"/>
                          <a:gd name="connsiteY34" fmla="*/ 1932527 h 2372582"/>
                          <a:gd name="connsiteX35" fmla="*/ 922178 w 1751314"/>
                          <a:gd name="connsiteY35" fmla="*/ 1932527 h 2372582"/>
                          <a:gd name="connsiteX36" fmla="*/ 922178 w 1751314"/>
                          <a:gd name="connsiteY36" fmla="*/ 2131790 h 2372582"/>
                          <a:gd name="connsiteX37" fmla="*/ 1013142 w 1751314"/>
                          <a:gd name="connsiteY37" fmla="*/ 2249519 h 2372582"/>
                          <a:gd name="connsiteX38" fmla="*/ 885507 w 1751314"/>
                          <a:gd name="connsiteY38" fmla="*/ 2372582 h 2372582"/>
                          <a:gd name="connsiteX39" fmla="*/ 757872 w 1751314"/>
                          <a:gd name="connsiteY39" fmla="*/ 2249519 h 2372582"/>
                          <a:gd name="connsiteX40" fmla="*/ 848836 w 1751314"/>
                          <a:gd name="connsiteY40" fmla="*/ 2131695 h 2372582"/>
                          <a:gd name="connsiteX41" fmla="*/ 848836 w 1751314"/>
                          <a:gd name="connsiteY41" fmla="*/ 2045208 h 2372582"/>
                          <a:gd name="connsiteX42" fmla="*/ 287337 w 1751314"/>
                          <a:gd name="connsiteY42" fmla="*/ 1814512 h 2372582"/>
                          <a:gd name="connsiteX43" fmla="*/ 236664 w 1751314"/>
                          <a:gd name="connsiteY43" fmla="*/ 1866043 h 2372582"/>
                          <a:gd name="connsiteX44" fmla="*/ 218852 w 1751314"/>
                          <a:gd name="connsiteY44" fmla="*/ 2013871 h 2372582"/>
                          <a:gd name="connsiteX45" fmla="*/ 41592 w 1751314"/>
                          <a:gd name="connsiteY45" fmla="*/ 2012061 h 2372582"/>
                          <a:gd name="connsiteX46" fmla="*/ 36925 w 1751314"/>
                          <a:gd name="connsiteY46" fmla="*/ 1834896 h 2372582"/>
                          <a:gd name="connsiteX47" fmla="*/ 184467 w 1751314"/>
                          <a:gd name="connsiteY47" fmla="*/ 1814798 h 2372582"/>
                          <a:gd name="connsiteX48" fmla="*/ 879506 w 1751314"/>
                          <a:gd name="connsiteY48" fmla="*/ 938879 h 2372582"/>
                          <a:gd name="connsiteX49" fmla="*/ 627570 w 1751314"/>
                          <a:gd name="connsiteY49" fmla="*/ 1191387 h 2372582"/>
                          <a:gd name="connsiteX50" fmla="*/ 879506 w 1751314"/>
                          <a:gd name="connsiteY50" fmla="*/ 1443894 h 2372582"/>
                          <a:gd name="connsiteX51" fmla="*/ 1131442 w 1751314"/>
                          <a:gd name="connsiteY51" fmla="*/ 1191387 h 2372582"/>
                          <a:gd name="connsiteX52" fmla="*/ 879506 w 1751314"/>
                          <a:gd name="connsiteY52" fmla="*/ 938879 h 2372582"/>
                          <a:gd name="connsiteX53" fmla="*/ 190658 w 1751314"/>
                          <a:gd name="connsiteY53" fmla="*/ 654558 h 2372582"/>
                          <a:gd name="connsiteX54" fmla="*/ 270668 w 1751314"/>
                          <a:gd name="connsiteY54" fmla="*/ 735044 h 2372582"/>
                          <a:gd name="connsiteX55" fmla="*/ 123697 w 1751314"/>
                          <a:gd name="connsiteY55" fmla="*/ 1181576 h 2372582"/>
                          <a:gd name="connsiteX56" fmla="*/ 263333 w 1751314"/>
                          <a:gd name="connsiteY56" fmla="*/ 1618107 h 2372582"/>
                          <a:gd name="connsiteX57" fmla="*/ 183133 w 1751314"/>
                          <a:gd name="connsiteY57" fmla="*/ 1698879 h 2372582"/>
                          <a:gd name="connsiteX58" fmla="*/ 11302 w 1751314"/>
                          <a:gd name="connsiteY58" fmla="*/ 1181576 h 2372582"/>
                          <a:gd name="connsiteX59" fmla="*/ 190658 w 1751314"/>
                          <a:gd name="connsiteY59" fmla="*/ 654558 h 2372582"/>
                          <a:gd name="connsiteX60" fmla="*/ 799020 w 1751314"/>
                          <a:gd name="connsiteY60" fmla="*/ 610838 h 2372582"/>
                          <a:gd name="connsiteX61" fmla="*/ 965326 w 1751314"/>
                          <a:gd name="connsiteY61" fmla="*/ 610838 h 2372582"/>
                          <a:gd name="connsiteX62" fmla="*/ 1015714 w 1751314"/>
                          <a:gd name="connsiteY62" fmla="*/ 661320 h 2372582"/>
                          <a:gd name="connsiteX63" fmla="*/ 1015714 w 1751314"/>
                          <a:gd name="connsiteY63" fmla="*/ 742092 h 2372582"/>
                          <a:gd name="connsiteX64" fmla="*/ 1101343 w 1751314"/>
                          <a:gd name="connsiteY64" fmla="*/ 777430 h 2372582"/>
                          <a:gd name="connsiteX65" fmla="*/ 1161827 w 1751314"/>
                          <a:gd name="connsiteY65" fmla="*/ 721899 h 2372582"/>
                          <a:gd name="connsiteX66" fmla="*/ 1197070 w 1751314"/>
                          <a:gd name="connsiteY66" fmla="*/ 706755 h 2372582"/>
                          <a:gd name="connsiteX67" fmla="*/ 1232312 w 1751314"/>
                          <a:gd name="connsiteY67" fmla="*/ 721899 h 2372582"/>
                          <a:gd name="connsiteX68" fmla="*/ 1348231 w 1751314"/>
                          <a:gd name="connsiteY68" fmla="*/ 838009 h 2372582"/>
                          <a:gd name="connsiteX69" fmla="*/ 1363376 w 1751314"/>
                          <a:gd name="connsiteY69" fmla="*/ 873347 h 2372582"/>
                          <a:gd name="connsiteX70" fmla="*/ 1348231 w 1751314"/>
                          <a:gd name="connsiteY70" fmla="*/ 908684 h 2372582"/>
                          <a:gd name="connsiteX71" fmla="*/ 1292796 w 1751314"/>
                          <a:gd name="connsiteY71" fmla="*/ 964215 h 2372582"/>
                          <a:gd name="connsiteX72" fmla="*/ 1328038 w 1751314"/>
                          <a:gd name="connsiteY72" fmla="*/ 1050036 h 2372582"/>
                          <a:gd name="connsiteX73" fmla="*/ 1408620 w 1751314"/>
                          <a:gd name="connsiteY73" fmla="*/ 1055084 h 2372582"/>
                          <a:gd name="connsiteX74" fmla="*/ 1448911 w 1751314"/>
                          <a:gd name="connsiteY74" fmla="*/ 1105566 h 2372582"/>
                          <a:gd name="connsiteX75" fmla="*/ 1448911 w 1751314"/>
                          <a:gd name="connsiteY75" fmla="*/ 1272158 h 2372582"/>
                          <a:gd name="connsiteX76" fmla="*/ 1398523 w 1751314"/>
                          <a:gd name="connsiteY76" fmla="*/ 1322641 h 2372582"/>
                          <a:gd name="connsiteX77" fmla="*/ 1323181 w 1751314"/>
                          <a:gd name="connsiteY77" fmla="*/ 1322641 h 2372582"/>
                          <a:gd name="connsiteX78" fmla="*/ 1287938 w 1751314"/>
                          <a:gd name="connsiteY78" fmla="*/ 1408461 h 2372582"/>
                          <a:gd name="connsiteX79" fmla="*/ 1343374 w 1751314"/>
                          <a:gd name="connsiteY79" fmla="*/ 1463992 h 2372582"/>
                          <a:gd name="connsiteX80" fmla="*/ 1358518 w 1751314"/>
                          <a:gd name="connsiteY80" fmla="*/ 1499330 h 2372582"/>
                          <a:gd name="connsiteX81" fmla="*/ 1343374 w 1751314"/>
                          <a:gd name="connsiteY81" fmla="*/ 1534668 h 2372582"/>
                          <a:gd name="connsiteX82" fmla="*/ 1227454 w 1751314"/>
                          <a:gd name="connsiteY82" fmla="*/ 1650777 h 2372582"/>
                          <a:gd name="connsiteX83" fmla="*/ 1156874 w 1751314"/>
                          <a:gd name="connsiteY83" fmla="*/ 1650777 h 2372582"/>
                          <a:gd name="connsiteX84" fmla="*/ 1101439 w 1751314"/>
                          <a:gd name="connsiteY84" fmla="*/ 1595246 h 2372582"/>
                          <a:gd name="connsiteX85" fmla="*/ 1015809 w 1751314"/>
                          <a:gd name="connsiteY85" fmla="*/ 1630584 h 2372582"/>
                          <a:gd name="connsiteX86" fmla="*/ 1010761 w 1751314"/>
                          <a:gd name="connsiteY86" fmla="*/ 1711356 h 2372582"/>
                          <a:gd name="connsiteX87" fmla="*/ 960373 w 1751314"/>
                          <a:gd name="connsiteY87" fmla="*/ 1761839 h 2372582"/>
                          <a:gd name="connsiteX88" fmla="*/ 794067 w 1751314"/>
                          <a:gd name="connsiteY88" fmla="*/ 1761839 h 2372582"/>
                          <a:gd name="connsiteX89" fmla="*/ 743680 w 1751314"/>
                          <a:gd name="connsiteY89" fmla="*/ 1711356 h 2372582"/>
                          <a:gd name="connsiteX90" fmla="*/ 743680 w 1751314"/>
                          <a:gd name="connsiteY90" fmla="*/ 1635632 h 2372582"/>
                          <a:gd name="connsiteX91" fmla="*/ 658050 w 1751314"/>
                          <a:gd name="connsiteY91" fmla="*/ 1600295 h 2372582"/>
                          <a:gd name="connsiteX92" fmla="*/ 597566 w 1751314"/>
                          <a:gd name="connsiteY92" fmla="*/ 1655825 h 2372582"/>
                          <a:gd name="connsiteX93" fmla="*/ 526986 w 1751314"/>
                          <a:gd name="connsiteY93" fmla="*/ 1655825 h 2372582"/>
                          <a:gd name="connsiteX94" fmla="*/ 411067 w 1751314"/>
                          <a:gd name="connsiteY94" fmla="*/ 1539716 h 2372582"/>
                          <a:gd name="connsiteX95" fmla="*/ 395922 w 1751314"/>
                          <a:gd name="connsiteY95" fmla="*/ 1504378 h 2372582"/>
                          <a:gd name="connsiteX96" fmla="*/ 411067 w 1751314"/>
                          <a:gd name="connsiteY96" fmla="*/ 1469040 h 2372582"/>
                          <a:gd name="connsiteX97" fmla="*/ 466502 w 1751314"/>
                          <a:gd name="connsiteY97" fmla="*/ 1413510 h 2372582"/>
                          <a:gd name="connsiteX98" fmla="*/ 431260 w 1751314"/>
                          <a:gd name="connsiteY98" fmla="*/ 1327689 h 2372582"/>
                          <a:gd name="connsiteX99" fmla="*/ 350678 w 1751314"/>
                          <a:gd name="connsiteY99" fmla="*/ 1327689 h 2372582"/>
                          <a:gd name="connsiteX100" fmla="*/ 300291 w 1751314"/>
                          <a:gd name="connsiteY100" fmla="*/ 1277207 h 2372582"/>
                          <a:gd name="connsiteX101" fmla="*/ 300291 w 1751314"/>
                          <a:gd name="connsiteY101" fmla="*/ 1110615 h 2372582"/>
                          <a:gd name="connsiteX102" fmla="*/ 350678 w 1751314"/>
                          <a:gd name="connsiteY102" fmla="*/ 1060132 h 2372582"/>
                          <a:gd name="connsiteX103" fmla="*/ 431260 w 1751314"/>
                          <a:gd name="connsiteY103" fmla="*/ 1060132 h 2372582"/>
                          <a:gd name="connsiteX104" fmla="*/ 466502 w 1751314"/>
                          <a:gd name="connsiteY104" fmla="*/ 974312 h 2372582"/>
                          <a:gd name="connsiteX105" fmla="*/ 411067 w 1751314"/>
                          <a:gd name="connsiteY105" fmla="*/ 913733 h 2372582"/>
                          <a:gd name="connsiteX106" fmla="*/ 411067 w 1751314"/>
                          <a:gd name="connsiteY106" fmla="*/ 838009 h 2372582"/>
                          <a:gd name="connsiteX107" fmla="*/ 532034 w 1751314"/>
                          <a:gd name="connsiteY107" fmla="*/ 721899 h 2372582"/>
                          <a:gd name="connsiteX108" fmla="*/ 567277 w 1751314"/>
                          <a:gd name="connsiteY108" fmla="*/ 706755 h 2372582"/>
                          <a:gd name="connsiteX109" fmla="*/ 602519 w 1751314"/>
                          <a:gd name="connsiteY109" fmla="*/ 721899 h 2372582"/>
                          <a:gd name="connsiteX110" fmla="*/ 657955 w 1751314"/>
                          <a:gd name="connsiteY110" fmla="*/ 777430 h 2372582"/>
                          <a:gd name="connsiteX111" fmla="*/ 743584 w 1751314"/>
                          <a:gd name="connsiteY111" fmla="*/ 742092 h 2372582"/>
                          <a:gd name="connsiteX112" fmla="*/ 748633 w 1751314"/>
                          <a:gd name="connsiteY112" fmla="*/ 661320 h 2372582"/>
                          <a:gd name="connsiteX113" fmla="*/ 799020 w 1751314"/>
                          <a:gd name="connsiteY113" fmla="*/ 610838 h 2372582"/>
                          <a:gd name="connsiteX114" fmla="*/ 1621039 w 1751314"/>
                          <a:gd name="connsiteY114" fmla="*/ 385811 h 2372582"/>
                          <a:gd name="connsiteX115" fmla="*/ 1580260 w 1751314"/>
                          <a:gd name="connsiteY115" fmla="*/ 401098 h 2372582"/>
                          <a:gd name="connsiteX116" fmla="*/ 1579784 w 1751314"/>
                          <a:gd name="connsiteY116" fmla="*/ 483108 h 2372582"/>
                          <a:gd name="connsiteX117" fmla="*/ 1661127 w 1751314"/>
                          <a:gd name="connsiteY117" fmla="*/ 486537 h 2372582"/>
                          <a:gd name="connsiteX118" fmla="*/ 1661604 w 1751314"/>
                          <a:gd name="connsiteY118" fmla="*/ 404527 h 2372582"/>
                          <a:gd name="connsiteX119" fmla="*/ 1621039 w 1751314"/>
                          <a:gd name="connsiteY119" fmla="*/ 385811 h 2372582"/>
                          <a:gd name="connsiteX120" fmla="*/ 125661 w 1751314"/>
                          <a:gd name="connsiteY120" fmla="*/ 381154 h 2372582"/>
                          <a:gd name="connsiteX121" fmla="*/ 84454 w 1751314"/>
                          <a:gd name="connsiteY121" fmla="*/ 399383 h 2372582"/>
                          <a:gd name="connsiteX122" fmla="*/ 83882 w 1751314"/>
                          <a:gd name="connsiteY122" fmla="*/ 481583 h 2372582"/>
                          <a:gd name="connsiteX123" fmla="*/ 166083 w 1751314"/>
                          <a:gd name="connsiteY123" fmla="*/ 479202 h 2372582"/>
                          <a:gd name="connsiteX124" fmla="*/ 166655 w 1751314"/>
                          <a:gd name="connsiteY124" fmla="*/ 397001 h 2372582"/>
                          <a:gd name="connsiteX125" fmla="*/ 125661 w 1751314"/>
                          <a:gd name="connsiteY125" fmla="*/ 381154 h 2372582"/>
                          <a:gd name="connsiteX126" fmla="*/ 1621384 w 1751314"/>
                          <a:gd name="connsiteY126" fmla="*/ 318671 h 2372582"/>
                          <a:gd name="connsiteX127" fmla="*/ 1708847 w 1751314"/>
                          <a:gd name="connsiteY127" fmla="*/ 358997 h 2372582"/>
                          <a:gd name="connsiteX128" fmla="*/ 1707895 w 1751314"/>
                          <a:gd name="connsiteY128" fmla="*/ 535877 h 2372582"/>
                          <a:gd name="connsiteX129" fmla="*/ 1561305 w 1751314"/>
                          <a:gd name="connsiteY129" fmla="*/ 551307 h 2372582"/>
                          <a:gd name="connsiteX130" fmla="*/ 1509394 w 1751314"/>
                          <a:gd name="connsiteY130" fmla="*/ 601218 h 2372582"/>
                          <a:gd name="connsiteX131" fmla="*/ 1736660 w 1751314"/>
                          <a:gd name="connsiteY131" fmla="*/ 1185101 h 2372582"/>
                          <a:gd name="connsiteX132" fmla="*/ 1564067 w 1751314"/>
                          <a:gd name="connsiteY132" fmla="*/ 1703261 h 2372582"/>
                          <a:gd name="connsiteX133" fmla="*/ 1481676 w 1751314"/>
                          <a:gd name="connsiteY133" fmla="*/ 1625537 h 2372582"/>
                          <a:gd name="connsiteX134" fmla="*/ 1624170 w 1751314"/>
                          <a:gd name="connsiteY134" fmla="*/ 1185101 h 2372582"/>
                          <a:gd name="connsiteX135" fmla="*/ 1428336 w 1751314"/>
                          <a:gd name="connsiteY135" fmla="*/ 679133 h 2372582"/>
                          <a:gd name="connsiteX136" fmla="*/ 1377473 w 1751314"/>
                          <a:gd name="connsiteY136" fmla="*/ 627031 h 2372582"/>
                          <a:gd name="connsiteX137" fmla="*/ 1511204 w 1751314"/>
                          <a:gd name="connsiteY137" fmla="*/ 498443 h 2372582"/>
                          <a:gd name="connsiteX138" fmla="*/ 1533492 w 1751314"/>
                          <a:gd name="connsiteY138" fmla="*/ 351568 h 2372582"/>
                          <a:gd name="connsiteX139" fmla="*/ 1621384 w 1751314"/>
                          <a:gd name="connsiteY139" fmla="*/ 318671 h 2372582"/>
                          <a:gd name="connsiteX140" fmla="*/ 126137 w 1751314"/>
                          <a:gd name="connsiteY140" fmla="*/ 313943 h 2372582"/>
                          <a:gd name="connsiteX141" fmla="*/ 214470 w 1751314"/>
                          <a:gd name="connsiteY141" fmla="*/ 348043 h 2372582"/>
                          <a:gd name="connsiteX142" fmla="*/ 235044 w 1751314"/>
                          <a:gd name="connsiteY142" fmla="*/ 495490 h 2372582"/>
                          <a:gd name="connsiteX143" fmla="*/ 288384 w 1751314"/>
                          <a:gd name="connsiteY143" fmla="*/ 547687 h 2372582"/>
                          <a:gd name="connsiteX144" fmla="*/ 756633 w 1751314"/>
                          <a:gd name="connsiteY144" fmla="*/ 325564 h 2372582"/>
                          <a:gd name="connsiteX145" fmla="*/ 756633 w 1751314"/>
                          <a:gd name="connsiteY145" fmla="*/ 439102 h 2372582"/>
                          <a:gd name="connsiteX146" fmla="*/ 361631 w 1751314"/>
                          <a:gd name="connsiteY146" fmla="*/ 633031 h 2372582"/>
                          <a:gd name="connsiteX147" fmla="*/ 317245 w 1751314"/>
                          <a:gd name="connsiteY147" fmla="*/ 678370 h 2372582"/>
                          <a:gd name="connsiteX148" fmla="*/ 183800 w 1751314"/>
                          <a:gd name="connsiteY148" fmla="*/ 547877 h 2372582"/>
                          <a:gd name="connsiteX149" fmla="*/ 36067 w 1751314"/>
                          <a:gd name="connsiteY149" fmla="*/ 530542 h 2372582"/>
                          <a:gd name="connsiteX150" fmla="*/ 37305 w 1751314"/>
                          <a:gd name="connsiteY150" fmla="*/ 353282 h 2372582"/>
                          <a:gd name="connsiteX151" fmla="*/ 126137 w 1751314"/>
                          <a:gd name="connsiteY151" fmla="*/ 313943 h 2372582"/>
                          <a:gd name="connsiteX152" fmla="*/ 875982 w 1751314"/>
                          <a:gd name="connsiteY152" fmla="*/ 65913 h 2372582"/>
                          <a:gd name="connsiteX153" fmla="*/ 816736 w 1751314"/>
                          <a:gd name="connsiteY153" fmla="*/ 122968 h 2372582"/>
                          <a:gd name="connsiteX154" fmla="*/ 875982 w 1751314"/>
                          <a:gd name="connsiteY154" fmla="*/ 180022 h 2372582"/>
                          <a:gd name="connsiteX155" fmla="*/ 935227 w 1751314"/>
                          <a:gd name="connsiteY155" fmla="*/ 122968 h 2372582"/>
                          <a:gd name="connsiteX156" fmla="*/ 875982 w 1751314"/>
                          <a:gd name="connsiteY156" fmla="*/ 65913 h 2372582"/>
                          <a:gd name="connsiteX157" fmla="*/ 876077 w 1751314"/>
                          <a:gd name="connsiteY157" fmla="*/ 0 h 2372582"/>
                          <a:gd name="connsiteX158" fmla="*/ 1003712 w 1751314"/>
                          <a:gd name="connsiteY158" fmla="*/ 123063 h 2372582"/>
                          <a:gd name="connsiteX159" fmla="*/ 912748 w 1751314"/>
                          <a:gd name="connsiteY159" fmla="*/ 240887 h 2372582"/>
                          <a:gd name="connsiteX160" fmla="*/ 912748 w 1751314"/>
                          <a:gd name="connsiteY160" fmla="*/ 318230 h 2372582"/>
                          <a:gd name="connsiteX161" fmla="*/ 1397190 w 1751314"/>
                          <a:gd name="connsiteY161" fmla="*/ 492633 h 2372582"/>
                          <a:gd name="connsiteX162" fmla="*/ 1314132 w 1751314"/>
                          <a:gd name="connsiteY162" fmla="*/ 571024 h 2372582"/>
                          <a:gd name="connsiteX163" fmla="*/ 875601 w 1751314"/>
                          <a:gd name="connsiteY163" fmla="*/ 429863 h 2372582"/>
                          <a:gd name="connsiteX164" fmla="*/ 842073 w 1751314"/>
                          <a:gd name="connsiteY164" fmla="*/ 430625 h 2372582"/>
                          <a:gd name="connsiteX165" fmla="*/ 839406 w 1751314"/>
                          <a:gd name="connsiteY165" fmla="*/ 240887 h 2372582"/>
                          <a:gd name="connsiteX166" fmla="*/ 748442 w 1751314"/>
                          <a:gd name="connsiteY166" fmla="*/ 123063 h 2372582"/>
                          <a:gd name="connsiteX167" fmla="*/ 876077 w 1751314"/>
                          <a:gd name="connsiteY167" fmla="*/ 0 h 23725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  <a:cxn ang="0">
                            <a:pos x="connsiteX140" y="connsiteY140"/>
                          </a:cxn>
                          <a:cxn ang="0">
                            <a:pos x="connsiteX141" y="connsiteY141"/>
                          </a:cxn>
                          <a:cxn ang="0">
                            <a:pos x="connsiteX142" y="connsiteY142"/>
                          </a:cxn>
                          <a:cxn ang="0">
                            <a:pos x="connsiteX143" y="connsiteY143"/>
                          </a:cxn>
                          <a:cxn ang="0">
                            <a:pos x="connsiteX144" y="connsiteY144"/>
                          </a:cxn>
                          <a:cxn ang="0">
                            <a:pos x="connsiteX145" y="connsiteY145"/>
                          </a:cxn>
                          <a:cxn ang="0">
                            <a:pos x="connsiteX146" y="connsiteY146"/>
                          </a:cxn>
                          <a:cxn ang="0">
                            <a:pos x="connsiteX147" y="connsiteY147"/>
                          </a:cxn>
                          <a:cxn ang="0">
                            <a:pos x="connsiteX148" y="connsiteY148"/>
                          </a:cxn>
                          <a:cxn ang="0">
                            <a:pos x="connsiteX149" y="connsiteY149"/>
                          </a:cxn>
                          <a:cxn ang="0">
                            <a:pos x="connsiteX150" y="connsiteY150"/>
                          </a:cxn>
                          <a:cxn ang="0">
                            <a:pos x="connsiteX151" y="connsiteY151"/>
                          </a:cxn>
                          <a:cxn ang="0">
                            <a:pos x="connsiteX152" y="connsiteY152"/>
                          </a:cxn>
                          <a:cxn ang="0">
                            <a:pos x="connsiteX153" y="connsiteY153"/>
                          </a:cxn>
                          <a:cxn ang="0">
                            <a:pos x="connsiteX154" y="connsiteY154"/>
                          </a:cxn>
                          <a:cxn ang="0">
                            <a:pos x="connsiteX155" y="connsiteY155"/>
                          </a:cxn>
                          <a:cxn ang="0">
                            <a:pos x="connsiteX156" y="connsiteY156"/>
                          </a:cxn>
                          <a:cxn ang="0">
                            <a:pos x="connsiteX157" y="connsiteY157"/>
                          </a:cxn>
                          <a:cxn ang="0">
                            <a:pos x="connsiteX158" y="connsiteY158"/>
                          </a:cxn>
                          <a:cxn ang="0">
                            <a:pos x="connsiteX159" y="connsiteY159"/>
                          </a:cxn>
                          <a:cxn ang="0">
                            <a:pos x="connsiteX160" y="connsiteY160"/>
                          </a:cxn>
                          <a:cxn ang="0">
                            <a:pos x="connsiteX161" y="connsiteY161"/>
                          </a:cxn>
                          <a:cxn ang="0">
                            <a:pos x="connsiteX162" y="connsiteY162"/>
                          </a:cxn>
                          <a:cxn ang="0">
                            <a:pos x="connsiteX163" y="connsiteY163"/>
                          </a:cxn>
                          <a:cxn ang="0">
                            <a:pos x="connsiteX164" y="connsiteY164"/>
                          </a:cxn>
                          <a:cxn ang="0">
                            <a:pos x="connsiteX165" y="connsiteY165"/>
                          </a:cxn>
                          <a:cxn ang="0">
                            <a:pos x="connsiteX166" y="connsiteY166"/>
                          </a:cxn>
                          <a:cxn ang="0">
                            <a:pos x="connsiteX167" y="connsiteY167"/>
                          </a:cxn>
                        </a:cxnLst>
                        <a:rect l="l" t="t" r="r" b="b"/>
                        <a:pathLst>
                          <a:path w="1751314" h="2372582">
                            <a:moveTo>
                              <a:pt x="885507" y="2192655"/>
                            </a:moveTo>
                            <a:cubicBezTo>
                              <a:pt x="852741" y="2192655"/>
                              <a:pt x="826261" y="2218182"/>
                              <a:pt x="826261" y="2249710"/>
                            </a:cubicBezTo>
                            <a:cubicBezTo>
                              <a:pt x="826261" y="2281237"/>
                              <a:pt x="852836" y="2306764"/>
                              <a:pt x="885507" y="2306764"/>
                            </a:cubicBezTo>
                            <a:cubicBezTo>
                              <a:pt x="918273" y="2306764"/>
                              <a:pt x="944752" y="2281237"/>
                              <a:pt x="944752" y="2249710"/>
                            </a:cubicBezTo>
                            <a:cubicBezTo>
                              <a:pt x="944752" y="2218182"/>
                              <a:pt x="918178" y="2192655"/>
                              <a:pt x="885507" y="2192655"/>
                            </a:cubicBezTo>
                            <a:close/>
                            <a:moveTo>
                              <a:pt x="126460" y="1866293"/>
                            </a:moveTo>
                            <a:cubicBezTo>
                              <a:pt x="111577" y="1866138"/>
                              <a:pt x="96837" y="1871663"/>
                              <a:pt x="85788" y="1882902"/>
                            </a:cubicBezTo>
                            <a:cubicBezTo>
                              <a:pt x="63690" y="1905381"/>
                              <a:pt x="64642" y="1942147"/>
                              <a:pt x="87979" y="1965103"/>
                            </a:cubicBezTo>
                            <a:cubicBezTo>
                              <a:pt x="111220" y="1988058"/>
                              <a:pt x="148081" y="1988439"/>
                              <a:pt x="170179" y="1965960"/>
                            </a:cubicBezTo>
                            <a:cubicBezTo>
                              <a:pt x="192277" y="1943481"/>
                              <a:pt x="191325" y="1906714"/>
                              <a:pt x="167989" y="1883759"/>
                            </a:cubicBezTo>
                            <a:cubicBezTo>
                              <a:pt x="156368" y="1872282"/>
                              <a:pt x="141343" y="1866448"/>
                              <a:pt x="126460" y="1866293"/>
                            </a:cubicBezTo>
                            <a:close/>
                            <a:moveTo>
                              <a:pt x="1625385" y="1864912"/>
                            </a:moveTo>
                            <a:cubicBezTo>
                              <a:pt x="1610526" y="1865639"/>
                              <a:pt x="1595738" y="1872044"/>
                              <a:pt x="1584546" y="1883950"/>
                            </a:cubicBezTo>
                            <a:cubicBezTo>
                              <a:pt x="1562163" y="1907763"/>
                              <a:pt x="1562543" y="1944529"/>
                              <a:pt x="1585499" y="1966151"/>
                            </a:cubicBezTo>
                            <a:cubicBezTo>
                              <a:pt x="1608454" y="1987772"/>
                              <a:pt x="1645221" y="1985963"/>
                              <a:pt x="1667604" y="1962150"/>
                            </a:cubicBezTo>
                            <a:cubicBezTo>
                              <a:pt x="1690083" y="1938338"/>
                              <a:pt x="1689607" y="1901571"/>
                              <a:pt x="1666652" y="1879950"/>
                            </a:cubicBezTo>
                            <a:cubicBezTo>
                              <a:pt x="1655174" y="1869139"/>
                              <a:pt x="1640244" y="1864186"/>
                              <a:pt x="1625385" y="1864912"/>
                            </a:cubicBezTo>
                            <a:close/>
                            <a:moveTo>
                              <a:pt x="1429575" y="1687640"/>
                            </a:moveTo>
                            <a:cubicBezTo>
                              <a:pt x="1457197" y="1713643"/>
                              <a:pt x="1484820" y="1739646"/>
                              <a:pt x="1512442" y="1765650"/>
                            </a:cubicBezTo>
                            <a:lnTo>
                              <a:pt x="1565496" y="1815560"/>
                            </a:lnTo>
                            <a:cubicBezTo>
                              <a:pt x="1612550" y="1787652"/>
                              <a:pt x="1673129" y="1791938"/>
                              <a:pt x="1713610" y="1830134"/>
                            </a:cubicBezTo>
                            <a:cubicBezTo>
                              <a:pt x="1763045" y="1876711"/>
                              <a:pt x="1763997" y="1956054"/>
                              <a:pt x="1715705" y="2007394"/>
                            </a:cubicBezTo>
                            <a:cubicBezTo>
                              <a:pt x="1667414" y="2058734"/>
                              <a:pt x="1588071" y="2062544"/>
                              <a:pt x="1538636" y="2015967"/>
                            </a:cubicBezTo>
                            <a:cubicBezTo>
                              <a:pt x="1498059" y="1977771"/>
                              <a:pt x="1490154" y="1917573"/>
                              <a:pt x="1515204" y="1868900"/>
                            </a:cubicBezTo>
                            <a:lnTo>
                              <a:pt x="1460626" y="1817465"/>
                            </a:lnTo>
                            <a:cubicBezTo>
                              <a:pt x="1335658" y="1932432"/>
                              <a:pt x="1176781" y="2011109"/>
                              <a:pt x="1000664" y="2036636"/>
                            </a:cubicBezTo>
                            <a:lnTo>
                              <a:pt x="1000664" y="1922907"/>
                            </a:lnTo>
                            <a:cubicBezTo>
                              <a:pt x="1149539" y="1897952"/>
                              <a:pt x="1283651" y="1829276"/>
                              <a:pt x="1389188" y="1730502"/>
                            </a:cubicBezTo>
                            <a:close/>
                            <a:moveTo>
                              <a:pt x="315436" y="1681734"/>
                            </a:moveTo>
                            <a:cubicBezTo>
                              <a:pt x="332390" y="1699355"/>
                              <a:pt x="349345" y="1716881"/>
                              <a:pt x="366299" y="1734502"/>
                            </a:cubicBezTo>
                            <a:cubicBezTo>
                              <a:pt x="494220" y="1852327"/>
                              <a:pt x="662908" y="1926336"/>
                              <a:pt x="848931" y="1932813"/>
                            </a:cubicBezTo>
                            <a:lnTo>
                              <a:pt x="848931" y="1932527"/>
                            </a:lnTo>
                            <a:lnTo>
                              <a:pt x="908557" y="1932527"/>
                            </a:lnTo>
                            <a:cubicBezTo>
                              <a:pt x="910843" y="1932432"/>
                              <a:pt x="913034" y="1932337"/>
                              <a:pt x="915320" y="1932241"/>
                            </a:cubicBezTo>
                            <a:lnTo>
                              <a:pt x="915320" y="1932527"/>
                            </a:lnTo>
                            <a:lnTo>
                              <a:pt x="922178" y="1932527"/>
                            </a:lnTo>
                            <a:lnTo>
                              <a:pt x="922178" y="2131790"/>
                            </a:lnTo>
                            <a:cubicBezTo>
                              <a:pt x="974756" y="2147030"/>
                              <a:pt x="1013142" y="2193988"/>
                              <a:pt x="1013142" y="2249519"/>
                            </a:cubicBezTo>
                            <a:cubicBezTo>
                              <a:pt x="1013142" y="2317528"/>
                              <a:pt x="955992" y="2372582"/>
                              <a:pt x="885507" y="2372582"/>
                            </a:cubicBezTo>
                            <a:cubicBezTo>
                              <a:pt x="815022" y="2372582"/>
                              <a:pt x="757872" y="2317432"/>
                              <a:pt x="757872" y="2249519"/>
                            </a:cubicBezTo>
                            <a:cubicBezTo>
                              <a:pt x="757872" y="2193893"/>
                              <a:pt x="796258" y="2146840"/>
                              <a:pt x="848836" y="2131695"/>
                            </a:cubicBezTo>
                            <a:lnTo>
                              <a:pt x="848836" y="2045208"/>
                            </a:lnTo>
                            <a:cubicBezTo>
                              <a:pt x="632142" y="2038636"/>
                              <a:pt x="435546" y="1952244"/>
                              <a:pt x="287337" y="1814512"/>
                            </a:cubicBezTo>
                            <a:lnTo>
                              <a:pt x="236664" y="1866043"/>
                            </a:lnTo>
                            <a:cubicBezTo>
                              <a:pt x="263524" y="1913763"/>
                              <a:pt x="257905" y="1974247"/>
                              <a:pt x="218852" y="2013871"/>
                            </a:cubicBezTo>
                            <a:cubicBezTo>
                              <a:pt x="171227" y="2062353"/>
                              <a:pt x="91789" y="2061496"/>
                              <a:pt x="41592" y="2012061"/>
                            </a:cubicBezTo>
                            <a:cubicBezTo>
                              <a:pt x="-8700" y="1962626"/>
                              <a:pt x="-10700" y="1883283"/>
                              <a:pt x="36925" y="1834896"/>
                            </a:cubicBezTo>
                            <a:cubicBezTo>
                              <a:pt x="75977" y="1795272"/>
                              <a:pt x="136270" y="1788700"/>
                              <a:pt x="184467" y="1814798"/>
                            </a:cubicBezTo>
                            <a:close/>
                            <a:moveTo>
                              <a:pt x="879506" y="938879"/>
                            </a:moveTo>
                            <a:cubicBezTo>
                              <a:pt x="738441" y="938879"/>
                              <a:pt x="627570" y="1049940"/>
                              <a:pt x="627570" y="1191387"/>
                            </a:cubicBezTo>
                            <a:cubicBezTo>
                              <a:pt x="627570" y="1332833"/>
                              <a:pt x="738441" y="1443894"/>
                              <a:pt x="879506" y="1443894"/>
                            </a:cubicBezTo>
                            <a:cubicBezTo>
                              <a:pt x="1020571" y="1443894"/>
                              <a:pt x="1131442" y="1332833"/>
                              <a:pt x="1131442" y="1191387"/>
                            </a:cubicBezTo>
                            <a:cubicBezTo>
                              <a:pt x="1131442" y="1049940"/>
                              <a:pt x="1020571" y="938879"/>
                              <a:pt x="879506" y="938879"/>
                            </a:cubicBezTo>
                            <a:close/>
                            <a:moveTo>
                              <a:pt x="190658" y="654558"/>
                            </a:moveTo>
                            <a:lnTo>
                              <a:pt x="270668" y="735044"/>
                            </a:lnTo>
                            <a:cubicBezTo>
                              <a:pt x="178275" y="859917"/>
                              <a:pt x="123697" y="1014317"/>
                              <a:pt x="123697" y="1181576"/>
                            </a:cubicBezTo>
                            <a:cubicBezTo>
                              <a:pt x="123697" y="1344358"/>
                              <a:pt x="175513" y="1495044"/>
                              <a:pt x="263333" y="1618107"/>
                            </a:cubicBezTo>
                            <a:lnTo>
                              <a:pt x="183133" y="1698879"/>
                            </a:lnTo>
                            <a:cubicBezTo>
                              <a:pt x="75215" y="1554670"/>
                              <a:pt x="11302" y="1375600"/>
                              <a:pt x="11302" y="1181576"/>
                            </a:cubicBezTo>
                            <a:cubicBezTo>
                              <a:pt x="11302" y="983170"/>
                              <a:pt x="78263" y="800386"/>
                              <a:pt x="190658" y="654558"/>
                            </a:cubicBezTo>
                            <a:close/>
                            <a:moveTo>
                              <a:pt x="799020" y="610838"/>
                            </a:moveTo>
                            <a:lnTo>
                              <a:pt x="965326" y="610838"/>
                            </a:lnTo>
                            <a:cubicBezTo>
                              <a:pt x="995521" y="610838"/>
                              <a:pt x="1015714" y="631031"/>
                              <a:pt x="1015714" y="661320"/>
                            </a:cubicBezTo>
                            <a:lnTo>
                              <a:pt x="1015714" y="742092"/>
                            </a:lnTo>
                            <a:cubicBezTo>
                              <a:pt x="1050956" y="752189"/>
                              <a:pt x="1076102" y="762285"/>
                              <a:pt x="1101343" y="777430"/>
                            </a:cubicBezTo>
                            <a:lnTo>
                              <a:pt x="1161827" y="721899"/>
                            </a:lnTo>
                            <a:cubicBezTo>
                              <a:pt x="1171828" y="711803"/>
                              <a:pt x="1181925" y="706755"/>
                              <a:pt x="1197070" y="706755"/>
                            </a:cubicBezTo>
                            <a:cubicBezTo>
                              <a:pt x="1207071" y="706755"/>
                              <a:pt x="1222216" y="711803"/>
                              <a:pt x="1232312" y="721899"/>
                            </a:cubicBezTo>
                            <a:lnTo>
                              <a:pt x="1348231" y="838009"/>
                            </a:lnTo>
                            <a:cubicBezTo>
                              <a:pt x="1358328" y="848105"/>
                              <a:pt x="1363376" y="858202"/>
                              <a:pt x="1363376" y="873347"/>
                            </a:cubicBezTo>
                            <a:cubicBezTo>
                              <a:pt x="1363376" y="883443"/>
                              <a:pt x="1358328" y="898588"/>
                              <a:pt x="1348231" y="908684"/>
                            </a:cubicBezTo>
                            <a:lnTo>
                              <a:pt x="1292796" y="964215"/>
                            </a:lnTo>
                            <a:cubicBezTo>
                              <a:pt x="1307845" y="994505"/>
                              <a:pt x="1317942" y="1019746"/>
                              <a:pt x="1328038" y="1050036"/>
                            </a:cubicBezTo>
                            <a:lnTo>
                              <a:pt x="1408620" y="1055084"/>
                            </a:lnTo>
                            <a:cubicBezTo>
                              <a:pt x="1433766" y="1055084"/>
                              <a:pt x="1459007" y="1080325"/>
                              <a:pt x="1448911" y="1105566"/>
                            </a:cubicBezTo>
                            <a:lnTo>
                              <a:pt x="1448911" y="1272158"/>
                            </a:lnTo>
                            <a:cubicBezTo>
                              <a:pt x="1448911" y="1302448"/>
                              <a:pt x="1428718" y="1322641"/>
                              <a:pt x="1398523" y="1322641"/>
                            </a:cubicBezTo>
                            <a:lnTo>
                              <a:pt x="1323181" y="1322641"/>
                            </a:lnTo>
                            <a:cubicBezTo>
                              <a:pt x="1313179" y="1357979"/>
                              <a:pt x="1303083" y="1383220"/>
                              <a:pt x="1287938" y="1408461"/>
                            </a:cubicBezTo>
                            <a:lnTo>
                              <a:pt x="1343374" y="1463992"/>
                            </a:lnTo>
                            <a:cubicBezTo>
                              <a:pt x="1353470" y="1474089"/>
                              <a:pt x="1358518" y="1484185"/>
                              <a:pt x="1358518" y="1499330"/>
                            </a:cubicBezTo>
                            <a:cubicBezTo>
                              <a:pt x="1358518" y="1509426"/>
                              <a:pt x="1353470" y="1524571"/>
                              <a:pt x="1343374" y="1534668"/>
                            </a:cubicBezTo>
                            <a:lnTo>
                              <a:pt x="1227454" y="1650777"/>
                            </a:lnTo>
                            <a:cubicBezTo>
                              <a:pt x="1207261" y="1670970"/>
                              <a:pt x="1177067" y="1670970"/>
                              <a:pt x="1156874" y="1650777"/>
                            </a:cubicBezTo>
                            <a:lnTo>
                              <a:pt x="1101439" y="1595246"/>
                            </a:lnTo>
                            <a:cubicBezTo>
                              <a:pt x="1071244" y="1610391"/>
                              <a:pt x="1046003" y="1620488"/>
                              <a:pt x="1015809" y="1630584"/>
                            </a:cubicBezTo>
                            <a:lnTo>
                              <a:pt x="1010761" y="1711356"/>
                            </a:lnTo>
                            <a:cubicBezTo>
                              <a:pt x="1010761" y="1741646"/>
                              <a:pt x="990568" y="1761839"/>
                              <a:pt x="960373" y="1761839"/>
                            </a:cubicBezTo>
                            <a:lnTo>
                              <a:pt x="794067" y="1761839"/>
                            </a:lnTo>
                            <a:cubicBezTo>
                              <a:pt x="763872" y="1761839"/>
                              <a:pt x="743680" y="1741646"/>
                              <a:pt x="743680" y="1711356"/>
                            </a:cubicBezTo>
                            <a:lnTo>
                              <a:pt x="743680" y="1635632"/>
                            </a:lnTo>
                            <a:cubicBezTo>
                              <a:pt x="708437" y="1625536"/>
                              <a:pt x="683291" y="1615440"/>
                              <a:pt x="658050" y="1600295"/>
                            </a:cubicBezTo>
                            <a:lnTo>
                              <a:pt x="597566" y="1655825"/>
                            </a:lnTo>
                            <a:cubicBezTo>
                              <a:pt x="582421" y="1676019"/>
                              <a:pt x="547179" y="1676019"/>
                              <a:pt x="526986" y="1655825"/>
                            </a:cubicBezTo>
                            <a:lnTo>
                              <a:pt x="411067" y="1539716"/>
                            </a:lnTo>
                            <a:cubicBezTo>
                              <a:pt x="400970" y="1529619"/>
                              <a:pt x="395922" y="1519523"/>
                              <a:pt x="395922" y="1504378"/>
                            </a:cubicBezTo>
                            <a:cubicBezTo>
                              <a:pt x="395922" y="1494282"/>
                              <a:pt x="400970" y="1479137"/>
                              <a:pt x="411067" y="1469040"/>
                            </a:cubicBezTo>
                            <a:lnTo>
                              <a:pt x="466502" y="1413510"/>
                            </a:lnTo>
                            <a:cubicBezTo>
                              <a:pt x="451453" y="1383220"/>
                              <a:pt x="441356" y="1352931"/>
                              <a:pt x="431260" y="1327689"/>
                            </a:cubicBezTo>
                            <a:lnTo>
                              <a:pt x="350678" y="1327689"/>
                            </a:lnTo>
                            <a:cubicBezTo>
                              <a:pt x="320484" y="1327689"/>
                              <a:pt x="300291" y="1307496"/>
                              <a:pt x="300291" y="1277207"/>
                            </a:cubicBezTo>
                            <a:lnTo>
                              <a:pt x="300291" y="1110615"/>
                            </a:lnTo>
                            <a:cubicBezTo>
                              <a:pt x="300291" y="1080325"/>
                              <a:pt x="320484" y="1060132"/>
                              <a:pt x="350678" y="1060132"/>
                            </a:cubicBezTo>
                            <a:lnTo>
                              <a:pt x="431260" y="1060132"/>
                            </a:lnTo>
                            <a:cubicBezTo>
                              <a:pt x="441261" y="1029842"/>
                              <a:pt x="451357" y="999553"/>
                              <a:pt x="466502" y="974312"/>
                            </a:cubicBezTo>
                            <a:lnTo>
                              <a:pt x="411067" y="913733"/>
                            </a:lnTo>
                            <a:cubicBezTo>
                              <a:pt x="390874" y="888492"/>
                              <a:pt x="390874" y="858202"/>
                              <a:pt x="411067" y="838009"/>
                            </a:cubicBezTo>
                            <a:lnTo>
                              <a:pt x="532034" y="721899"/>
                            </a:lnTo>
                            <a:cubicBezTo>
                              <a:pt x="542035" y="711803"/>
                              <a:pt x="552132" y="706755"/>
                              <a:pt x="567277" y="706755"/>
                            </a:cubicBezTo>
                            <a:cubicBezTo>
                              <a:pt x="577278" y="706755"/>
                              <a:pt x="592422" y="711803"/>
                              <a:pt x="602519" y="721899"/>
                            </a:cubicBezTo>
                            <a:lnTo>
                              <a:pt x="657955" y="777430"/>
                            </a:lnTo>
                            <a:cubicBezTo>
                              <a:pt x="688149" y="762285"/>
                              <a:pt x="713390" y="752189"/>
                              <a:pt x="743584" y="742092"/>
                            </a:cubicBezTo>
                            <a:lnTo>
                              <a:pt x="748633" y="661320"/>
                            </a:lnTo>
                            <a:cubicBezTo>
                              <a:pt x="748633" y="631031"/>
                              <a:pt x="768826" y="610838"/>
                              <a:pt x="799020" y="610838"/>
                            </a:cubicBezTo>
                            <a:close/>
                            <a:moveTo>
                              <a:pt x="1621039" y="385811"/>
                            </a:moveTo>
                            <a:cubicBezTo>
                              <a:pt x="1606311" y="385191"/>
                              <a:pt x="1591547" y="390240"/>
                              <a:pt x="1580260" y="401098"/>
                            </a:cubicBezTo>
                            <a:cubicBezTo>
                              <a:pt x="1557686" y="422720"/>
                              <a:pt x="1557495" y="459486"/>
                              <a:pt x="1579784" y="483108"/>
                            </a:cubicBezTo>
                            <a:cubicBezTo>
                              <a:pt x="1602072" y="506730"/>
                              <a:pt x="1638553" y="508254"/>
                              <a:pt x="1661127" y="486537"/>
                            </a:cubicBezTo>
                            <a:cubicBezTo>
                              <a:pt x="1683701" y="464915"/>
                              <a:pt x="1683892" y="428149"/>
                              <a:pt x="1661604" y="404527"/>
                            </a:cubicBezTo>
                            <a:cubicBezTo>
                              <a:pt x="1650460" y="392716"/>
                              <a:pt x="1635767" y="386430"/>
                              <a:pt x="1621039" y="385811"/>
                            </a:cubicBezTo>
                            <a:close/>
                            <a:moveTo>
                              <a:pt x="125661" y="381154"/>
                            </a:moveTo>
                            <a:cubicBezTo>
                              <a:pt x="110790" y="381595"/>
                              <a:pt x="95884" y="387715"/>
                              <a:pt x="84454" y="399383"/>
                            </a:cubicBezTo>
                            <a:cubicBezTo>
                              <a:pt x="61499" y="422814"/>
                              <a:pt x="61308" y="459581"/>
                              <a:pt x="83882" y="481583"/>
                            </a:cubicBezTo>
                            <a:cubicBezTo>
                              <a:pt x="106457" y="503681"/>
                              <a:pt x="143223" y="502538"/>
                              <a:pt x="166083" y="479202"/>
                            </a:cubicBezTo>
                            <a:cubicBezTo>
                              <a:pt x="188943" y="455866"/>
                              <a:pt x="189229" y="419004"/>
                              <a:pt x="166655" y="397001"/>
                            </a:cubicBezTo>
                            <a:cubicBezTo>
                              <a:pt x="155367" y="385952"/>
                              <a:pt x="140532" y="380713"/>
                              <a:pt x="125661" y="381154"/>
                            </a:cubicBezTo>
                            <a:close/>
                            <a:moveTo>
                              <a:pt x="1621384" y="318671"/>
                            </a:moveTo>
                            <a:cubicBezTo>
                              <a:pt x="1653126" y="320016"/>
                              <a:pt x="1684797" y="333566"/>
                              <a:pt x="1708847" y="358997"/>
                            </a:cubicBezTo>
                            <a:cubicBezTo>
                              <a:pt x="1757044" y="409861"/>
                              <a:pt x="1756568" y="489109"/>
                              <a:pt x="1707895" y="535877"/>
                            </a:cubicBezTo>
                            <a:cubicBezTo>
                              <a:pt x="1667985" y="574167"/>
                              <a:pt x="1608168" y="578834"/>
                              <a:pt x="1561305" y="551307"/>
                            </a:cubicBezTo>
                            <a:lnTo>
                              <a:pt x="1509394" y="601218"/>
                            </a:lnTo>
                            <a:cubicBezTo>
                              <a:pt x="1650459" y="755047"/>
                              <a:pt x="1736660" y="959930"/>
                              <a:pt x="1736660" y="1185101"/>
                            </a:cubicBezTo>
                            <a:cubicBezTo>
                              <a:pt x="1736660" y="1379506"/>
                              <a:pt x="1672462" y="1558862"/>
                              <a:pt x="1564067" y="1703261"/>
                            </a:cubicBezTo>
                            <a:lnTo>
                              <a:pt x="1481676" y="1625537"/>
                            </a:lnTo>
                            <a:cubicBezTo>
                              <a:pt x="1571306" y="1501712"/>
                              <a:pt x="1624170" y="1349597"/>
                              <a:pt x="1624170" y="1185101"/>
                            </a:cubicBezTo>
                            <a:cubicBezTo>
                              <a:pt x="1624170" y="990219"/>
                              <a:pt x="1549971" y="812673"/>
                              <a:pt x="1428336" y="679133"/>
                            </a:cubicBezTo>
                            <a:cubicBezTo>
                              <a:pt x="1411382" y="661797"/>
                              <a:pt x="1394427" y="644366"/>
                              <a:pt x="1377473" y="627031"/>
                            </a:cubicBezTo>
                            <a:lnTo>
                              <a:pt x="1511204" y="498443"/>
                            </a:lnTo>
                            <a:cubicBezTo>
                              <a:pt x="1486153" y="449961"/>
                              <a:pt x="1493583" y="389858"/>
                              <a:pt x="1533492" y="351568"/>
                            </a:cubicBezTo>
                            <a:cubicBezTo>
                              <a:pt x="1557829" y="328184"/>
                              <a:pt x="1589642" y="317326"/>
                              <a:pt x="1621384" y="318671"/>
                            </a:cubicBezTo>
                            <a:close/>
                            <a:moveTo>
                              <a:pt x="126137" y="313943"/>
                            </a:moveTo>
                            <a:cubicBezTo>
                              <a:pt x="158201" y="312991"/>
                              <a:pt x="190181" y="324278"/>
                              <a:pt x="214470" y="348043"/>
                            </a:cubicBezTo>
                            <a:cubicBezTo>
                              <a:pt x="254189" y="387000"/>
                              <a:pt x="260952" y="447293"/>
                              <a:pt x="235044" y="495490"/>
                            </a:cubicBezTo>
                            <a:lnTo>
                              <a:pt x="288384" y="547687"/>
                            </a:lnTo>
                            <a:cubicBezTo>
                              <a:pt x="415162" y="430244"/>
                              <a:pt x="576992" y="350234"/>
                              <a:pt x="756633" y="325564"/>
                            </a:cubicBezTo>
                            <a:lnTo>
                              <a:pt x="756633" y="439102"/>
                            </a:lnTo>
                            <a:cubicBezTo>
                              <a:pt x="605090" y="463200"/>
                              <a:pt x="468692" y="532637"/>
                              <a:pt x="361631" y="633031"/>
                            </a:cubicBezTo>
                            <a:lnTo>
                              <a:pt x="317245" y="678370"/>
                            </a:lnTo>
                            <a:lnTo>
                              <a:pt x="183800" y="547877"/>
                            </a:lnTo>
                            <a:cubicBezTo>
                              <a:pt x="136175" y="574928"/>
                              <a:pt x="75786" y="569499"/>
                              <a:pt x="36067" y="530542"/>
                            </a:cubicBezTo>
                            <a:cubicBezTo>
                              <a:pt x="-12511" y="483012"/>
                              <a:pt x="-11939" y="403669"/>
                              <a:pt x="37305" y="353282"/>
                            </a:cubicBezTo>
                            <a:cubicBezTo>
                              <a:pt x="61927" y="328088"/>
                              <a:pt x="94074" y="314896"/>
                              <a:pt x="126137" y="313943"/>
                            </a:cubicBezTo>
                            <a:close/>
                            <a:moveTo>
                              <a:pt x="875982" y="65913"/>
                            </a:moveTo>
                            <a:cubicBezTo>
                              <a:pt x="843311" y="65913"/>
                              <a:pt x="816736" y="91440"/>
                              <a:pt x="816736" y="122968"/>
                            </a:cubicBezTo>
                            <a:cubicBezTo>
                              <a:pt x="816736" y="154495"/>
                              <a:pt x="843311" y="180022"/>
                              <a:pt x="875982" y="180022"/>
                            </a:cubicBezTo>
                            <a:cubicBezTo>
                              <a:pt x="908748" y="180022"/>
                              <a:pt x="935227" y="154495"/>
                              <a:pt x="935227" y="122968"/>
                            </a:cubicBezTo>
                            <a:cubicBezTo>
                              <a:pt x="935227" y="91440"/>
                              <a:pt x="908652" y="65913"/>
                              <a:pt x="875982" y="65913"/>
                            </a:cubicBezTo>
                            <a:close/>
                            <a:moveTo>
                              <a:pt x="876077" y="0"/>
                            </a:moveTo>
                            <a:cubicBezTo>
                              <a:pt x="946562" y="0"/>
                              <a:pt x="1003712" y="55149"/>
                              <a:pt x="1003712" y="123063"/>
                            </a:cubicBezTo>
                            <a:cubicBezTo>
                              <a:pt x="1003712" y="178689"/>
                              <a:pt x="965326" y="225742"/>
                              <a:pt x="912748" y="240887"/>
                            </a:cubicBezTo>
                            <a:lnTo>
                              <a:pt x="912748" y="318230"/>
                            </a:lnTo>
                            <a:cubicBezTo>
                              <a:pt x="1094390" y="325945"/>
                              <a:pt x="1261458" y="389668"/>
                              <a:pt x="1397190" y="492633"/>
                            </a:cubicBezTo>
                            <a:lnTo>
                              <a:pt x="1314132" y="571024"/>
                            </a:lnTo>
                            <a:cubicBezTo>
                              <a:pt x="1190688" y="482155"/>
                              <a:pt x="1039240" y="429863"/>
                              <a:pt x="875601" y="429863"/>
                            </a:cubicBezTo>
                            <a:cubicBezTo>
                              <a:pt x="864361" y="429863"/>
                              <a:pt x="853217" y="430149"/>
                              <a:pt x="842073" y="430625"/>
                            </a:cubicBezTo>
                            <a:cubicBezTo>
                              <a:pt x="841120" y="367379"/>
                              <a:pt x="840263" y="304133"/>
                              <a:pt x="839406" y="240887"/>
                            </a:cubicBezTo>
                            <a:cubicBezTo>
                              <a:pt x="786732" y="225647"/>
                              <a:pt x="748347" y="178689"/>
                              <a:pt x="748442" y="123063"/>
                            </a:cubicBezTo>
                            <a:cubicBezTo>
                              <a:pt x="748442" y="55054"/>
                              <a:pt x="805592" y="0"/>
                              <a:pt x="87607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 dirty="0"/>
                      </a:p>
                    </p:txBody>
                  </p:sp>
                </p:grpSp>
              </p:grpSp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7F3F945A-F710-4BBF-6A77-98CD8618104D}"/>
                      </a:ext>
                    </a:extLst>
                  </p:cNvPr>
                  <p:cNvGrpSpPr/>
                  <p:nvPr/>
                </p:nvGrpSpPr>
                <p:grpSpPr>
                  <a:xfrm>
                    <a:off x="644714" y="1996312"/>
                    <a:ext cx="2858472" cy="1589529"/>
                    <a:chOff x="644714" y="1996312"/>
                    <a:chExt cx="2858472" cy="1589529"/>
                  </a:xfrm>
                </p:grpSpPr>
                <p:grpSp>
                  <p:nvGrpSpPr>
                    <p:cNvPr id="37" name="Group 36">
                      <a:extLst>
                        <a:ext uri="{FF2B5EF4-FFF2-40B4-BE49-F238E27FC236}">
                          <a16:creationId xmlns:a16="http://schemas.microsoft.com/office/drawing/2014/main" id="{F07371BF-1FC1-5C67-433C-B7B2FD036D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28391" y="1996312"/>
                      <a:ext cx="411480" cy="411480"/>
                      <a:chOff x="3004913" y="3398091"/>
                      <a:chExt cx="703872" cy="720984"/>
                    </a:xfrm>
                  </p:grpSpPr>
                  <p:sp>
                    <p:nvSpPr>
                      <p:cNvPr id="42" name="Oval 41">
                        <a:extLst>
                          <a:ext uri="{FF2B5EF4-FFF2-40B4-BE49-F238E27FC236}">
                            <a16:creationId xmlns:a16="http://schemas.microsoft.com/office/drawing/2014/main" id="{D5FE8EEE-8920-88F6-639F-57164DDF2A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04913" y="3398091"/>
                        <a:ext cx="703872" cy="720984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43" name="Freeform: Shape 42">
                        <a:extLst>
                          <a:ext uri="{FF2B5EF4-FFF2-40B4-BE49-F238E27FC236}">
                            <a16:creationId xmlns:a16="http://schemas.microsoft.com/office/drawing/2014/main" id="{43594D20-EEAB-2882-B171-B400643A31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90942" y="3488084"/>
                        <a:ext cx="531814" cy="540999"/>
                      </a:xfrm>
                      <a:custGeom>
                        <a:avLst/>
                        <a:gdLst>
                          <a:gd name="connsiteX0" fmla="*/ 816292 w 2041032"/>
                          <a:gd name="connsiteY0" fmla="*/ 2271712 h 2409824"/>
                          <a:gd name="connsiteX1" fmla="*/ 1239200 w 2041032"/>
                          <a:gd name="connsiteY1" fmla="*/ 2271712 h 2409824"/>
                          <a:gd name="connsiteX2" fmla="*/ 1239200 w 2041032"/>
                          <a:gd name="connsiteY2" fmla="*/ 2392680 h 2409824"/>
                          <a:gd name="connsiteX3" fmla="*/ 1208720 w 2041032"/>
                          <a:gd name="connsiteY3" fmla="*/ 2409824 h 2409824"/>
                          <a:gd name="connsiteX4" fmla="*/ 845820 w 2041032"/>
                          <a:gd name="connsiteY4" fmla="*/ 2409824 h 2409824"/>
                          <a:gd name="connsiteX5" fmla="*/ 815340 w 2041032"/>
                          <a:gd name="connsiteY5" fmla="*/ 2392680 h 2409824"/>
                          <a:gd name="connsiteX6" fmla="*/ 742948 w 2041032"/>
                          <a:gd name="connsiteY6" fmla="*/ 2010728 h 2409824"/>
                          <a:gd name="connsiteX7" fmla="*/ 1312544 w 2041032"/>
                          <a:gd name="connsiteY7" fmla="*/ 2010728 h 2409824"/>
                          <a:gd name="connsiteX8" fmla="*/ 1312544 w 2041032"/>
                          <a:gd name="connsiteY8" fmla="*/ 2209800 h 2409824"/>
                          <a:gd name="connsiteX9" fmla="*/ 1271586 w 2041032"/>
                          <a:gd name="connsiteY9" fmla="*/ 2238376 h 2409824"/>
                          <a:gd name="connsiteX10" fmla="*/ 782954 w 2041032"/>
                          <a:gd name="connsiteY10" fmla="*/ 2238376 h 2409824"/>
                          <a:gd name="connsiteX11" fmla="*/ 741996 w 2041032"/>
                          <a:gd name="connsiteY11" fmla="*/ 2209800 h 2409824"/>
                          <a:gd name="connsiteX12" fmla="*/ 698180 w 2041032"/>
                          <a:gd name="connsiteY12" fmla="*/ 1748790 h 2409824"/>
                          <a:gd name="connsiteX13" fmla="*/ 1355406 w 2041032"/>
                          <a:gd name="connsiteY13" fmla="*/ 1748790 h 2409824"/>
                          <a:gd name="connsiteX14" fmla="*/ 1355406 w 2041032"/>
                          <a:gd name="connsiteY14" fmla="*/ 1947862 h 2409824"/>
                          <a:gd name="connsiteX15" fmla="*/ 1308732 w 2041032"/>
                          <a:gd name="connsiteY15" fmla="*/ 1976436 h 2409824"/>
                          <a:gd name="connsiteX16" fmla="*/ 744852 w 2041032"/>
                          <a:gd name="connsiteY16" fmla="*/ 1976436 h 2409824"/>
                          <a:gd name="connsiteX17" fmla="*/ 698180 w 2041032"/>
                          <a:gd name="connsiteY17" fmla="*/ 1947862 h 2409824"/>
                          <a:gd name="connsiteX18" fmla="*/ 1027450 w 2041032"/>
                          <a:gd name="connsiteY18" fmla="*/ 1171439 h 2409824"/>
                          <a:gd name="connsiteX19" fmla="*/ 1100396 w 2041032"/>
                          <a:gd name="connsiteY19" fmla="*/ 1239880 h 2409824"/>
                          <a:gd name="connsiteX20" fmla="*/ 1033126 w 2041032"/>
                          <a:gd name="connsiteY20" fmla="*/ 1348738 h 2409824"/>
                          <a:gd name="connsiteX21" fmla="*/ 924270 w 2041032"/>
                          <a:gd name="connsiteY21" fmla="*/ 1281468 h 2409824"/>
                          <a:gd name="connsiteX22" fmla="*/ 991538 w 2041032"/>
                          <a:gd name="connsiteY22" fmla="*/ 1172613 h 2409824"/>
                          <a:gd name="connsiteX23" fmla="*/ 1027450 w 2041032"/>
                          <a:gd name="connsiteY23" fmla="*/ 1171439 h 2409824"/>
                          <a:gd name="connsiteX24" fmla="*/ 1012506 w 2041032"/>
                          <a:gd name="connsiteY24" fmla="*/ 1136332 h 2409824"/>
                          <a:gd name="connsiteX25" fmla="*/ 887728 w 2041032"/>
                          <a:gd name="connsiteY25" fmla="*/ 1261110 h 2409824"/>
                          <a:gd name="connsiteX26" fmla="*/ 1012506 w 2041032"/>
                          <a:gd name="connsiteY26" fmla="*/ 1385888 h 2409824"/>
                          <a:gd name="connsiteX27" fmla="*/ 1137284 w 2041032"/>
                          <a:gd name="connsiteY27" fmla="*/ 1261110 h 2409824"/>
                          <a:gd name="connsiteX28" fmla="*/ 1012506 w 2041032"/>
                          <a:gd name="connsiteY28" fmla="*/ 1136332 h 2409824"/>
                          <a:gd name="connsiteX29" fmla="*/ 1012506 w 2041032"/>
                          <a:gd name="connsiteY29" fmla="*/ 592455 h 2409824"/>
                          <a:gd name="connsiteX30" fmla="*/ 1054416 w 2041032"/>
                          <a:gd name="connsiteY30" fmla="*/ 634365 h 2409824"/>
                          <a:gd name="connsiteX31" fmla="*/ 1138236 w 2041032"/>
                          <a:gd name="connsiteY31" fmla="*/ 634365 h 2409824"/>
                          <a:gd name="connsiteX32" fmla="*/ 1180146 w 2041032"/>
                          <a:gd name="connsiteY32" fmla="*/ 676275 h 2409824"/>
                          <a:gd name="connsiteX33" fmla="*/ 1138236 w 2041032"/>
                          <a:gd name="connsiteY33" fmla="*/ 718185 h 2409824"/>
                          <a:gd name="connsiteX34" fmla="*/ 1054416 w 2041032"/>
                          <a:gd name="connsiteY34" fmla="*/ 718185 h 2409824"/>
                          <a:gd name="connsiteX35" fmla="*/ 1054416 w 2041032"/>
                          <a:gd name="connsiteY35" fmla="*/ 760095 h 2409824"/>
                          <a:gd name="connsiteX36" fmla="*/ 1096326 w 2041032"/>
                          <a:gd name="connsiteY36" fmla="*/ 760095 h 2409824"/>
                          <a:gd name="connsiteX37" fmla="*/ 1138236 w 2041032"/>
                          <a:gd name="connsiteY37" fmla="*/ 802005 h 2409824"/>
                          <a:gd name="connsiteX38" fmla="*/ 1096326 w 2041032"/>
                          <a:gd name="connsiteY38" fmla="*/ 843915 h 2409824"/>
                          <a:gd name="connsiteX39" fmla="*/ 1054416 w 2041032"/>
                          <a:gd name="connsiteY39" fmla="*/ 843915 h 2409824"/>
                          <a:gd name="connsiteX40" fmla="*/ 1054416 w 2041032"/>
                          <a:gd name="connsiteY40" fmla="*/ 1056322 h 2409824"/>
                          <a:gd name="connsiteX41" fmla="*/ 1221104 w 2041032"/>
                          <a:gd name="connsiteY41" fmla="*/ 1260156 h 2409824"/>
                          <a:gd name="connsiteX42" fmla="*/ 1012506 w 2041032"/>
                          <a:gd name="connsiteY42" fmla="*/ 1468756 h 2409824"/>
                          <a:gd name="connsiteX43" fmla="*/ 803908 w 2041032"/>
                          <a:gd name="connsiteY43" fmla="*/ 1260156 h 2409824"/>
                          <a:gd name="connsiteX44" fmla="*/ 970596 w 2041032"/>
                          <a:gd name="connsiteY44" fmla="*/ 1055370 h 2409824"/>
                          <a:gd name="connsiteX45" fmla="*/ 970596 w 2041032"/>
                          <a:gd name="connsiteY45" fmla="*/ 634365 h 2409824"/>
                          <a:gd name="connsiteX46" fmla="*/ 1012506 w 2041032"/>
                          <a:gd name="connsiteY46" fmla="*/ 592455 h 2409824"/>
                          <a:gd name="connsiteX47" fmla="*/ 1012506 w 2041032"/>
                          <a:gd name="connsiteY47" fmla="*/ 559117 h 2409824"/>
                          <a:gd name="connsiteX48" fmla="*/ 936306 w 2041032"/>
                          <a:gd name="connsiteY48" fmla="*/ 635317 h 2409824"/>
                          <a:gd name="connsiteX49" fmla="*/ 936306 w 2041032"/>
                          <a:gd name="connsiteY49" fmla="*/ 1030605 h 2409824"/>
                          <a:gd name="connsiteX50" fmla="*/ 769620 w 2041032"/>
                          <a:gd name="connsiteY50" fmla="*/ 1261110 h 2409824"/>
                          <a:gd name="connsiteX51" fmla="*/ 1012506 w 2041032"/>
                          <a:gd name="connsiteY51" fmla="*/ 1503996 h 2409824"/>
                          <a:gd name="connsiteX52" fmla="*/ 1255394 w 2041032"/>
                          <a:gd name="connsiteY52" fmla="*/ 1261110 h 2409824"/>
                          <a:gd name="connsiteX53" fmla="*/ 1088706 w 2041032"/>
                          <a:gd name="connsiteY53" fmla="*/ 1030605 h 2409824"/>
                          <a:gd name="connsiteX54" fmla="*/ 1088706 w 2041032"/>
                          <a:gd name="connsiteY54" fmla="*/ 878205 h 2409824"/>
                          <a:gd name="connsiteX55" fmla="*/ 1095374 w 2041032"/>
                          <a:gd name="connsiteY55" fmla="*/ 878205 h 2409824"/>
                          <a:gd name="connsiteX56" fmla="*/ 1171574 w 2041032"/>
                          <a:gd name="connsiteY56" fmla="*/ 802005 h 2409824"/>
                          <a:gd name="connsiteX57" fmla="*/ 1152524 w 2041032"/>
                          <a:gd name="connsiteY57" fmla="*/ 751522 h 2409824"/>
                          <a:gd name="connsiteX58" fmla="*/ 1213484 w 2041032"/>
                          <a:gd name="connsiteY58" fmla="*/ 677227 h 2409824"/>
                          <a:gd name="connsiteX59" fmla="*/ 1137284 w 2041032"/>
                          <a:gd name="connsiteY59" fmla="*/ 601027 h 2409824"/>
                          <a:gd name="connsiteX60" fmla="*/ 1080132 w 2041032"/>
                          <a:gd name="connsiteY60" fmla="*/ 601027 h 2409824"/>
                          <a:gd name="connsiteX61" fmla="*/ 1012506 w 2041032"/>
                          <a:gd name="connsiteY61" fmla="*/ 559117 h 2409824"/>
                          <a:gd name="connsiteX62" fmla="*/ 1034414 w 2041032"/>
                          <a:gd name="connsiteY62" fmla="*/ 346710 h 2409824"/>
                          <a:gd name="connsiteX63" fmla="*/ 1039176 w 2041032"/>
                          <a:gd name="connsiteY63" fmla="*/ 346710 h 2409824"/>
                          <a:gd name="connsiteX64" fmla="*/ 1505900 w 2041032"/>
                          <a:gd name="connsiteY64" fmla="*/ 550545 h 2409824"/>
                          <a:gd name="connsiteX65" fmla="*/ 1705926 w 2041032"/>
                          <a:gd name="connsiteY65" fmla="*/ 1032510 h 2409824"/>
                          <a:gd name="connsiteX66" fmla="*/ 1368740 w 2041032"/>
                          <a:gd name="connsiteY66" fmla="*/ 1655444 h 2409824"/>
                          <a:gd name="connsiteX67" fmla="*/ 1360168 w 2041032"/>
                          <a:gd name="connsiteY67" fmla="*/ 1660208 h 2409824"/>
                          <a:gd name="connsiteX68" fmla="*/ 1360168 w 2041032"/>
                          <a:gd name="connsiteY68" fmla="*/ 1714500 h 2409824"/>
                          <a:gd name="connsiteX69" fmla="*/ 690560 w 2041032"/>
                          <a:gd name="connsiteY69" fmla="*/ 1714500 h 2409824"/>
                          <a:gd name="connsiteX70" fmla="*/ 690560 w 2041032"/>
                          <a:gd name="connsiteY70" fmla="*/ 1660208 h 2409824"/>
                          <a:gd name="connsiteX71" fmla="*/ 681988 w 2041032"/>
                          <a:gd name="connsiteY71" fmla="*/ 1655444 h 2409824"/>
                          <a:gd name="connsiteX72" fmla="*/ 342900 w 2041032"/>
                          <a:gd name="connsiteY72" fmla="*/ 1032510 h 2409824"/>
                          <a:gd name="connsiteX73" fmla="*/ 1034414 w 2041032"/>
                          <a:gd name="connsiteY73" fmla="*/ 346710 h 2409824"/>
                          <a:gd name="connsiteX74" fmla="*/ 955356 w 2041032"/>
                          <a:gd name="connsiteY74" fmla="*/ 0 h 2409824"/>
                          <a:gd name="connsiteX75" fmla="*/ 1086800 w 2041032"/>
                          <a:gd name="connsiteY75" fmla="*/ 0 h 2409824"/>
                          <a:gd name="connsiteX76" fmla="*/ 1163000 w 2041032"/>
                          <a:gd name="connsiteY76" fmla="*/ 27622 h 2409824"/>
                          <a:gd name="connsiteX77" fmla="*/ 1203006 w 2041032"/>
                          <a:gd name="connsiteY77" fmla="*/ 98107 h 2409824"/>
                          <a:gd name="connsiteX78" fmla="*/ 1229676 w 2041032"/>
                          <a:gd name="connsiteY78" fmla="*/ 250507 h 2409824"/>
                          <a:gd name="connsiteX79" fmla="*/ 1420176 w 2041032"/>
                          <a:gd name="connsiteY79" fmla="*/ 329565 h 2409824"/>
                          <a:gd name="connsiteX80" fmla="*/ 1546858 w 2041032"/>
                          <a:gd name="connsiteY80" fmla="*/ 240982 h 2409824"/>
                          <a:gd name="connsiteX81" fmla="*/ 1624964 w 2041032"/>
                          <a:gd name="connsiteY81" fmla="*/ 220027 h 2409824"/>
                          <a:gd name="connsiteX82" fmla="*/ 1698306 w 2041032"/>
                          <a:gd name="connsiteY82" fmla="*/ 254317 h 2409824"/>
                          <a:gd name="connsiteX83" fmla="*/ 1789746 w 2041032"/>
                          <a:gd name="connsiteY83" fmla="*/ 345757 h 2409824"/>
                          <a:gd name="connsiteX84" fmla="*/ 1824036 w 2041032"/>
                          <a:gd name="connsiteY84" fmla="*/ 419100 h 2409824"/>
                          <a:gd name="connsiteX85" fmla="*/ 1803080 w 2041032"/>
                          <a:gd name="connsiteY85" fmla="*/ 497205 h 2409824"/>
                          <a:gd name="connsiteX86" fmla="*/ 1713546 w 2041032"/>
                          <a:gd name="connsiteY86" fmla="*/ 622935 h 2409824"/>
                          <a:gd name="connsiteX87" fmla="*/ 1792604 w 2041032"/>
                          <a:gd name="connsiteY87" fmla="*/ 813435 h 2409824"/>
                          <a:gd name="connsiteX88" fmla="*/ 1945004 w 2041032"/>
                          <a:gd name="connsiteY88" fmla="*/ 840105 h 2409824"/>
                          <a:gd name="connsiteX89" fmla="*/ 2015488 w 2041032"/>
                          <a:gd name="connsiteY89" fmla="*/ 880110 h 2409824"/>
                          <a:gd name="connsiteX90" fmla="*/ 2040254 w 2041032"/>
                          <a:gd name="connsiteY90" fmla="*/ 956310 h 2409824"/>
                          <a:gd name="connsiteX91" fmla="*/ 2040254 w 2041032"/>
                          <a:gd name="connsiteY91" fmla="*/ 1084897 h 2409824"/>
                          <a:gd name="connsiteX92" fmla="*/ 2012632 w 2041032"/>
                          <a:gd name="connsiteY92" fmla="*/ 1161097 h 2409824"/>
                          <a:gd name="connsiteX93" fmla="*/ 1942146 w 2041032"/>
                          <a:gd name="connsiteY93" fmla="*/ 1201102 h 2409824"/>
                          <a:gd name="connsiteX94" fmla="*/ 1789746 w 2041032"/>
                          <a:gd name="connsiteY94" fmla="*/ 1227772 h 2409824"/>
                          <a:gd name="connsiteX95" fmla="*/ 1710688 w 2041032"/>
                          <a:gd name="connsiteY95" fmla="*/ 1418272 h 2409824"/>
                          <a:gd name="connsiteX96" fmla="*/ 1799272 w 2041032"/>
                          <a:gd name="connsiteY96" fmla="*/ 1544956 h 2409824"/>
                          <a:gd name="connsiteX97" fmla="*/ 1820226 w 2041032"/>
                          <a:gd name="connsiteY97" fmla="*/ 1623060 h 2409824"/>
                          <a:gd name="connsiteX98" fmla="*/ 1785936 w 2041032"/>
                          <a:gd name="connsiteY98" fmla="*/ 1696402 h 2409824"/>
                          <a:gd name="connsiteX99" fmla="*/ 1694496 w 2041032"/>
                          <a:gd name="connsiteY99" fmla="*/ 1787842 h 2409824"/>
                          <a:gd name="connsiteX100" fmla="*/ 1621154 w 2041032"/>
                          <a:gd name="connsiteY100" fmla="*/ 1821180 h 2409824"/>
                          <a:gd name="connsiteX101" fmla="*/ 1544000 w 2041032"/>
                          <a:gd name="connsiteY101" fmla="*/ 1800224 h 2409824"/>
                          <a:gd name="connsiteX102" fmla="*/ 1419224 w 2041032"/>
                          <a:gd name="connsiteY102" fmla="*/ 1712596 h 2409824"/>
                          <a:gd name="connsiteX103" fmla="*/ 1389696 w 2041032"/>
                          <a:gd name="connsiteY103" fmla="*/ 1728788 h 2409824"/>
                          <a:gd name="connsiteX104" fmla="*/ 1389696 w 2041032"/>
                          <a:gd name="connsiteY104" fmla="*/ 1680210 h 2409824"/>
                          <a:gd name="connsiteX105" fmla="*/ 1735454 w 2041032"/>
                          <a:gd name="connsiteY105" fmla="*/ 1032510 h 2409824"/>
                          <a:gd name="connsiteX106" fmla="*/ 1525904 w 2041032"/>
                          <a:gd name="connsiteY106" fmla="*/ 525780 h 2409824"/>
                          <a:gd name="connsiteX107" fmla="*/ 1029652 w 2041032"/>
                          <a:gd name="connsiteY107" fmla="*/ 312420 h 2409824"/>
                          <a:gd name="connsiteX108" fmla="*/ 989646 w 2041032"/>
                          <a:gd name="connsiteY108" fmla="*/ 313372 h 2409824"/>
                          <a:gd name="connsiteX109" fmla="*/ 303846 w 2041032"/>
                          <a:gd name="connsiteY109" fmla="*/ 1032510 h 2409824"/>
                          <a:gd name="connsiteX110" fmla="*/ 651508 w 2041032"/>
                          <a:gd name="connsiteY110" fmla="*/ 1680210 h 2409824"/>
                          <a:gd name="connsiteX111" fmla="*/ 651508 w 2041032"/>
                          <a:gd name="connsiteY111" fmla="*/ 1728788 h 2409824"/>
                          <a:gd name="connsiteX112" fmla="*/ 622932 w 2041032"/>
                          <a:gd name="connsiteY112" fmla="*/ 1713548 h 2409824"/>
                          <a:gd name="connsiteX113" fmla="*/ 496252 w 2041032"/>
                          <a:gd name="connsiteY113" fmla="*/ 1802130 h 2409824"/>
                          <a:gd name="connsiteX114" fmla="*/ 418146 w 2041032"/>
                          <a:gd name="connsiteY114" fmla="*/ 1823084 h 2409824"/>
                          <a:gd name="connsiteX115" fmla="*/ 344804 w 2041032"/>
                          <a:gd name="connsiteY115" fmla="*/ 1788796 h 2409824"/>
                          <a:gd name="connsiteX116" fmla="*/ 253364 w 2041032"/>
                          <a:gd name="connsiteY116" fmla="*/ 1697356 h 2409824"/>
                          <a:gd name="connsiteX117" fmla="*/ 219074 w 2041032"/>
                          <a:gd name="connsiteY117" fmla="*/ 1624012 h 2409824"/>
                          <a:gd name="connsiteX118" fmla="*/ 240028 w 2041032"/>
                          <a:gd name="connsiteY118" fmla="*/ 1545908 h 2409824"/>
                          <a:gd name="connsiteX119" fmla="*/ 329564 w 2041032"/>
                          <a:gd name="connsiteY119" fmla="*/ 1420176 h 2409824"/>
                          <a:gd name="connsiteX120" fmla="*/ 250506 w 2041032"/>
                          <a:gd name="connsiteY120" fmla="*/ 1229677 h 2409824"/>
                          <a:gd name="connsiteX121" fmla="*/ 98106 w 2041032"/>
                          <a:gd name="connsiteY121" fmla="*/ 1203007 h 2409824"/>
                          <a:gd name="connsiteX122" fmla="*/ 27620 w 2041032"/>
                          <a:gd name="connsiteY122" fmla="*/ 1163002 h 2409824"/>
                          <a:gd name="connsiteX123" fmla="*/ 0 w 2041032"/>
                          <a:gd name="connsiteY123" fmla="*/ 1086802 h 2409824"/>
                          <a:gd name="connsiteX124" fmla="*/ 0 w 2041032"/>
                          <a:gd name="connsiteY124" fmla="*/ 955357 h 2409824"/>
                          <a:gd name="connsiteX125" fmla="*/ 27620 w 2041032"/>
                          <a:gd name="connsiteY125" fmla="*/ 879157 h 2409824"/>
                          <a:gd name="connsiteX126" fmla="*/ 98106 w 2041032"/>
                          <a:gd name="connsiteY126" fmla="*/ 839152 h 2409824"/>
                          <a:gd name="connsiteX127" fmla="*/ 250506 w 2041032"/>
                          <a:gd name="connsiteY127" fmla="*/ 812482 h 2409824"/>
                          <a:gd name="connsiteX128" fmla="*/ 329564 w 2041032"/>
                          <a:gd name="connsiteY128" fmla="*/ 621982 h 2409824"/>
                          <a:gd name="connsiteX129" fmla="*/ 240980 w 2041032"/>
                          <a:gd name="connsiteY129" fmla="*/ 495300 h 2409824"/>
                          <a:gd name="connsiteX130" fmla="*/ 220026 w 2041032"/>
                          <a:gd name="connsiteY130" fmla="*/ 418147 h 2409824"/>
                          <a:gd name="connsiteX131" fmla="*/ 253364 w 2041032"/>
                          <a:gd name="connsiteY131" fmla="*/ 344805 h 2409824"/>
                          <a:gd name="connsiteX132" fmla="*/ 344804 w 2041032"/>
                          <a:gd name="connsiteY132" fmla="*/ 253365 h 2409824"/>
                          <a:gd name="connsiteX133" fmla="*/ 418146 w 2041032"/>
                          <a:gd name="connsiteY133" fmla="*/ 219075 h 2409824"/>
                          <a:gd name="connsiteX134" fmla="*/ 496252 w 2041032"/>
                          <a:gd name="connsiteY134" fmla="*/ 240030 h 2409824"/>
                          <a:gd name="connsiteX135" fmla="*/ 621980 w 2041032"/>
                          <a:gd name="connsiteY135" fmla="*/ 329565 h 2409824"/>
                          <a:gd name="connsiteX136" fmla="*/ 812480 w 2041032"/>
                          <a:gd name="connsiteY136" fmla="*/ 250507 h 2409824"/>
                          <a:gd name="connsiteX137" fmla="*/ 839152 w 2041032"/>
                          <a:gd name="connsiteY137" fmla="*/ 98107 h 2409824"/>
                          <a:gd name="connsiteX138" fmla="*/ 879156 w 2041032"/>
                          <a:gd name="connsiteY138" fmla="*/ 27622 h 2409824"/>
                          <a:gd name="connsiteX139" fmla="*/ 955356 w 2041032"/>
                          <a:gd name="connsiteY139" fmla="*/ 0 h 240982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</a:cxnLst>
                        <a:rect l="l" t="t" r="r" b="b"/>
                        <a:pathLst>
                          <a:path w="2041032" h="2409824">
                            <a:moveTo>
                              <a:pt x="816292" y="2271712"/>
                            </a:moveTo>
                            <a:lnTo>
                              <a:pt x="1239200" y="2271712"/>
                            </a:lnTo>
                            <a:lnTo>
                              <a:pt x="1239200" y="2392680"/>
                            </a:lnTo>
                            <a:cubicBezTo>
                              <a:pt x="1239200" y="2402204"/>
                              <a:pt x="1224914" y="2409824"/>
                              <a:pt x="1208720" y="2409824"/>
                            </a:cubicBezTo>
                            <a:lnTo>
                              <a:pt x="845820" y="2409824"/>
                            </a:lnTo>
                            <a:cubicBezTo>
                              <a:pt x="828674" y="2409824"/>
                              <a:pt x="815340" y="2402204"/>
                              <a:pt x="815340" y="2392680"/>
                            </a:cubicBezTo>
                            <a:close/>
                            <a:moveTo>
                              <a:pt x="742948" y="2010728"/>
                            </a:moveTo>
                            <a:lnTo>
                              <a:pt x="1312544" y="2010728"/>
                            </a:lnTo>
                            <a:lnTo>
                              <a:pt x="1312544" y="2209800"/>
                            </a:lnTo>
                            <a:cubicBezTo>
                              <a:pt x="1312544" y="2225992"/>
                              <a:pt x="1294446" y="2238376"/>
                              <a:pt x="1271586" y="2238376"/>
                            </a:cubicBezTo>
                            <a:lnTo>
                              <a:pt x="782954" y="2238376"/>
                            </a:lnTo>
                            <a:cubicBezTo>
                              <a:pt x="760092" y="2238376"/>
                              <a:pt x="741996" y="2225040"/>
                              <a:pt x="741996" y="2209800"/>
                            </a:cubicBezTo>
                            <a:close/>
                            <a:moveTo>
                              <a:pt x="698180" y="1748790"/>
                            </a:moveTo>
                            <a:lnTo>
                              <a:pt x="1355406" y="1748790"/>
                            </a:lnTo>
                            <a:lnTo>
                              <a:pt x="1355406" y="1947862"/>
                            </a:lnTo>
                            <a:cubicBezTo>
                              <a:pt x="1355406" y="1964056"/>
                              <a:pt x="1334452" y="1976436"/>
                              <a:pt x="1308732" y="1976436"/>
                            </a:cubicBezTo>
                            <a:lnTo>
                              <a:pt x="744852" y="1976436"/>
                            </a:lnTo>
                            <a:cubicBezTo>
                              <a:pt x="719136" y="1976436"/>
                              <a:pt x="698180" y="1963102"/>
                              <a:pt x="698180" y="1947862"/>
                            </a:cubicBezTo>
                            <a:close/>
                            <a:moveTo>
                              <a:pt x="1027450" y="1171439"/>
                            </a:moveTo>
                            <a:cubicBezTo>
                              <a:pt x="1062214" y="1177345"/>
                              <a:pt x="1091784" y="1203404"/>
                              <a:pt x="1100396" y="1239880"/>
                            </a:cubicBezTo>
                            <a:cubicBezTo>
                              <a:pt x="1111880" y="1288516"/>
                              <a:pt x="1081762" y="1337254"/>
                              <a:pt x="1033126" y="1348738"/>
                            </a:cubicBezTo>
                            <a:cubicBezTo>
                              <a:pt x="984492" y="1360222"/>
                              <a:pt x="935754" y="1330104"/>
                              <a:pt x="924270" y="1281468"/>
                            </a:cubicBezTo>
                            <a:cubicBezTo>
                              <a:pt x="912786" y="1232834"/>
                              <a:pt x="942904" y="1184097"/>
                              <a:pt x="991538" y="1172613"/>
                            </a:cubicBezTo>
                            <a:cubicBezTo>
                              <a:pt x="1003698" y="1169742"/>
                              <a:pt x="1015862" y="1169471"/>
                              <a:pt x="1027450" y="1171439"/>
                            </a:cubicBezTo>
                            <a:close/>
                            <a:moveTo>
                              <a:pt x="1012506" y="1136332"/>
                            </a:moveTo>
                            <a:cubicBezTo>
                              <a:pt x="943926" y="1136332"/>
                              <a:pt x="887728" y="1191577"/>
                              <a:pt x="887728" y="1261110"/>
                            </a:cubicBezTo>
                            <a:cubicBezTo>
                              <a:pt x="887728" y="1329690"/>
                              <a:pt x="942974" y="1385888"/>
                              <a:pt x="1012506" y="1385888"/>
                            </a:cubicBezTo>
                            <a:cubicBezTo>
                              <a:pt x="1082040" y="1385888"/>
                              <a:pt x="1138236" y="1329690"/>
                              <a:pt x="1137284" y="1261110"/>
                            </a:cubicBezTo>
                            <a:cubicBezTo>
                              <a:pt x="1137284" y="1192530"/>
                              <a:pt x="1082040" y="1136332"/>
                              <a:pt x="1012506" y="1136332"/>
                            </a:cubicBezTo>
                            <a:close/>
                            <a:moveTo>
                              <a:pt x="1012506" y="592455"/>
                            </a:moveTo>
                            <a:cubicBezTo>
                              <a:pt x="1035368" y="592455"/>
                              <a:pt x="1054416" y="611505"/>
                              <a:pt x="1054416" y="634365"/>
                            </a:cubicBezTo>
                            <a:lnTo>
                              <a:pt x="1138236" y="634365"/>
                            </a:lnTo>
                            <a:cubicBezTo>
                              <a:pt x="1161096" y="634365"/>
                              <a:pt x="1180146" y="653415"/>
                              <a:pt x="1180146" y="676275"/>
                            </a:cubicBezTo>
                            <a:cubicBezTo>
                              <a:pt x="1180146" y="699135"/>
                              <a:pt x="1161096" y="718185"/>
                              <a:pt x="1138236" y="718185"/>
                            </a:cubicBezTo>
                            <a:lnTo>
                              <a:pt x="1054416" y="718185"/>
                            </a:lnTo>
                            <a:lnTo>
                              <a:pt x="1054416" y="760095"/>
                            </a:lnTo>
                            <a:lnTo>
                              <a:pt x="1096326" y="760095"/>
                            </a:lnTo>
                            <a:cubicBezTo>
                              <a:pt x="1119188" y="760095"/>
                              <a:pt x="1138236" y="779145"/>
                              <a:pt x="1138236" y="802005"/>
                            </a:cubicBezTo>
                            <a:cubicBezTo>
                              <a:pt x="1138236" y="824865"/>
                              <a:pt x="1119188" y="843915"/>
                              <a:pt x="1096326" y="843915"/>
                            </a:cubicBezTo>
                            <a:lnTo>
                              <a:pt x="1054416" y="843915"/>
                            </a:lnTo>
                            <a:lnTo>
                              <a:pt x="1054416" y="1056322"/>
                            </a:lnTo>
                            <a:cubicBezTo>
                              <a:pt x="1149668" y="1076325"/>
                              <a:pt x="1221104" y="1160145"/>
                              <a:pt x="1221104" y="1260156"/>
                            </a:cubicBezTo>
                            <a:cubicBezTo>
                              <a:pt x="1221104" y="1375410"/>
                              <a:pt x="1127760" y="1468756"/>
                              <a:pt x="1012506" y="1468756"/>
                            </a:cubicBezTo>
                            <a:cubicBezTo>
                              <a:pt x="897254" y="1468756"/>
                              <a:pt x="803908" y="1375410"/>
                              <a:pt x="803908" y="1260156"/>
                            </a:cubicBezTo>
                            <a:cubicBezTo>
                              <a:pt x="803908" y="1159192"/>
                              <a:pt x="875346" y="1074420"/>
                              <a:pt x="970596" y="1055370"/>
                            </a:cubicBezTo>
                            <a:lnTo>
                              <a:pt x="970596" y="634365"/>
                            </a:lnTo>
                            <a:cubicBezTo>
                              <a:pt x="970596" y="611505"/>
                              <a:pt x="989646" y="592455"/>
                              <a:pt x="1012506" y="592455"/>
                            </a:cubicBezTo>
                            <a:close/>
                            <a:moveTo>
                              <a:pt x="1012506" y="559117"/>
                            </a:moveTo>
                            <a:cubicBezTo>
                              <a:pt x="970596" y="559117"/>
                              <a:pt x="936306" y="593407"/>
                              <a:pt x="936306" y="635317"/>
                            </a:cubicBezTo>
                            <a:lnTo>
                              <a:pt x="936306" y="1030605"/>
                            </a:lnTo>
                            <a:cubicBezTo>
                              <a:pt x="838200" y="1062990"/>
                              <a:pt x="769620" y="1155382"/>
                              <a:pt x="769620" y="1261110"/>
                            </a:cubicBezTo>
                            <a:cubicBezTo>
                              <a:pt x="769620" y="1395412"/>
                              <a:pt x="878204" y="1503996"/>
                              <a:pt x="1012506" y="1503996"/>
                            </a:cubicBezTo>
                            <a:cubicBezTo>
                              <a:pt x="1146808" y="1503996"/>
                              <a:pt x="1255394" y="1394460"/>
                              <a:pt x="1255394" y="1261110"/>
                            </a:cubicBezTo>
                            <a:cubicBezTo>
                              <a:pt x="1255394" y="1155382"/>
                              <a:pt x="1186814" y="1062990"/>
                              <a:pt x="1088706" y="1030605"/>
                            </a:cubicBezTo>
                            <a:lnTo>
                              <a:pt x="1088706" y="878205"/>
                            </a:lnTo>
                            <a:lnTo>
                              <a:pt x="1095374" y="878205"/>
                            </a:lnTo>
                            <a:cubicBezTo>
                              <a:pt x="1137284" y="878205"/>
                              <a:pt x="1171574" y="843915"/>
                              <a:pt x="1171574" y="802005"/>
                            </a:cubicBezTo>
                            <a:cubicBezTo>
                              <a:pt x="1171574" y="782955"/>
                              <a:pt x="1164906" y="764857"/>
                              <a:pt x="1152524" y="751522"/>
                            </a:cubicBezTo>
                            <a:cubicBezTo>
                              <a:pt x="1186814" y="744855"/>
                              <a:pt x="1213484" y="714375"/>
                              <a:pt x="1213484" y="677227"/>
                            </a:cubicBezTo>
                            <a:cubicBezTo>
                              <a:pt x="1213484" y="635317"/>
                              <a:pt x="1179194" y="601027"/>
                              <a:pt x="1137284" y="601027"/>
                            </a:cubicBezTo>
                            <a:lnTo>
                              <a:pt x="1080132" y="601027"/>
                            </a:lnTo>
                            <a:cubicBezTo>
                              <a:pt x="1067752" y="576262"/>
                              <a:pt x="1042032" y="559117"/>
                              <a:pt x="1012506" y="559117"/>
                            </a:cubicBezTo>
                            <a:close/>
                            <a:moveTo>
                              <a:pt x="1034414" y="346710"/>
                            </a:moveTo>
                            <a:lnTo>
                              <a:pt x="1039176" y="346710"/>
                            </a:lnTo>
                            <a:cubicBezTo>
                              <a:pt x="1212532" y="348615"/>
                              <a:pt x="1378266" y="421005"/>
                              <a:pt x="1505900" y="550545"/>
                            </a:cubicBezTo>
                            <a:cubicBezTo>
                              <a:pt x="1634488" y="681037"/>
                              <a:pt x="1704974" y="852487"/>
                              <a:pt x="1705926" y="1032510"/>
                            </a:cubicBezTo>
                            <a:cubicBezTo>
                              <a:pt x="1705926" y="1303020"/>
                              <a:pt x="1576386" y="1542096"/>
                              <a:pt x="1368740" y="1655444"/>
                            </a:cubicBezTo>
                            <a:lnTo>
                              <a:pt x="1360168" y="1660208"/>
                            </a:lnTo>
                            <a:lnTo>
                              <a:pt x="1360168" y="1714500"/>
                            </a:lnTo>
                            <a:lnTo>
                              <a:pt x="690560" y="1714500"/>
                            </a:lnTo>
                            <a:lnTo>
                              <a:pt x="690560" y="1660208"/>
                            </a:lnTo>
                            <a:lnTo>
                              <a:pt x="681988" y="1655444"/>
                            </a:lnTo>
                            <a:cubicBezTo>
                              <a:pt x="476248" y="1542096"/>
                              <a:pt x="342900" y="1298256"/>
                              <a:pt x="342900" y="1032510"/>
                            </a:cubicBezTo>
                            <a:cubicBezTo>
                              <a:pt x="342900" y="667702"/>
                              <a:pt x="665796" y="346710"/>
                              <a:pt x="1034414" y="346710"/>
                            </a:cubicBezTo>
                            <a:close/>
                            <a:moveTo>
                              <a:pt x="955356" y="0"/>
                            </a:moveTo>
                            <a:lnTo>
                              <a:pt x="1086800" y="0"/>
                            </a:lnTo>
                            <a:cubicBezTo>
                              <a:pt x="1115376" y="0"/>
                              <a:pt x="1142046" y="9525"/>
                              <a:pt x="1163000" y="27622"/>
                            </a:cubicBezTo>
                            <a:cubicBezTo>
                              <a:pt x="1183956" y="45720"/>
                              <a:pt x="1198244" y="70485"/>
                              <a:pt x="1203006" y="98107"/>
                            </a:cubicBezTo>
                            <a:lnTo>
                              <a:pt x="1229676" y="250507"/>
                            </a:lnTo>
                            <a:cubicBezTo>
                              <a:pt x="1296352" y="268605"/>
                              <a:pt x="1360168" y="295275"/>
                              <a:pt x="1420176" y="329565"/>
                            </a:cubicBezTo>
                            <a:lnTo>
                              <a:pt x="1546858" y="240982"/>
                            </a:lnTo>
                            <a:cubicBezTo>
                              <a:pt x="1569720" y="224790"/>
                              <a:pt x="1597340" y="217170"/>
                              <a:pt x="1624964" y="220027"/>
                            </a:cubicBezTo>
                            <a:cubicBezTo>
                              <a:pt x="1652586" y="222885"/>
                              <a:pt x="1678304" y="234315"/>
                              <a:pt x="1698306" y="254317"/>
                            </a:cubicBezTo>
                            <a:lnTo>
                              <a:pt x="1789746" y="345757"/>
                            </a:lnTo>
                            <a:cubicBezTo>
                              <a:pt x="1809748" y="365760"/>
                              <a:pt x="1821180" y="391477"/>
                              <a:pt x="1824036" y="419100"/>
                            </a:cubicBezTo>
                            <a:cubicBezTo>
                              <a:pt x="1825940" y="446722"/>
                              <a:pt x="1819274" y="474345"/>
                              <a:pt x="1803080" y="497205"/>
                            </a:cubicBezTo>
                            <a:lnTo>
                              <a:pt x="1713546" y="622935"/>
                            </a:lnTo>
                            <a:cubicBezTo>
                              <a:pt x="1747836" y="682942"/>
                              <a:pt x="1774506" y="746760"/>
                              <a:pt x="1792604" y="813435"/>
                            </a:cubicBezTo>
                            <a:lnTo>
                              <a:pt x="1945004" y="840105"/>
                            </a:lnTo>
                            <a:cubicBezTo>
                              <a:pt x="1972626" y="844867"/>
                              <a:pt x="1997392" y="859155"/>
                              <a:pt x="2015488" y="880110"/>
                            </a:cubicBezTo>
                            <a:cubicBezTo>
                              <a:pt x="2033586" y="902017"/>
                              <a:pt x="2044064" y="928687"/>
                              <a:pt x="2040254" y="956310"/>
                            </a:cubicBezTo>
                            <a:lnTo>
                              <a:pt x="2040254" y="1084897"/>
                            </a:lnTo>
                            <a:cubicBezTo>
                              <a:pt x="2040254" y="1113472"/>
                              <a:pt x="2030728" y="1140142"/>
                              <a:pt x="2012632" y="1161097"/>
                            </a:cubicBezTo>
                            <a:cubicBezTo>
                              <a:pt x="1994532" y="1182052"/>
                              <a:pt x="1969768" y="1196340"/>
                              <a:pt x="1942146" y="1201102"/>
                            </a:cubicBezTo>
                            <a:lnTo>
                              <a:pt x="1789746" y="1227772"/>
                            </a:lnTo>
                            <a:cubicBezTo>
                              <a:pt x="1771648" y="1294448"/>
                              <a:pt x="1744980" y="1358264"/>
                              <a:pt x="1710688" y="1418272"/>
                            </a:cubicBezTo>
                            <a:lnTo>
                              <a:pt x="1799272" y="1544956"/>
                            </a:lnTo>
                            <a:cubicBezTo>
                              <a:pt x="1815464" y="1567816"/>
                              <a:pt x="1823084" y="1595436"/>
                              <a:pt x="1820226" y="1623060"/>
                            </a:cubicBezTo>
                            <a:cubicBezTo>
                              <a:pt x="1817368" y="1650682"/>
                              <a:pt x="1805940" y="1676400"/>
                              <a:pt x="1785936" y="1696402"/>
                            </a:cubicBezTo>
                            <a:lnTo>
                              <a:pt x="1694496" y="1787842"/>
                            </a:lnTo>
                            <a:cubicBezTo>
                              <a:pt x="1674494" y="1806892"/>
                              <a:pt x="1648776" y="1819276"/>
                              <a:pt x="1621154" y="1821180"/>
                            </a:cubicBezTo>
                            <a:cubicBezTo>
                              <a:pt x="1593532" y="1824036"/>
                              <a:pt x="1566860" y="1816416"/>
                              <a:pt x="1544000" y="1800224"/>
                            </a:cubicBezTo>
                            <a:lnTo>
                              <a:pt x="1419224" y="1712596"/>
                            </a:lnTo>
                            <a:cubicBezTo>
                              <a:pt x="1409700" y="1718310"/>
                              <a:pt x="1399220" y="1724024"/>
                              <a:pt x="1389696" y="1728788"/>
                            </a:cubicBezTo>
                            <a:lnTo>
                              <a:pt x="1389696" y="1680210"/>
                            </a:lnTo>
                            <a:cubicBezTo>
                              <a:pt x="1603056" y="1559242"/>
                              <a:pt x="1735454" y="1311592"/>
                              <a:pt x="1735454" y="1032510"/>
                            </a:cubicBezTo>
                            <a:cubicBezTo>
                              <a:pt x="1735454" y="842962"/>
                              <a:pt x="1661158" y="663892"/>
                              <a:pt x="1525904" y="525780"/>
                            </a:cubicBezTo>
                            <a:cubicBezTo>
                              <a:pt x="1390648" y="388620"/>
                              <a:pt x="1214436" y="312420"/>
                              <a:pt x="1029652" y="312420"/>
                            </a:cubicBezTo>
                            <a:lnTo>
                              <a:pt x="989646" y="313372"/>
                            </a:lnTo>
                            <a:cubicBezTo>
                              <a:pt x="620076" y="335280"/>
                              <a:pt x="303846" y="661987"/>
                              <a:pt x="303846" y="1032510"/>
                            </a:cubicBezTo>
                            <a:cubicBezTo>
                              <a:pt x="303846" y="1305876"/>
                              <a:pt x="440054" y="1559242"/>
                              <a:pt x="651508" y="1680210"/>
                            </a:cubicBezTo>
                            <a:lnTo>
                              <a:pt x="651508" y="1728788"/>
                            </a:lnTo>
                            <a:cubicBezTo>
                              <a:pt x="641984" y="1724024"/>
                              <a:pt x="632458" y="1719262"/>
                              <a:pt x="622932" y="1713548"/>
                            </a:cubicBezTo>
                            <a:lnTo>
                              <a:pt x="496252" y="1802130"/>
                            </a:lnTo>
                            <a:cubicBezTo>
                              <a:pt x="473392" y="1818322"/>
                              <a:pt x="445768" y="1825942"/>
                              <a:pt x="418146" y="1823084"/>
                            </a:cubicBezTo>
                            <a:cubicBezTo>
                              <a:pt x="390524" y="1820228"/>
                              <a:pt x="364806" y="1808796"/>
                              <a:pt x="344804" y="1788796"/>
                            </a:cubicBezTo>
                            <a:lnTo>
                              <a:pt x="253364" y="1697356"/>
                            </a:lnTo>
                            <a:cubicBezTo>
                              <a:pt x="233360" y="1677352"/>
                              <a:pt x="221932" y="1651636"/>
                              <a:pt x="219074" y="1624012"/>
                            </a:cubicBezTo>
                            <a:cubicBezTo>
                              <a:pt x="217168" y="1596390"/>
                              <a:pt x="223836" y="1568768"/>
                              <a:pt x="240028" y="1545908"/>
                            </a:cubicBezTo>
                            <a:lnTo>
                              <a:pt x="329564" y="1420176"/>
                            </a:lnTo>
                            <a:cubicBezTo>
                              <a:pt x="295274" y="1360170"/>
                              <a:pt x="268604" y="1296352"/>
                              <a:pt x="250506" y="1229677"/>
                            </a:cubicBezTo>
                            <a:lnTo>
                              <a:pt x="98106" y="1203007"/>
                            </a:lnTo>
                            <a:cubicBezTo>
                              <a:pt x="70484" y="1198245"/>
                              <a:pt x="45720" y="1183957"/>
                              <a:pt x="27620" y="1163002"/>
                            </a:cubicBezTo>
                            <a:cubicBezTo>
                              <a:pt x="10476" y="1141095"/>
                              <a:pt x="0" y="1114425"/>
                              <a:pt x="0" y="1086802"/>
                            </a:cubicBezTo>
                            <a:lnTo>
                              <a:pt x="0" y="955357"/>
                            </a:lnTo>
                            <a:cubicBezTo>
                              <a:pt x="0" y="926782"/>
                              <a:pt x="9524" y="900112"/>
                              <a:pt x="27620" y="879157"/>
                            </a:cubicBezTo>
                            <a:cubicBezTo>
                              <a:pt x="45720" y="858202"/>
                              <a:pt x="70484" y="843915"/>
                              <a:pt x="98106" y="839152"/>
                            </a:cubicBezTo>
                            <a:lnTo>
                              <a:pt x="250506" y="812482"/>
                            </a:lnTo>
                            <a:cubicBezTo>
                              <a:pt x="268604" y="745807"/>
                              <a:pt x="295274" y="681990"/>
                              <a:pt x="329564" y="621982"/>
                            </a:cubicBezTo>
                            <a:lnTo>
                              <a:pt x="240980" y="495300"/>
                            </a:lnTo>
                            <a:cubicBezTo>
                              <a:pt x="225740" y="473392"/>
                              <a:pt x="218120" y="445770"/>
                              <a:pt x="220026" y="418147"/>
                            </a:cubicBezTo>
                            <a:cubicBezTo>
                              <a:pt x="221932" y="390525"/>
                              <a:pt x="234314" y="364807"/>
                              <a:pt x="253364" y="344805"/>
                            </a:cubicBezTo>
                            <a:lnTo>
                              <a:pt x="344804" y="253365"/>
                            </a:lnTo>
                            <a:cubicBezTo>
                              <a:pt x="364806" y="233362"/>
                              <a:pt x="390524" y="221932"/>
                              <a:pt x="418146" y="219075"/>
                            </a:cubicBezTo>
                            <a:cubicBezTo>
                              <a:pt x="445768" y="217170"/>
                              <a:pt x="473392" y="223837"/>
                              <a:pt x="496252" y="240030"/>
                            </a:cubicBezTo>
                            <a:lnTo>
                              <a:pt x="621980" y="329565"/>
                            </a:lnTo>
                            <a:cubicBezTo>
                              <a:pt x="681988" y="295275"/>
                              <a:pt x="745806" y="268605"/>
                              <a:pt x="812480" y="250507"/>
                            </a:cubicBezTo>
                            <a:lnTo>
                              <a:pt x="839152" y="98107"/>
                            </a:lnTo>
                            <a:cubicBezTo>
                              <a:pt x="843914" y="70485"/>
                              <a:pt x="858200" y="45720"/>
                              <a:pt x="879156" y="27622"/>
                            </a:cubicBezTo>
                            <a:cubicBezTo>
                              <a:pt x="901064" y="10477"/>
                              <a:pt x="927732" y="0"/>
                              <a:pt x="95535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 dirty="0"/>
                      </a:p>
                    </p:txBody>
                  </p:sp>
                </p:grpSp>
                <p:grpSp>
                  <p:nvGrpSpPr>
                    <p:cNvPr id="38" name="Group 37">
                      <a:extLst>
                        <a:ext uri="{FF2B5EF4-FFF2-40B4-BE49-F238E27FC236}">
                          <a16:creationId xmlns:a16="http://schemas.microsoft.com/office/drawing/2014/main" id="{EB9EAF2F-BEE7-EA64-973F-EB9B32BB1F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4714" y="2543004"/>
                      <a:ext cx="2858472" cy="1042837"/>
                      <a:chOff x="644714" y="2543004"/>
                      <a:chExt cx="2858472" cy="1042837"/>
                    </a:xfrm>
                  </p:grpSpPr>
                  <p:sp>
                    <p:nvSpPr>
                      <p:cNvPr id="39" name="Rectangle 38">
                        <a:extLst>
                          <a:ext uri="{FF2B5EF4-FFF2-40B4-BE49-F238E27FC236}">
                            <a16:creationId xmlns:a16="http://schemas.microsoft.com/office/drawing/2014/main" id="{EA7D804D-6CAB-F214-E507-4364E9D688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4714" y="2543004"/>
                        <a:ext cx="2858472" cy="276999"/>
                      </a:xfrm>
                      <a:prstGeom prst="rect">
                        <a:avLst/>
                      </a:prstGeom>
                    </p:spPr>
                    <p:txBody>
                      <a:bodyPr wrap="square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tx2">
                                <a:lumMod val="85000"/>
                                <a:lumOff val="15000"/>
                              </a:schemeClr>
                            </a:solidFill>
                            <a:latin typeface="Century Gothic" panose="020B0502020202020204" pitchFamily="34" charset="0"/>
                          </a:rPr>
                          <a:t>Understanding the Business Situation</a:t>
                        </a:r>
                      </a:p>
                    </p:txBody>
                  </p:sp>
                  <p:sp>
                    <p:nvSpPr>
                      <p:cNvPr id="40" name="TextBox 39">
                        <a:extLst>
                          <a:ext uri="{FF2B5EF4-FFF2-40B4-BE49-F238E27FC236}">
                            <a16:creationId xmlns:a16="http://schemas.microsoft.com/office/drawing/2014/main" id="{607E9491-E0EB-9214-5EEC-5B7718DBC41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4714" y="2985679"/>
                        <a:ext cx="2382594" cy="60016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t">
                        <a:spAutoFit/>
                      </a:bodyPr>
                      <a:lstStyle/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US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Credit coverage, cash balance</a:t>
                        </a:r>
                      </a:p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US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Actual B/S</a:t>
                        </a:r>
                      </a:p>
                      <a:p>
                        <a:pPr marL="182880" indent="-182880">
                          <a:buFont typeface="Arial" panose="020B0604020202020204" pitchFamily="34" charset="0"/>
                          <a:buChar char="•"/>
                        </a:pPr>
                        <a:r>
                          <a:rPr lang="en-US" sz="1100" dirty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Normal earning capacity</a:t>
                        </a:r>
                      </a:p>
                    </p:txBody>
                  </p:sp>
                  <p:sp>
                    <p:nvSpPr>
                      <p:cNvPr id="41" name="TextBox 40">
                        <a:extLst>
                          <a:ext uri="{FF2B5EF4-FFF2-40B4-BE49-F238E27FC236}">
                            <a16:creationId xmlns:a16="http://schemas.microsoft.com/office/drawing/2014/main" id="{CC8C6A31-765E-BF23-5EFA-A870DCE63F1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4714" y="2787083"/>
                        <a:ext cx="2085814" cy="2616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t">
                        <a:spAutoFit/>
                      </a:bodyPr>
                      <a:lstStyle/>
                      <a:p>
                        <a:r>
                          <a:rPr lang="en-US" sz="1100" dirty="0">
                            <a:solidFill>
                              <a:schemeClr val="tx2">
                                <a:lumMod val="85000"/>
                                <a:lumOff val="1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Financial due diligence</a:t>
                        </a:r>
                      </a:p>
                    </p:txBody>
                  </p:sp>
                </p:grpSp>
              </p:grpSp>
            </p:grp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FE6EADE-CA5C-9FBB-364B-FFFC44A5243A}"/>
                  </a:ext>
                </a:extLst>
              </p:cNvPr>
              <p:cNvSpPr/>
              <p:nvPr/>
            </p:nvSpPr>
            <p:spPr>
              <a:xfrm>
                <a:off x="1652291" y="6042487"/>
                <a:ext cx="763680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2DF8DB2-FEB6-D4F1-EB8E-E4381164F626}"/>
                </a:ext>
              </a:extLst>
            </p:cNvPr>
            <p:cNvGrpSpPr/>
            <p:nvPr/>
          </p:nvGrpSpPr>
          <p:grpSpPr>
            <a:xfrm>
              <a:off x="8523462" y="1332253"/>
              <a:ext cx="3115418" cy="4755953"/>
              <a:chOff x="8523462" y="1332253"/>
              <a:chExt cx="3115418" cy="4755953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9D20391D-B96B-DAF4-933C-53AFCC3BA609}"/>
                  </a:ext>
                </a:extLst>
              </p:cNvPr>
              <p:cNvGrpSpPr/>
              <p:nvPr/>
            </p:nvGrpSpPr>
            <p:grpSpPr>
              <a:xfrm>
                <a:off x="8523462" y="1332253"/>
                <a:ext cx="3115418" cy="4737423"/>
                <a:chOff x="8523462" y="1332253"/>
                <a:chExt cx="3115418" cy="4737423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DE0EC621-8FCE-347F-6BD9-6246E063A53D}"/>
                    </a:ext>
                  </a:extLst>
                </p:cNvPr>
                <p:cNvSpPr/>
                <p:nvPr/>
              </p:nvSpPr>
              <p:spPr>
                <a:xfrm>
                  <a:off x="8590481" y="1699282"/>
                  <a:ext cx="2981381" cy="4370394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36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36DED31A-31DB-729E-C3C5-B2E2020C2C5B}"/>
                    </a:ext>
                  </a:extLst>
                </p:cNvPr>
                <p:cNvGrpSpPr/>
                <p:nvPr/>
              </p:nvGrpSpPr>
              <p:grpSpPr>
                <a:xfrm>
                  <a:off x="8523462" y="1332253"/>
                  <a:ext cx="3115418" cy="385624"/>
                  <a:chOff x="8523462" y="1332253"/>
                  <a:chExt cx="3115418" cy="385624"/>
                </a:xfrm>
              </p:grpSpPr>
              <p:sp>
                <p:nvSpPr>
                  <p:cNvPr id="28" name="Rectangle: Rounded Corners 27">
                    <a:extLst>
                      <a:ext uri="{FF2B5EF4-FFF2-40B4-BE49-F238E27FC236}">
                        <a16:creationId xmlns:a16="http://schemas.microsoft.com/office/drawing/2014/main" id="{1D287E00-CFC6-6804-9570-9D7D22CB0604}"/>
                      </a:ext>
                    </a:extLst>
                  </p:cNvPr>
                  <p:cNvSpPr/>
                  <p:nvPr/>
                </p:nvSpPr>
                <p:spPr>
                  <a:xfrm>
                    <a:off x="8523462" y="1332253"/>
                    <a:ext cx="3115418" cy="385624"/>
                  </a:xfrm>
                  <a:prstGeom prst="round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668C3389-5AE6-16EA-7A07-66DF9BF67FAC}"/>
                      </a:ext>
                    </a:extLst>
                  </p:cNvPr>
                  <p:cNvSpPr/>
                  <p:nvPr/>
                </p:nvSpPr>
                <p:spPr>
                  <a:xfrm>
                    <a:off x="9038258" y="1386566"/>
                    <a:ext cx="2085827" cy="276999"/>
                  </a:xfrm>
                  <a:prstGeom prst="rect">
                    <a:avLst/>
                  </a:prstGeom>
                </p:spPr>
                <p:txBody>
                  <a:bodyPr wrap="none" anchor="ctr">
                    <a:spAutoFit/>
                  </a:bodyPr>
                  <a:lstStyle/>
                  <a:p>
                    <a:pPr algn="ctr"/>
                    <a:r>
                      <a:rPr lang="en-US" sz="1200" b="1" dirty="0">
                        <a:solidFill>
                          <a:schemeClr val="bg2"/>
                        </a:solidFill>
                        <a:latin typeface="Century Gothic" panose="020B0502020202020204" pitchFamily="34" charset="0"/>
                      </a:rPr>
                      <a:t>Execution and Monitoring</a:t>
                    </a:r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E3D1075C-26A5-DCB6-EEDE-B6E0BD00B95B}"/>
                    </a:ext>
                  </a:extLst>
                </p:cNvPr>
                <p:cNvGrpSpPr/>
                <p:nvPr/>
              </p:nvGrpSpPr>
              <p:grpSpPr>
                <a:xfrm>
                  <a:off x="8821728" y="4030173"/>
                  <a:ext cx="2518887" cy="1886160"/>
                  <a:chOff x="8707411" y="4030173"/>
                  <a:chExt cx="2518887" cy="1886160"/>
                </a:xfrm>
              </p:grpSpPr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1AEE5EBF-EDEC-1778-5C82-112285B938AE}"/>
                      </a:ext>
                    </a:extLst>
                  </p:cNvPr>
                  <p:cNvGrpSpPr/>
                  <p:nvPr/>
                </p:nvGrpSpPr>
                <p:grpSpPr>
                  <a:xfrm>
                    <a:off x="8707411" y="4564504"/>
                    <a:ext cx="2518887" cy="1351829"/>
                    <a:chOff x="8707411" y="4564504"/>
                    <a:chExt cx="2518887" cy="1351829"/>
                  </a:xfrm>
                </p:grpSpPr>
                <p:sp>
                  <p:nvSpPr>
                    <p:cNvPr id="26" name="TextBox 25">
                      <a:extLst>
                        <a:ext uri="{FF2B5EF4-FFF2-40B4-BE49-F238E27FC236}">
                          <a16:creationId xmlns:a16="http://schemas.microsoft.com/office/drawing/2014/main" id="{DBBF74D2-937A-2753-4E9A-28F5EB18BE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07411" y="4808338"/>
                      <a:ext cx="2388079" cy="110799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 actions and record progress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and fix gaps 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performance of workforce 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436EF533-BE32-1906-A56F-19FEC01623E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07412" y="4564504"/>
                      <a:ext cx="251888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N" sz="12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Century Gothic" panose="020B0502020202020204" pitchFamily="34" charset="0"/>
                        </a:rPr>
                        <a:t>Monitoring the turnaround plan</a:t>
                      </a:r>
                    </a:p>
                  </p:txBody>
                </p:sp>
              </p:grpSp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4AF89241-C73B-894D-7E53-BD1B3F5A9F20}"/>
                      </a:ext>
                    </a:extLst>
                  </p:cNvPr>
                  <p:cNvGrpSpPr/>
                  <p:nvPr/>
                </p:nvGrpSpPr>
                <p:grpSpPr>
                  <a:xfrm>
                    <a:off x="9761114" y="4030173"/>
                    <a:ext cx="411480" cy="411480"/>
                    <a:chOff x="11346948" y="5382308"/>
                    <a:chExt cx="703871" cy="720986"/>
                  </a:xfrm>
                </p:grpSpPr>
                <p:sp>
                  <p:nvSpPr>
                    <p:cNvPr id="24" name="Oval 23">
                      <a:extLst>
                        <a:ext uri="{FF2B5EF4-FFF2-40B4-BE49-F238E27FC236}">
                          <a16:creationId xmlns:a16="http://schemas.microsoft.com/office/drawing/2014/main" id="{670F09D5-CD07-1AE8-B633-0F5E46ECAA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346948" y="5382308"/>
                      <a:ext cx="703871" cy="720986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" name="Freeform: Shape 24">
                      <a:extLst>
                        <a:ext uri="{FF2B5EF4-FFF2-40B4-BE49-F238E27FC236}">
                          <a16:creationId xmlns:a16="http://schemas.microsoft.com/office/drawing/2014/main" id="{FFAD27FB-2021-E9A5-917F-57E417D9EB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80408" y="5502704"/>
                      <a:ext cx="436953" cy="480197"/>
                    </a:xfrm>
                    <a:custGeom>
                      <a:avLst/>
                      <a:gdLst>
                        <a:gd name="connsiteX0" fmla="*/ 2081213 w 2173605"/>
                        <a:gd name="connsiteY0" fmla="*/ 2097263 h 2388728"/>
                        <a:gd name="connsiteX1" fmla="*/ 2164080 w 2173605"/>
                        <a:gd name="connsiteY1" fmla="*/ 2178225 h 2388728"/>
                        <a:gd name="connsiteX2" fmla="*/ 2173605 w 2173605"/>
                        <a:gd name="connsiteY2" fmla="*/ 2202990 h 2388728"/>
                        <a:gd name="connsiteX3" fmla="*/ 2164080 w 2173605"/>
                        <a:gd name="connsiteY3" fmla="*/ 2227755 h 2388728"/>
                        <a:gd name="connsiteX4" fmla="*/ 2016443 w 2173605"/>
                        <a:gd name="connsiteY4" fmla="*/ 2378250 h 2388728"/>
                        <a:gd name="connsiteX5" fmla="*/ 1991678 w 2173605"/>
                        <a:gd name="connsiteY5" fmla="*/ 2388728 h 2388728"/>
                        <a:gd name="connsiteX6" fmla="*/ 1966913 w 2173605"/>
                        <a:gd name="connsiteY6" fmla="*/ 2378250 h 2388728"/>
                        <a:gd name="connsiteX7" fmla="*/ 1884998 w 2173605"/>
                        <a:gd name="connsiteY7" fmla="*/ 2297288 h 2388728"/>
                        <a:gd name="connsiteX8" fmla="*/ 441008 w 2173605"/>
                        <a:gd name="connsiteY8" fmla="*/ 1035226 h 2388728"/>
                        <a:gd name="connsiteX9" fmla="*/ 460058 w 2173605"/>
                        <a:gd name="connsiteY9" fmla="*/ 1060943 h 2388728"/>
                        <a:gd name="connsiteX10" fmla="*/ 464820 w 2173605"/>
                        <a:gd name="connsiteY10" fmla="*/ 1395271 h 2388728"/>
                        <a:gd name="connsiteX11" fmla="*/ 307658 w 2173605"/>
                        <a:gd name="connsiteY11" fmla="*/ 1275256 h 2388728"/>
                        <a:gd name="connsiteX12" fmla="*/ 304800 w 2173605"/>
                        <a:gd name="connsiteY12" fmla="*/ 1062848 h 2388728"/>
                        <a:gd name="connsiteX13" fmla="*/ 322897 w 2173605"/>
                        <a:gd name="connsiteY13" fmla="*/ 1037131 h 2388728"/>
                        <a:gd name="connsiteX14" fmla="*/ 890587 w 2173605"/>
                        <a:gd name="connsiteY14" fmla="*/ 955216 h 2388728"/>
                        <a:gd name="connsiteX15" fmla="*/ 909637 w 2173605"/>
                        <a:gd name="connsiteY15" fmla="*/ 980933 h 2388728"/>
                        <a:gd name="connsiteX16" fmla="*/ 915353 w 2173605"/>
                        <a:gd name="connsiteY16" fmla="*/ 1443848 h 2388728"/>
                        <a:gd name="connsiteX17" fmla="*/ 760095 w 2173605"/>
                        <a:gd name="connsiteY17" fmla="*/ 1470518 h 2388728"/>
                        <a:gd name="connsiteX18" fmla="*/ 753428 w 2173605"/>
                        <a:gd name="connsiteY18" fmla="*/ 982838 h 2388728"/>
                        <a:gd name="connsiteX19" fmla="*/ 772478 w 2173605"/>
                        <a:gd name="connsiteY19" fmla="*/ 957121 h 2388728"/>
                        <a:gd name="connsiteX20" fmla="*/ 663892 w 2173605"/>
                        <a:gd name="connsiteY20" fmla="*/ 814246 h 2388728"/>
                        <a:gd name="connsiteX21" fmla="*/ 682942 w 2173605"/>
                        <a:gd name="connsiteY21" fmla="*/ 839963 h 2388728"/>
                        <a:gd name="connsiteX22" fmla="*/ 691515 w 2173605"/>
                        <a:gd name="connsiteY22" fmla="*/ 1469566 h 2388728"/>
                        <a:gd name="connsiteX23" fmla="*/ 537210 w 2173605"/>
                        <a:gd name="connsiteY23" fmla="*/ 1437181 h 2388728"/>
                        <a:gd name="connsiteX24" fmla="*/ 535305 w 2173605"/>
                        <a:gd name="connsiteY24" fmla="*/ 1436228 h 2388728"/>
                        <a:gd name="connsiteX25" fmla="*/ 527685 w 2173605"/>
                        <a:gd name="connsiteY25" fmla="*/ 841868 h 2388728"/>
                        <a:gd name="connsiteX26" fmla="*/ 545782 w 2173605"/>
                        <a:gd name="connsiteY26" fmla="*/ 816151 h 2388728"/>
                        <a:gd name="connsiteX27" fmla="*/ 1102042 w 2173605"/>
                        <a:gd name="connsiteY27" fmla="*/ 649463 h 2388728"/>
                        <a:gd name="connsiteX28" fmla="*/ 1129665 w 2173605"/>
                        <a:gd name="connsiteY28" fmla="*/ 685658 h 2388728"/>
                        <a:gd name="connsiteX29" fmla="*/ 1130617 w 2173605"/>
                        <a:gd name="connsiteY29" fmla="*/ 744713 h 2388728"/>
                        <a:gd name="connsiteX30" fmla="*/ 1138237 w 2173605"/>
                        <a:gd name="connsiteY30" fmla="*/ 1305735 h 2388728"/>
                        <a:gd name="connsiteX31" fmla="*/ 985837 w 2173605"/>
                        <a:gd name="connsiteY31" fmla="*/ 1407653 h 2388728"/>
                        <a:gd name="connsiteX32" fmla="*/ 977265 w 2173605"/>
                        <a:gd name="connsiteY32" fmla="*/ 710423 h 2388728"/>
                        <a:gd name="connsiteX33" fmla="*/ 975360 w 2173605"/>
                        <a:gd name="connsiteY33" fmla="*/ 687563 h 2388728"/>
                        <a:gd name="connsiteX34" fmla="*/ 1002030 w 2173605"/>
                        <a:gd name="connsiteY34" fmla="*/ 650415 h 2388728"/>
                        <a:gd name="connsiteX35" fmla="*/ 1037273 w 2173605"/>
                        <a:gd name="connsiteY35" fmla="*/ 308468 h 2388728"/>
                        <a:gd name="connsiteX36" fmla="*/ 1225867 w 2173605"/>
                        <a:gd name="connsiteY36" fmla="*/ 435150 h 2388728"/>
                        <a:gd name="connsiteX37" fmla="*/ 1458278 w 2173605"/>
                        <a:gd name="connsiteY37" fmla="*/ 934260 h 2388728"/>
                        <a:gd name="connsiteX38" fmla="*/ 1276350 w 2173605"/>
                        <a:gd name="connsiteY38" fmla="*/ 1453373 h 2388728"/>
                        <a:gd name="connsiteX39" fmla="*/ 1377315 w 2173605"/>
                        <a:gd name="connsiteY39" fmla="*/ 1552433 h 2388728"/>
                        <a:gd name="connsiteX40" fmla="*/ 1425892 w 2173605"/>
                        <a:gd name="connsiteY40" fmla="*/ 1502903 h 2388728"/>
                        <a:gd name="connsiteX41" fmla="*/ 1450658 w 2173605"/>
                        <a:gd name="connsiteY41" fmla="*/ 1492425 h 2388728"/>
                        <a:gd name="connsiteX42" fmla="*/ 1475423 w 2173605"/>
                        <a:gd name="connsiteY42" fmla="*/ 1502903 h 2388728"/>
                        <a:gd name="connsiteX43" fmla="*/ 1600200 w 2173605"/>
                        <a:gd name="connsiteY43" fmla="*/ 1624823 h 2388728"/>
                        <a:gd name="connsiteX44" fmla="*/ 1929765 w 2173605"/>
                        <a:gd name="connsiteY44" fmla="*/ 1948673 h 2388728"/>
                        <a:gd name="connsiteX45" fmla="*/ 1937385 w 2173605"/>
                        <a:gd name="connsiteY45" fmla="*/ 1956293 h 2388728"/>
                        <a:gd name="connsiteX46" fmla="*/ 1983105 w 2173605"/>
                        <a:gd name="connsiteY46" fmla="*/ 2001060 h 2388728"/>
                        <a:gd name="connsiteX47" fmla="*/ 1988820 w 2173605"/>
                        <a:gd name="connsiteY47" fmla="*/ 2006775 h 2388728"/>
                        <a:gd name="connsiteX48" fmla="*/ 2021205 w 2173605"/>
                        <a:gd name="connsiteY48" fmla="*/ 2041065 h 2388728"/>
                        <a:gd name="connsiteX49" fmla="*/ 1824990 w 2173605"/>
                        <a:gd name="connsiteY49" fmla="*/ 2241090 h 2388728"/>
                        <a:gd name="connsiteX50" fmla="*/ 1771650 w 2173605"/>
                        <a:gd name="connsiteY50" fmla="*/ 2188703 h 2388728"/>
                        <a:gd name="connsiteX51" fmla="*/ 1770698 w 2173605"/>
                        <a:gd name="connsiteY51" fmla="*/ 2187750 h 2388728"/>
                        <a:gd name="connsiteX52" fmla="*/ 1739265 w 2173605"/>
                        <a:gd name="connsiteY52" fmla="*/ 2156318 h 2388728"/>
                        <a:gd name="connsiteX53" fmla="*/ 1731645 w 2173605"/>
                        <a:gd name="connsiteY53" fmla="*/ 2148698 h 2388728"/>
                        <a:gd name="connsiteX54" fmla="*/ 1403985 w 2173605"/>
                        <a:gd name="connsiteY54" fmla="*/ 1826753 h 2388728"/>
                        <a:gd name="connsiteX55" fmla="*/ 1279208 w 2173605"/>
                        <a:gd name="connsiteY55" fmla="*/ 1703880 h 2388728"/>
                        <a:gd name="connsiteX56" fmla="*/ 1268730 w 2173605"/>
                        <a:gd name="connsiteY56" fmla="*/ 1679115 h 2388728"/>
                        <a:gd name="connsiteX57" fmla="*/ 1279208 w 2173605"/>
                        <a:gd name="connsiteY57" fmla="*/ 1654350 h 2388728"/>
                        <a:gd name="connsiteX58" fmla="*/ 1327785 w 2173605"/>
                        <a:gd name="connsiteY58" fmla="*/ 1604820 h 2388728"/>
                        <a:gd name="connsiteX59" fmla="*/ 1226820 w 2173605"/>
                        <a:gd name="connsiteY59" fmla="*/ 1505760 h 2388728"/>
                        <a:gd name="connsiteX60" fmla="*/ 712470 w 2173605"/>
                        <a:gd name="connsiteY60" fmla="*/ 1701023 h 2388728"/>
                        <a:gd name="connsiteX61" fmla="*/ 207645 w 2173605"/>
                        <a:gd name="connsiteY61" fmla="*/ 1480995 h 2388728"/>
                        <a:gd name="connsiteX62" fmla="*/ 0 w 2173605"/>
                        <a:gd name="connsiteY62" fmla="*/ 971408 h 2388728"/>
                        <a:gd name="connsiteX63" fmla="*/ 207645 w 2173605"/>
                        <a:gd name="connsiteY63" fmla="*/ 461820 h 2388728"/>
                        <a:gd name="connsiteX64" fmla="*/ 294322 w 2173605"/>
                        <a:gd name="connsiteY64" fmla="*/ 385620 h 2388728"/>
                        <a:gd name="connsiteX65" fmla="*/ 322897 w 2173605"/>
                        <a:gd name="connsiteY65" fmla="*/ 486585 h 2388728"/>
                        <a:gd name="connsiteX66" fmla="*/ 356235 w 2173605"/>
                        <a:gd name="connsiteY66" fmla="*/ 546593 h 2388728"/>
                        <a:gd name="connsiteX67" fmla="*/ 328612 w 2173605"/>
                        <a:gd name="connsiteY67" fmla="*/ 573263 h 2388728"/>
                        <a:gd name="connsiteX68" fmla="*/ 167640 w 2173605"/>
                        <a:gd name="connsiteY68" fmla="*/ 970455 h 2388728"/>
                        <a:gd name="connsiteX69" fmla="*/ 335280 w 2173605"/>
                        <a:gd name="connsiteY69" fmla="*/ 1364790 h 2388728"/>
                        <a:gd name="connsiteX70" fmla="*/ 526733 w 2173605"/>
                        <a:gd name="connsiteY70" fmla="*/ 1487663 h 2388728"/>
                        <a:gd name="connsiteX71" fmla="*/ 711517 w 2173605"/>
                        <a:gd name="connsiteY71" fmla="*/ 1524810 h 2388728"/>
                        <a:gd name="connsiteX72" fmla="*/ 732473 w 2173605"/>
                        <a:gd name="connsiteY72" fmla="*/ 1524810 h 2388728"/>
                        <a:gd name="connsiteX73" fmla="*/ 785812 w 2173605"/>
                        <a:gd name="connsiteY73" fmla="*/ 1521953 h 2388728"/>
                        <a:gd name="connsiteX74" fmla="*/ 939165 w 2173605"/>
                        <a:gd name="connsiteY74" fmla="*/ 1483853 h 2388728"/>
                        <a:gd name="connsiteX75" fmla="*/ 1002030 w 2173605"/>
                        <a:gd name="connsiteY75" fmla="*/ 1453373 h 2388728"/>
                        <a:gd name="connsiteX76" fmla="*/ 1127760 w 2173605"/>
                        <a:gd name="connsiteY76" fmla="*/ 1357170 h 2388728"/>
                        <a:gd name="connsiteX77" fmla="*/ 1129665 w 2173605"/>
                        <a:gd name="connsiteY77" fmla="*/ 1355265 h 2388728"/>
                        <a:gd name="connsiteX78" fmla="*/ 1179195 w 2173605"/>
                        <a:gd name="connsiteY78" fmla="*/ 1296210 h 2388728"/>
                        <a:gd name="connsiteX79" fmla="*/ 1267778 w 2173605"/>
                        <a:gd name="connsiteY79" fmla="*/ 1112378 h 2388728"/>
                        <a:gd name="connsiteX80" fmla="*/ 1287780 w 2173605"/>
                        <a:gd name="connsiteY80" fmla="*/ 959025 h 2388728"/>
                        <a:gd name="connsiteX81" fmla="*/ 1120140 w 2173605"/>
                        <a:gd name="connsiteY81" fmla="*/ 564690 h 2388728"/>
                        <a:gd name="connsiteX82" fmla="*/ 1008698 w 2173605"/>
                        <a:gd name="connsiteY82" fmla="*/ 479918 h 2388728"/>
                        <a:gd name="connsiteX83" fmla="*/ 1037273 w 2173605"/>
                        <a:gd name="connsiteY83" fmla="*/ 308468 h 2388728"/>
                        <a:gd name="connsiteX84" fmla="*/ 540067 w 2173605"/>
                        <a:gd name="connsiteY84" fmla="*/ 122730 h 2388728"/>
                        <a:gd name="connsiteX85" fmla="*/ 559117 w 2173605"/>
                        <a:gd name="connsiteY85" fmla="*/ 139875 h 2388728"/>
                        <a:gd name="connsiteX86" fmla="*/ 647699 w 2173605"/>
                        <a:gd name="connsiteY86" fmla="*/ 339900 h 2388728"/>
                        <a:gd name="connsiteX87" fmla="*/ 654367 w 2173605"/>
                        <a:gd name="connsiteY87" fmla="*/ 346568 h 2388728"/>
                        <a:gd name="connsiteX88" fmla="*/ 853440 w 2173605"/>
                        <a:gd name="connsiteY88" fmla="*/ 427530 h 2388728"/>
                        <a:gd name="connsiteX89" fmla="*/ 870585 w 2173605"/>
                        <a:gd name="connsiteY89" fmla="*/ 445628 h 2388728"/>
                        <a:gd name="connsiteX90" fmla="*/ 867727 w 2173605"/>
                        <a:gd name="connsiteY90" fmla="*/ 470393 h 2388728"/>
                        <a:gd name="connsiteX91" fmla="*/ 760095 w 2173605"/>
                        <a:gd name="connsiteY91" fmla="*/ 565643 h 2388728"/>
                        <a:gd name="connsiteX92" fmla="*/ 435292 w 2173605"/>
                        <a:gd name="connsiteY92" fmla="*/ 433245 h 2388728"/>
                        <a:gd name="connsiteX93" fmla="*/ 516255 w 2173605"/>
                        <a:gd name="connsiteY93" fmla="*/ 126540 h 2388728"/>
                        <a:gd name="connsiteX94" fmla="*/ 540067 w 2173605"/>
                        <a:gd name="connsiteY94" fmla="*/ 122730 h 2388728"/>
                        <a:gd name="connsiteX95" fmla="*/ 696813 w 2173605"/>
                        <a:gd name="connsiteY95" fmla="*/ 75566 h 2388728"/>
                        <a:gd name="connsiteX96" fmla="*/ 893445 w 2173605"/>
                        <a:gd name="connsiteY96" fmla="*/ 224648 h 2388728"/>
                        <a:gd name="connsiteX97" fmla="*/ 912495 w 2173605"/>
                        <a:gd name="connsiteY97" fmla="*/ 371333 h 2388728"/>
                        <a:gd name="connsiteX98" fmla="*/ 898207 w 2173605"/>
                        <a:gd name="connsiteY98" fmla="*/ 391335 h 2388728"/>
                        <a:gd name="connsiteX99" fmla="*/ 873442 w 2173605"/>
                        <a:gd name="connsiteY99" fmla="*/ 393240 h 2388728"/>
                        <a:gd name="connsiteX100" fmla="*/ 690562 w 2173605"/>
                        <a:gd name="connsiteY100" fmla="*/ 318945 h 2388728"/>
                        <a:gd name="connsiteX101" fmla="*/ 674370 w 2173605"/>
                        <a:gd name="connsiteY101" fmla="*/ 302753 h 2388728"/>
                        <a:gd name="connsiteX102" fmla="*/ 593407 w 2173605"/>
                        <a:gd name="connsiteY102" fmla="*/ 118920 h 2388728"/>
                        <a:gd name="connsiteX103" fmla="*/ 593407 w 2173605"/>
                        <a:gd name="connsiteY103" fmla="*/ 94155 h 2388728"/>
                        <a:gd name="connsiteX104" fmla="*/ 612457 w 2173605"/>
                        <a:gd name="connsiteY104" fmla="*/ 78915 h 2388728"/>
                        <a:gd name="connsiteX105" fmla="*/ 696813 w 2173605"/>
                        <a:gd name="connsiteY105" fmla="*/ 75566 h 2388728"/>
                        <a:gd name="connsiteX106" fmla="*/ 661139 w 2173605"/>
                        <a:gd name="connsiteY106" fmla="*/ 41813 h 2388728"/>
                        <a:gd name="connsiteX107" fmla="*/ 547688 w 2173605"/>
                        <a:gd name="connsiteY107" fmla="*/ 66533 h 2388728"/>
                        <a:gd name="connsiteX108" fmla="*/ 373380 w 2173605"/>
                        <a:gd name="connsiteY108" fmla="*/ 333233 h 2388728"/>
                        <a:gd name="connsiteX109" fmla="*/ 398146 w 2173605"/>
                        <a:gd name="connsiteY109" fmla="*/ 452295 h 2388728"/>
                        <a:gd name="connsiteX110" fmla="*/ 421958 w 2173605"/>
                        <a:gd name="connsiteY110" fmla="*/ 496111 h 2388728"/>
                        <a:gd name="connsiteX111" fmla="*/ 783908 w 2173605"/>
                        <a:gd name="connsiteY111" fmla="*/ 601838 h 2388728"/>
                        <a:gd name="connsiteX112" fmla="*/ 936308 w 2173605"/>
                        <a:gd name="connsiteY112" fmla="*/ 443723 h 2388728"/>
                        <a:gd name="connsiteX113" fmla="*/ 951548 w 2173605"/>
                        <a:gd name="connsiteY113" fmla="*/ 274178 h 2388728"/>
                        <a:gd name="connsiteX114" fmla="*/ 933450 w 2173605"/>
                        <a:gd name="connsiteY114" fmla="*/ 216076 h 2388728"/>
                        <a:gd name="connsiteX115" fmla="*/ 661139 w 2173605"/>
                        <a:gd name="connsiteY115" fmla="*/ 41813 h 2388728"/>
                        <a:gd name="connsiteX116" fmla="*/ 659190 w 2173605"/>
                        <a:gd name="connsiteY116" fmla="*/ 37 h 2388728"/>
                        <a:gd name="connsiteX117" fmla="*/ 971550 w 2173605"/>
                        <a:gd name="connsiteY117" fmla="*/ 199883 h 2388728"/>
                        <a:gd name="connsiteX118" fmla="*/ 997268 w 2173605"/>
                        <a:gd name="connsiteY118" fmla="*/ 291323 h 2388728"/>
                        <a:gd name="connsiteX119" fmla="*/ 974408 w 2173605"/>
                        <a:gd name="connsiteY119" fmla="*/ 461820 h 2388728"/>
                        <a:gd name="connsiteX120" fmla="*/ 800100 w 2173605"/>
                        <a:gd name="connsiteY120" fmla="*/ 640891 h 2388728"/>
                        <a:gd name="connsiteX121" fmla="*/ 387668 w 2173605"/>
                        <a:gd name="connsiteY121" fmla="*/ 520875 h 2388728"/>
                        <a:gd name="connsiteX122" fmla="*/ 359093 w 2173605"/>
                        <a:gd name="connsiteY122" fmla="*/ 469441 h 2388728"/>
                        <a:gd name="connsiteX123" fmla="*/ 331471 w 2173605"/>
                        <a:gd name="connsiteY123" fmla="*/ 358951 h 2388728"/>
                        <a:gd name="connsiteX124" fmla="*/ 529590 w 2173605"/>
                        <a:gd name="connsiteY124" fmla="*/ 28433 h 2388728"/>
                        <a:gd name="connsiteX125" fmla="*/ 659190 w 2173605"/>
                        <a:gd name="connsiteY125" fmla="*/ 37 h 23887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</a:cxnLst>
                      <a:rect l="l" t="t" r="r" b="b"/>
                      <a:pathLst>
                        <a:path w="2173605" h="2388728">
                          <a:moveTo>
                            <a:pt x="2081213" y="2097263"/>
                          </a:moveTo>
                          <a:lnTo>
                            <a:pt x="2164080" y="2178225"/>
                          </a:lnTo>
                          <a:cubicBezTo>
                            <a:pt x="2169795" y="2184893"/>
                            <a:pt x="2173605" y="2193465"/>
                            <a:pt x="2173605" y="2202990"/>
                          </a:cubicBezTo>
                          <a:cubicBezTo>
                            <a:pt x="2173605" y="2212515"/>
                            <a:pt x="2170748" y="2221088"/>
                            <a:pt x="2164080" y="2227755"/>
                          </a:cubicBezTo>
                          <a:lnTo>
                            <a:pt x="2016443" y="2378250"/>
                          </a:lnTo>
                          <a:cubicBezTo>
                            <a:pt x="2009775" y="2384918"/>
                            <a:pt x="2001203" y="2388728"/>
                            <a:pt x="1991678" y="2388728"/>
                          </a:cubicBezTo>
                          <a:cubicBezTo>
                            <a:pt x="1982153" y="2388728"/>
                            <a:pt x="1973580" y="2384918"/>
                            <a:pt x="1966913" y="2378250"/>
                          </a:cubicBezTo>
                          <a:lnTo>
                            <a:pt x="1884998" y="2297288"/>
                          </a:lnTo>
                          <a:close/>
                          <a:moveTo>
                            <a:pt x="441008" y="1035226"/>
                          </a:moveTo>
                          <a:cubicBezTo>
                            <a:pt x="451485" y="1035226"/>
                            <a:pt x="460058" y="1046656"/>
                            <a:pt x="460058" y="1060943"/>
                          </a:cubicBezTo>
                          <a:lnTo>
                            <a:pt x="464820" y="1395271"/>
                          </a:lnTo>
                          <a:cubicBezTo>
                            <a:pt x="404812" y="1364791"/>
                            <a:pt x="351472" y="1323833"/>
                            <a:pt x="307658" y="1275256"/>
                          </a:cubicBezTo>
                          <a:lnTo>
                            <a:pt x="304800" y="1062848"/>
                          </a:lnTo>
                          <a:cubicBezTo>
                            <a:pt x="304800" y="1048561"/>
                            <a:pt x="313372" y="1037131"/>
                            <a:pt x="322897" y="1037131"/>
                          </a:cubicBezTo>
                          <a:close/>
                          <a:moveTo>
                            <a:pt x="890587" y="955216"/>
                          </a:moveTo>
                          <a:cubicBezTo>
                            <a:pt x="901065" y="955216"/>
                            <a:pt x="909637" y="966646"/>
                            <a:pt x="909637" y="980933"/>
                          </a:cubicBezTo>
                          <a:lnTo>
                            <a:pt x="915353" y="1443848"/>
                          </a:lnTo>
                          <a:cubicBezTo>
                            <a:pt x="864870" y="1459088"/>
                            <a:pt x="812483" y="1468613"/>
                            <a:pt x="760095" y="1470518"/>
                          </a:cubicBezTo>
                          <a:lnTo>
                            <a:pt x="753428" y="982838"/>
                          </a:lnTo>
                          <a:cubicBezTo>
                            <a:pt x="753428" y="969503"/>
                            <a:pt x="762000" y="957121"/>
                            <a:pt x="772478" y="957121"/>
                          </a:cubicBezTo>
                          <a:close/>
                          <a:moveTo>
                            <a:pt x="663892" y="814246"/>
                          </a:moveTo>
                          <a:cubicBezTo>
                            <a:pt x="674370" y="814246"/>
                            <a:pt x="682942" y="825676"/>
                            <a:pt x="682942" y="839963"/>
                          </a:cubicBezTo>
                          <a:lnTo>
                            <a:pt x="691515" y="1469566"/>
                          </a:lnTo>
                          <a:cubicBezTo>
                            <a:pt x="639127" y="1465756"/>
                            <a:pt x="587692" y="1455278"/>
                            <a:pt x="537210" y="1437181"/>
                          </a:cubicBezTo>
                          <a:cubicBezTo>
                            <a:pt x="536257" y="1437181"/>
                            <a:pt x="536257" y="1436228"/>
                            <a:pt x="535305" y="1436228"/>
                          </a:cubicBezTo>
                          <a:lnTo>
                            <a:pt x="527685" y="841868"/>
                          </a:lnTo>
                          <a:cubicBezTo>
                            <a:pt x="527685" y="827581"/>
                            <a:pt x="536257" y="816151"/>
                            <a:pt x="545782" y="816151"/>
                          </a:cubicBezTo>
                          <a:close/>
                          <a:moveTo>
                            <a:pt x="1102042" y="649463"/>
                          </a:moveTo>
                          <a:cubicBezTo>
                            <a:pt x="1116330" y="649463"/>
                            <a:pt x="1128712" y="665655"/>
                            <a:pt x="1129665" y="685658"/>
                          </a:cubicBezTo>
                          <a:lnTo>
                            <a:pt x="1130617" y="744713"/>
                          </a:lnTo>
                          <a:lnTo>
                            <a:pt x="1138237" y="1305735"/>
                          </a:lnTo>
                          <a:cubicBezTo>
                            <a:pt x="1094422" y="1346693"/>
                            <a:pt x="1042987" y="1381935"/>
                            <a:pt x="985837" y="1407653"/>
                          </a:cubicBezTo>
                          <a:lnTo>
                            <a:pt x="977265" y="710423"/>
                          </a:lnTo>
                          <a:lnTo>
                            <a:pt x="975360" y="687563"/>
                          </a:lnTo>
                          <a:cubicBezTo>
                            <a:pt x="975360" y="667560"/>
                            <a:pt x="986790" y="650415"/>
                            <a:pt x="1002030" y="650415"/>
                          </a:cubicBezTo>
                          <a:close/>
                          <a:moveTo>
                            <a:pt x="1037273" y="308468"/>
                          </a:moveTo>
                          <a:cubicBezTo>
                            <a:pt x="1105853" y="339900"/>
                            <a:pt x="1169670" y="382763"/>
                            <a:pt x="1225867" y="435150"/>
                          </a:cubicBezTo>
                          <a:cubicBezTo>
                            <a:pt x="1365885" y="564690"/>
                            <a:pt x="1448753" y="743760"/>
                            <a:pt x="1458278" y="934260"/>
                          </a:cubicBezTo>
                          <a:cubicBezTo>
                            <a:pt x="1467803" y="1124760"/>
                            <a:pt x="1403033" y="1310498"/>
                            <a:pt x="1276350" y="1453373"/>
                          </a:cubicBezTo>
                          <a:lnTo>
                            <a:pt x="1377315" y="1552433"/>
                          </a:lnTo>
                          <a:lnTo>
                            <a:pt x="1425892" y="1502903"/>
                          </a:lnTo>
                          <a:cubicBezTo>
                            <a:pt x="1432560" y="1496235"/>
                            <a:pt x="1441133" y="1492425"/>
                            <a:pt x="1450658" y="1492425"/>
                          </a:cubicBezTo>
                          <a:cubicBezTo>
                            <a:pt x="1460183" y="1492425"/>
                            <a:pt x="1468755" y="1496235"/>
                            <a:pt x="1475423" y="1502903"/>
                          </a:cubicBezTo>
                          <a:lnTo>
                            <a:pt x="1600200" y="1624823"/>
                          </a:lnTo>
                          <a:lnTo>
                            <a:pt x="1929765" y="1948673"/>
                          </a:lnTo>
                          <a:lnTo>
                            <a:pt x="1937385" y="1956293"/>
                          </a:lnTo>
                          <a:lnTo>
                            <a:pt x="1983105" y="2001060"/>
                          </a:lnTo>
                          <a:lnTo>
                            <a:pt x="1988820" y="2006775"/>
                          </a:lnTo>
                          <a:lnTo>
                            <a:pt x="2021205" y="2041065"/>
                          </a:lnTo>
                          <a:lnTo>
                            <a:pt x="1824990" y="2241090"/>
                          </a:lnTo>
                          <a:lnTo>
                            <a:pt x="1771650" y="2188703"/>
                          </a:lnTo>
                          <a:lnTo>
                            <a:pt x="1770698" y="2187750"/>
                          </a:lnTo>
                          <a:lnTo>
                            <a:pt x="1739265" y="2156318"/>
                          </a:lnTo>
                          <a:lnTo>
                            <a:pt x="1731645" y="2148698"/>
                          </a:lnTo>
                          <a:lnTo>
                            <a:pt x="1403985" y="1826753"/>
                          </a:lnTo>
                          <a:lnTo>
                            <a:pt x="1279208" y="1703880"/>
                          </a:lnTo>
                          <a:cubicBezTo>
                            <a:pt x="1272540" y="1697213"/>
                            <a:pt x="1268730" y="1688640"/>
                            <a:pt x="1268730" y="1679115"/>
                          </a:cubicBezTo>
                          <a:cubicBezTo>
                            <a:pt x="1268730" y="1669590"/>
                            <a:pt x="1272540" y="1661018"/>
                            <a:pt x="1279208" y="1654350"/>
                          </a:cubicBezTo>
                          <a:lnTo>
                            <a:pt x="1327785" y="1604820"/>
                          </a:lnTo>
                          <a:lnTo>
                            <a:pt x="1226820" y="1505760"/>
                          </a:lnTo>
                          <a:cubicBezTo>
                            <a:pt x="1087755" y="1635300"/>
                            <a:pt x="902970" y="1705785"/>
                            <a:pt x="712470" y="1701023"/>
                          </a:cubicBezTo>
                          <a:cubicBezTo>
                            <a:pt x="521970" y="1696260"/>
                            <a:pt x="340995" y="1617203"/>
                            <a:pt x="207645" y="1480995"/>
                          </a:cubicBezTo>
                          <a:cubicBezTo>
                            <a:pt x="74295" y="1344788"/>
                            <a:pt x="0" y="1161908"/>
                            <a:pt x="0" y="971408"/>
                          </a:cubicBezTo>
                          <a:cubicBezTo>
                            <a:pt x="0" y="780908"/>
                            <a:pt x="74295" y="598028"/>
                            <a:pt x="207645" y="461820"/>
                          </a:cubicBezTo>
                          <a:cubicBezTo>
                            <a:pt x="234315" y="434198"/>
                            <a:pt x="263842" y="408480"/>
                            <a:pt x="294322" y="385620"/>
                          </a:cubicBezTo>
                          <a:cubicBezTo>
                            <a:pt x="299085" y="419910"/>
                            <a:pt x="308610" y="453248"/>
                            <a:pt x="322897" y="486585"/>
                          </a:cubicBezTo>
                          <a:cubicBezTo>
                            <a:pt x="332422" y="507540"/>
                            <a:pt x="342900" y="527543"/>
                            <a:pt x="356235" y="546593"/>
                          </a:cubicBezTo>
                          <a:cubicBezTo>
                            <a:pt x="346710" y="555165"/>
                            <a:pt x="337185" y="563738"/>
                            <a:pt x="328612" y="573263"/>
                          </a:cubicBezTo>
                          <a:cubicBezTo>
                            <a:pt x="223837" y="678990"/>
                            <a:pt x="166687" y="821865"/>
                            <a:pt x="167640" y="970455"/>
                          </a:cubicBezTo>
                          <a:cubicBezTo>
                            <a:pt x="168592" y="1119045"/>
                            <a:pt x="229553" y="1260968"/>
                            <a:pt x="335280" y="1364790"/>
                          </a:cubicBezTo>
                          <a:cubicBezTo>
                            <a:pt x="390525" y="1419083"/>
                            <a:pt x="455295" y="1460040"/>
                            <a:pt x="526733" y="1487663"/>
                          </a:cubicBezTo>
                          <a:cubicBezTo>
                            <a:pt x="585787" y="1510523"/>
                            <a:pt x="647700" y="1522905"/>
                            <a:pt x="711517" y="1524810"/>
                          </a:cubicBezTo>
                          <a:cubicBezTo>
                            <a:pt x="718185" y="1524810"/>
                            <a:pt x="725805" y="1524810"/>
                            <a:pt x="732473" y="1524810"/>
                          </a:cubicBezTo>
                          <a:cubicBezTo>
                            <a:pt x="750570" y="1524810"/>
                            <a:pt x="767715" y="1523858"/>
                            <a:pt x="785812" y="1521953"/>
                          </a:cubicBezTo>
                          <a:cubicBezTo>
                            <a:pt x="839153" y="1517190"/>
                            <a:pt x="890587" y="1503855"/>
                            <a:pt x="939165" y="1483853"/>
                          </a:cubicBezTo>
                          <a:cubicBezTo>
                            <a:pt x="961073" y="1474328"/>
                            <a:pt x="982028" y="1464803"/>
                            <a:pt x="1002030" y="1453373"/>
                          </a:cubicBezTo>
                          <a:cubicBezTo>
                            <a:pt x="1047750" y="1427655"/>
                            <a:pt x="1090612" y="1395270"/>
                            <a:pt x="1127760" y="1357170"/>
                          </a:cubicBezTo>
                          <a:cubicBezTo>
                            <a:pt x="1128712" y="1356218"/>
                            <a:pt x="1128712" y="1356218"/>
                            <a:pt x="1129665" y="1355265"/>
                          </a:cubicBezTo>
                          <a:cubicBezTo>
                            <a:pt x="1147762" y="1336215"/>
                            <a:pt x="1163955" y="1317165"/>
                            <a:pt x="1179195" y="1296210"/>
                          </a:cubicBezTo>
                          <a:cubicBezTo>
                            <a:pt x="1219200" y="1240965"/>
                            <a:pt x="1249680" y="1178100"/>
                            <a:pt x="1267778" y="1112378"/>
                          </a:cubicBezTo>
                          <a:cubicBezTo>
                            <a:pt x="1281112" y="1062848"/>
                            <a:pt x="1288733" y="1011413"/>
                            <a:pt x="1287780" y="959025"/>
                          </a:cubicBezTo>
                          <a:cubicBezTo>
                            <a:pt x="1286828" y="810435"/>
                            <a:pt x="1225867" y="668513"/>
                            <a:pt x="1120140" y="564690"/>
                          </a:cubicBezTo>
                          <a:cubicBezTo>
                            <a:pt x="1086803" y="531353"/>
                            <a:pt x="1048703" y="502778"/>
                            <a:pt x="1008698" y="479918"/>
                          </a:cubicBezTo>
                          <a:cubicBezTo>
                            <a:pt x="1030605" y="426578"/>
                            <a:pt x="1041083" y="367523"/>
                            <a:pt x="1037273" y="308468"/>
                          </a:cubicBezTo>
                          <a:close/>
                          <a:moveTo>
                            <a:pt x="540067" y="122730"/>
                          </a:moveTo>
                          <a:cubicBezTo>
                            <a:pt x="548640" y="125588"/>
                            <a:pt x="555307" y="131303"/>
                            <a:pt x="559117" y="139875"/>
                          </a:cubicBezTo>
                          <a:lnTo>
                            <a:pt x="647699" y="339900"/>
                          </a:lnTo>
                          <a:cubicBezTo>
                            <a:pt x="648652" y="342758"/>
                            <a:pt x="651510" y="345615"/>
                            <a:pt x="654367" y="346568"/>
                          </a:cubicBezTo>
                          <a:lnTo>
                            <a:pt x="853440" y="427530"/>
                          </a:lnTo>
                          <a:cubicBezTo>
                            <a:pt x="862012" y="430388"/>
                            <a:pt x="867727" y="437055"/>
                            <a:pt x="870585" y="445628"/>
                          </a:cubicBezTo>
                          <a:cubicBezTo>
                            <a:pt x="873442" y="454200"/>
                            <a:pt x="872490" y="462773"/>
                            <a:pt x="867727" y="470393"/>
                          </a:cubicBezTo>
                          <a:cubicBezTo>
                            <a:pt x="842962" y="511350"/>
                            <a:pt x="806767" y="544688"/>
                            <a:pt x="760095" y="565643"/>
                          </a:cubicBezTo>
                          <a:cubicBezTo>
                            <a:pt x="637222" y="619935"/>
                            <a:pt x="491490" y="560880"/>
                            <a:pt x="435292" y="433245"/>
                          </a:cubicBezTo>
                          <a:cubicBezTo>
                            <a:pt x="385762" y="319898"/>
                            <a:pt x="421957" y="192263"/>
                            <a:pt x="516255" y="126540"/>
                          </a:cubicBezTo>
                          <a:cubicBezTo>
                            <a:pt x="522922" y="121778"/>
                            <a:pt x="531495" y="119873"/>
                            <a:pt x="540067" y="122730"/>
                          </a:cubicBezTo>
                          <a:close/>
                          <a:moveTo>
                            <a:pt x="696813" y="75566"/>
                          </a:moveTo>
                          <a:cubicBezTo>
                            <a:pt x="780038" y="86952"/>
                            <a:pt x="856298" y="141066"/>
                            <a:pt x="893445" y="224648"/>
                          </a:cubicBezTo>
                          <a:cubicBezTo>
                            <a:pt x="915352" y="273225"/>
                            <a:pt x="920115" y="323708"/>
                            <a:pt x="912495" y="371333"/>
                          </a:cubicBezTo>
                          <a:cubicBezTo>
                            <a:pt x="910590" y="379905"/>
                            <a:pt x="905827" y="386573"/>
                            <a:pt x="898207" y="391335"/>
                          </a:cubicBezTo>
                          <a:cubicBezTo>
                            <a:pt x="890587" y="396098"/>
                            <a:pt x="882015" y="397050"/>
                            <a:pt x="873442" y="393240"/>
                          </a:cubicBezTo>
                          <a:lnTo>
                            <a:pt x="690562" y="318945"/>
                          </a:lnTo>
                          <a:cubicBezTo>
                            <a:pt x="682942" y="315135"/>
                            <a:pt x="677227" y="310373"/>
                            <a:pt x="674370" y="302753"/>
                          </a:cubicBezTo>
                          <a:lnTo>
                            <a:pt x="593407" y="118920"/>
                          </a:lnTo>
                          <a:cubicBezTo>
                            <a:pt x="589597" y="111300"/>
                            <a:pt x="589597" y="102728"/>
                            <a:pt x="593407" y="94155"/>
                          </a:cubicBezTo>
                          <a:cubicBezTo>
                            <a:pt x="597217" y="86535"/>
                            <a:pt x="603885" y="80820"/>
                            <a:pt x="612457" y="78915"/>
                          </a:cubicBezTo>
                          <a:cubicBezTo>
                            <a:pt x="640556" y="72724"/>
                            <a:pt x="669071" y="71771"/>
                            <a:pt x="696813" y="75566"/>
                          </a:cubicBezTo>
                          <a:close/>
                          <a:moveTo>
                            <a:pt x="661139" y="41813"/>
                          </a:moveTo>
                          <a:cubicBezTo>
                            <a:pt x="623114" y="42363"/>
                            <a:pt x="584597" y="50340"/>
                            <a:pt x="547688" y="66533"/>
                          </a:cubicBezTo>
                          <a:cubicBezTo>
                            <a:pt x="439103" y="114158"/>
                            <a:pt x="373380" y="220838"/>
                            <a:pt x="373380" y="333233"/>
                          </a:cubicBezTo>
                          <a:cubicBezTo>
                            <a:pt x="373380" y="373238"/>
                            <a:pt x="381000" y="413243"/>
                            <a:pt x="398146" y="452295"/>
                          </a:cubicBezTo>
                          <a:cubicBezTo>
                            <a:pt x="404813" y="467536"/>
                            <a:pt x="412433" y="482775"/>
                            <a:pt x="421958" y="496111"/>
                          </a:cubicBezTo>
                          <a:cubicBezTo>
                            <a:pt x="499110" y="612316"/>
                            <a:pt x="651510" y="659941"/>
                            <a:pt x="783908" y="601838"/>
                          </a:cubicBezTo>
                          <a:cubicBezTo>
                            <a:pt x="855346" y="569453"/>
                            <a:pt x="908685" y="511350"/>
                            <a:pt x="936308" y="443723"/>
                          </a:cubicBezTo>
                          <a:cubicBezTo>
                            <a:pt x="957263" y="391336"/>
                            <a:pt x="963930" y="332280"/>
                            <a:pt x="951548" y="274178"/>
                          </a:cubicBezTo>
                          <a:cubicBezTo>
                            <a:pt x="946785" y="255128"/>
                            <a:pt x="941071" y="235126"/>
                            <a:pt x="933450" y="216076"/>
                          </a:cubicBezTo>
                          <a:cubicBezTo>
                            <a:pt x="884873" y="105347"/>
                            <a:pt x="775216" y="40161"/>
                            <a:pt x="661139" y="41813"/>
                          </a:cubicBezTo>
                          <a:close/>
                          <a:moveTo>
                            <a:pt x="659190" y="37"/>
                          </a:moveTo>
                          <a:cubicBezTo>
                            <a:pt x="789563" y="-1928"/>
                            <a:pt x="915115" y="72724"/>
                            <a:pt x="971550" y="199883"/>
                          </a:cubicBezTo>
                          <a:cubicBezTo>
                            <a:pt x="984885" y="229411"/>
                            <a:pt x="993458" y="260843"/>
                            <a:pt x="997268" y="291323"/>
                          </a:cubicBezTo>
                          <a:cubicBezTo>
                            <a:pt x="1004888" y="349426"/>
                            <a:pt x="996315" y="408481"/>
                            <a:pt x="974408" y="461820"/>
                          </a:cubicBezTo>
                          <a:cubicBezTo>
                            <a:pt x="942023" y="538973"/>
                            <a:pt x="882015" y="604695"/>
                            <a:pt x="800100" y="640891"/>
                          </a:cubicBezTo>
                          <a:cubicBezTo>
                            <a:pt x="649605" y="707566"/>
                            <a:pt x="476250" y="653273"/>
                            <a:pt x="387668" y="520875"/>
                          </a:cubicBezTo>
                          <a:cubicBezTo>
                            <a:pt x="376238" y="504683"/>
                            <a:pt x="366713" y="487538"/>
                            <a:pt x="359093" y="469441"/>
                          </a:cubicBezTo>
                          <a:cubicBezTo>
                            <a:pt x="342900" y="433245"/>
                            <a:pt x="334328" y="396098"/>
                            <a:pt x="331471" y="358951"/>
                          </a:cubicBezTo>
                          <a:cubicBezTo>
                            <a:pt x="320993" y="221790"/>
                            <a:pt x="397193" y="86536"/>
                            <a:pt x="529590" y="28433"/>
                          </a:cubicBezTo>
                          <a:cubicBezTo>
                            <a:pt x="571738" y="9859"/>
                            <a:pt x="615732" y="691"/>
                            <a:pt x="659190" y="37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</p:grpSp>
            </p:grp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34392D08-2F05-9B9A-5ECF-521E62394E9D}"/>
                    </a:ext>
                  </a:extLst>
                </p:cNvPr>
                <p:cNvGrpSpPr/>
                <p:nvPr/>
              </p:nvGrpSpPr>
              <p:grpSpPr>
                <a:xfrm>
                  <a:off x="8923545" y="1996314"/>
                  <a:ext cx="2518885" cy="1573549"/>
                  <a:chOff x="8923545" y="1996314"/>
                  <a:chExt cx="2518885" cy="1573549"/>
                </a:xfrm>
              </p:grpSpPr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430D1037-5DE0-F45E-CF9E-C97A623AD4C8}"/>
                      </a:ext>
                    </a:extLst>
                  </p:cNvPr>
                  <p:cNvGrpSpPr/>
                  <p:nvPr/>
                </p:nvGrpSpPr>
                <p:grpSpPr>
                  <a:xfrm>
                    <a:off x="8923545" y="2543004"/>
                    <a:ext cx="2518885" cy="1026859"/>
                    <a:chOff x="9081104" y="2543004"/>
                    <a:chExt cx="2518885" cy="1026859"/>
                  </a:xfrm>
                </p:grpSpPr>
                <p:sp>
                  <p:nvSpPr>
                    <p:cNvPr id="20" name="TextBox 19">
                      <a:extLst>
                        <a:ext uri="{FF2B5EF4-FFF2-40B4-BE49-F238E27FC236}">
                          <a16:creationId xmlns:a16="http://schemas.microsoft.com/office/drawing/2014/main" id="{BCE444BF-2E7B-C9C2-093F-B56987AC861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81104" y="2800422"/>
                      <a:ext cx="2518885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Selection of sponsors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Rearrange organisation structure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Execution of sales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21" name="TextBox 20">
                      <a:extLst>
                        <a:ext uri="{FF2B5EF4-FFF2-40B4-BE49-F238E27FC236}">
                          <a16:creationId xmlns:a16="http://schemas.microsoft.com/office/drawing/2014/main" id="{041B704F-8DED-D7A7-C19D-9DF7939BF6C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81105" y="2543004"/>
                      <a:ext cx="191522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r>
                        <a:rPr lang="en-US" sz="1200" b="1" dirty="0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Execution support</a:t>
                      </a:r>
                    </a:p>
                  </p:txBody>
                </p:sp>
              </p:grpSp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C5C3A7F1-0C41-592E-A23D-2B82F0A81364}"/>
                      </a:ext>
                    </a:extLst>
                  </p:cNvPr>
                  <p:cNvGrpSpPr/>
                  <p:nvPr/>
                </p:nvGrpSpPr>
                <p:grpSpPr>
                  <a:xfrm>
                    <a:off x="9875431" y="1996314"/>
                    <a:ext cx="411480" cy="411480"/>
                    <a:chOff x="11468428" y="3411689"/>
                    <a:chExt cx="703873" cy="777174"/>
                  </a:xfrm>
                </p:grpSpPr>
                <p:sp>
                  <p:nvSpPr>
                    <p:cNvPr id="18" name="Oval 17">
                      <a:extLst>
                        <a:ext uri="{FF2B5EF4-FFF2-40B4-BE49-F238E27FC236}">
                          <a16:creationId xmlns:a16="http://schemas.microsoft.com/office/drawing/2014/main" id="{661FE051-5B4B-D74C-FBA4-A12DB70269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68428" y="3411689"/>
                      <a:ext cx="703873" cy="777174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9" name="Freeform: Shape 18">
                      <a:extLst>
                        <a:ext uri="{FF2B5EF4-FFF2-40B4-BE49-F238E27FC236}">
                          <a16:creationId xmlns:a16="http://schemas.microsoft.com/office/drawing/2014/main" id="{C8DDAC13-5837-D978-0CDC-28085F078C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93561" y="3548170"/>
                      <a:ext cx="453607" cy="504211"/>
                    </a:xfrm>
                    <a:custGeom>
                      <a:avLst/>
                      <a:gdLst>
                        <a:gd name="connsiteX0" fmla="*/ 1102234 w 2407730"/>
                        <a:gd name="connsiteY0" fmla="*/ 1387318 h 2400490"/>
                        <a:gd name="connsiteX1" fmla="*/ 1319880 w 2407730"/>
                        <a:gd name="connsiteY1" fmla="*/ 1387318 h 2400490"/>
                        <a:gd name="connsiteX2" fmla="*/ 1646615 w 2407730"/>
                        <a:gd name="connsiteY2" fmla="*/ 1592158 h 2400490"/>
                        <a:gd name="connsiteX3" fmla="*/ 1667903 w 2407730"/>
                        <a:gd name="connsiteY3" fmla="*/ 1646903 h 2400490"/>
                        <a:gd name="connsiteX4" fmla="*/ 1665892 w 2407730"/>
                        <a:gd name="connsiteY4" fmla="*/ 1649340 h 2400490"/>
                        <a:gd name="connsiteX5" fmla="*/ 1584710 w 2407730"/>
                        <a:gd name="connsiteY5" fmla="*/ 1718533 h 2400490"/>
                        <a:gd name="connsiteX6" fmla="*/ 1568464 w 2407730"/>
                        <a:gd name="connsiteY6" fmla="*/ 1731937 h 2400490"/>
                        <a:gd name="connsiteX7" fmla="*/ 1463295 w 2407730"/>
                        <a:gd name="connsiteY7" fmla="*/ 1790093 h 2400490"/>
                        <a:gd name="connsiteX8" fmla="*/ 1459064 w 2407730"/>
                        <a:gd name="connsiteY8" fmla="*/ 1792389 h 2400490"/>
                        <a:gd name="connsiteX9" fmla="*/ 1338703 w 2407730"/>
                        <a:gd name="connsiteY9" fmla="*/ 1829919 h 2400490"/>
                        <a:gd name="connsiteX10" fmla="*/ 1211010 w 2407730"/>
                        <a:gd name="connsiteY10" fmla="*/ 1842708 h 2400490"/>
                        <a:gd name="connsiteX11" fmla="*/ 753905 w 2407730"/>
                        <a:gd name="connsiteY11" fmla="*/ 1647446 h 2400490"/>
                        <a:gd name="connsiteX12" fmla="*/ 1102234 w 2407730"/>
                        <a:gd name="connsiteY12" fmla="*/ 1387318 h 2400490"/>
                        <a:gd name="connsiteX13" fmla="*/ 1211010 w 2407730"/>
                        <a:gd name="connsiteY13" fmla="*/ 734283 h 2400490"/>
                        <a:gd name="connsiteX14" fmla="*/ 1465899 w 2407730"/>
                        <a:gd name="connsiteY14" fmla="*/ 989173 h 2400490"/>
                        <a:gd name="connsiteX15" fmla="*/ 1211010 w 2407730"/>
                        <a:gd name="connsiteY15" fmla="*/ 1244061 h 2400490"/>
                        <a:gd name="connsiteX16" fmla="*/ 956121 w 2407730"/>
                        <a:gd name="connsiteY16" fmla="*/ 989173 h 2400490"/>
                        <a:gd name="connsiteX17" fmla="*/ 1211010 w 2407730"/>
                        <a:gd name="connsiteY17" fmla="*/ 734283 h 2400490"/>
                        <a:gd name="connsiteX18" fmla="*/ 1211010 w 2407730"/>
                        <a:gd name="connsiteY18" fmla="*/ 700089 h 2400490"/>
                        <a:gd name="connsiteX19" fmla="*/ 921831 w 2407730"/>
                        <a:gd name="connsiteY19" fmla="*/ 989268 h 2400490"/>
                        <a:gd name="connsiteX20" fmla="*/ 1211010 w 2407730"/>
                        <a:gd name="connsiteY20" fmla="*/ 1278447 h 2400490"/>
                        <a:gd name="connsiteX21" fmla="*/ 1500189 w 2407730"/>
                        <a:gd name="connsiteY21" fmla="*/ 989268 h 2400490"/>
                        <a:gd name="connsiteX22" fmla="*/ 1211010 w 2407730"/>
                        <a:gd name="connsiteY22" fmla="*/ 700089 h 2400490"/>
                        <a:gd name="connsiteX23" fmla="*/ 1203866 w 2407730"/>
                        <a:gd name="connsiteY23" fmla="*/ 554641 h 2400490"/>
                        <a:gd name="connsiteX24" fmla="*/ 1849184 w 2407730"/>
                        <a:gd name="connsiteY24" fmla="*/ 1199959 h 2400490"/>
                        <a:gd name="connsiteX25" fmla="*/ 1738974 w 2407730"/>
                        <a:gd name="connsiteY25" fmla="*/ 1560763 h 2400490"/>
                        <a:gd name="connsiteX26" fmla="*/ 1692709 w 2407730"/>
                        <a:gd name="connsiteY26" fmla="*/ 1616837 h 2400490"/>
                        <a:gd name="connsiteX27" fmla="*/ 1681264 w 2407730"/>
                        <a:gd name="connsiteY27" fmla="*/ 1585147 h 2400490"/>
                        <a:gd name="connsiteX28" fmla="*/ 1319880 w 2407730"/>
                        <a:gd name="connsiteY28" fmla="*/ 1352933 h 2400490"/>
                        <a:gd name="connsiteX29" fmla="*/ 1102234 w 2407730"/>
                        <a:gd name="connsiteY29" fmla="*/ 1352933 h 2400490"/>
                        <a:gd name="connsiteX30" fmla="*/ 740854 w 2407730"/>
                        <a:gd name="connsiteY30" fmla="*/ 1585147 h 2400490"/>
                        <a:gd name="connsiteX31" fmla="*/ 725027 w 2407730"/>
                        <a:gd name="connsiteY31" fmla="*/ 1628962 h 2400490"/>
                        <a:gd name="connsiteX32" fmla="*/ 668757 w 2407730"/>
                        <a:gd name="connsiteY32" fmla="*/ 1560763 h 2400490"/>
                        <a:gd name="connsiteX33" fmla="*/ 558547 w 2407730"/>
                        <a:gd name="connsiteY33" fmla="*/ 1199959 h 2400490"/>
                        <a:gd name="connsiteX34" fmla="*/ 1203866 w 2407730"/>
                        <a:gd name="connsiteY34" fmla="*/ 554641 h 2400490"/>
                        <a:gd name="connsiteX35" fmla="*/ 1195673 w 2407730"/>
                        <a:gd name="connsiteY35" fmla="*/ 516921 h 2400490"/>
                        <a:gd name="connsiteX36" fmla="*/ 1171099 w 2407730"/>
                        <a:gd name="connsiteY36" fmla="*/ 517017 h 2400490"/>
                        <a:gd name="connsiteX37" fmla="*/ 1147191 w 2407730"/>
                        <a:gd name="connsiteY37" fmla="*/ 519588 h 2400490"/>
                        <a:gd name="connsiteX38" fmla="*/ 1101947 w 2407730"/>
                        <a:gd name="connsiteY38" fmla="*/ 524446 h 2400490"/>
                        <a:gd name="connsiteX39" fmla="*/ 1061942 w 2407730"/>
                        <a:gd name="connsiteY39" fmla="*/ 532352 h 2400490"/>
                        <a:gd name="connsiteX40" fmla="*/ 1044130 w 2407730"/>
                        <a:gd name="connsiteY40" fmla="*/ 535590 h 2400490"/>
                        <a:gd name="connsiteX41" fmla="*/ 1028509 w 2407730"/>
                        <a:gd name="connsiteY41" fmla="*/ 540448 h 2400490"/>
                        <a:gd name="connsiteX42" fmla="*/ 1002982 w 2407730"/>
                        <a:gd name="connsiteY42" fmla="*/ 548068 h 2400490"/>
                        <a:gd name="connsiteX43" fmla="*/ 980694 w 2407730"/>
                        <a:gd name="connsiteY43" fmla="*/ 554355 h 2400490"/>
                        <a:gd name="connsiteX44" fmla="*/ 959263 w 2407730"/>
                        <a:gd name="connsiteY44" fmla="*/ 563213 h 2400490"/>
                        <a:gd name="connsiteX45" fmla="*/ 934498 w 2407730"/>
                        <a:gd name="connsiteY45" fmla="*/ 573119 h 2400490"/>
                        <a:gd name="connsiteX46" fmla="*/ 919257 w 2407730"/>
                        <a:gd name="connsiteY46" fmla="*/ 579024 h 2400490"/>
                        <a:gd name="connsiteX47" fmla="*/ 903256 w 2407730"/>
                        <a:gd name="connsiteY47" fmla="*/ 587597 h 2400490"/>
                        <a:gd name="connsiteX48" fmla="*/ 866870 w 2407730"/>
                        <a:gd name="connsiteY48" fmla="*/ 606266 h 2400490"/>
                        <a:gd name="connsiteX49" fmla="*/ 828389 w 2407730"/>
                        <a:gd name="connsiteY49" fmla="*/ 630555 h 2400490"/>
                        <a:gd name="connsiteX50" fmla="*/ 808006 w 2407730"/>
                        <a:gd name="connsiteY50" fmla="*/ 643413 h 2400490"/>
                        <a:gd name="connsiteX51" fmla="*/ 788670 w 2407730"/>
                        <a:gd name="connsiteY51" fmla="*/ 658558 h 2400490"/>
                        <a:gd name="connsiteX52" fmla="*/ 749522 w 2407730"/>
                        <a:gd name="connsiteY52" fmla="*/ 689895 h 2400490"/>
                        <a:gd name="connsiteX53" fmla="*/ 713518 w 2407730"/>
                        <a:gd name="connsiteY53" fmla="*/ 724757 h 2400490"/>
                        <a:gd name="connsiteX54" fmla="*/ 704564 w 2407730"/>
                        <a:gd name="connsiteY54" fmla="*/ 733234 h 2400490"/>
                        <a:gd name="connsiteX55" fmla="*/ 696753 w 2407730"/>
                        <a:gd name="connsiteY55" fmla="*/ 742664 h 2400490"/>
                        <a:gd name="connsiteX56" fmla="*/ 681323 w 2407730"/>
                        <a:gd name="connsiteY56" fmla="*/ 760952 h 2400490"/>
                        <a:gd name="connsiteX57" fmla="*/ 629793 w 2407730"/>
                        <a:gd name="connsiteY57" fmla="*/ 829818 h 2400490"/>
                        <a:gd name="connsiteX58" fmla="*/ 611981 w 2407730"/>
                        <a:gd name="connsiteY58" fmla="*/ 859345 h 2400490"/>
                        <a:gd name="connsiteX59" fmla="*/ 599122 w 2407730"/>
                        <a:gd name="connsiteY59" fmla="*/ 882681 h 2400490"/>
                        <a:gd name="connsiteX60" fmla="*/ 587692 w 2407730"/>
                        <a:gd name="connsiteY60" fmla="*/ 902874 h 2400490"/>
                        <a:gd name="connsiteX61" fmla="*/ 578834 w 2407730"/>
                        <a:gd name="connsiteY61" fmla="*/ 924306 h 2400490"/>
                        <a:gd name="connsiteX62" fmla="*/ 568357 w 2407730"/>
                        <a:gd name="connsiteY62" fmla="*/ 948785 h 2400490"/>
                        <a:gd name="connsiteX63" fmla="*/ 556069 w 2407730"/>
                        <a:gd name="connsiteY63" fmla="*/ 980979 h 2400490"/>
                        <a:gd name="connsiteX64" fmla="*/ 533590 w 2407730"/>
                        <a:gd name="connsiteY64" fmla="*/ 1063847 h 2400490"/>
                        <a:gd name="connsiteX65" fmla="*/ 528637 w 2407730"/>
                        <a:gd name="connsiteY65" fmla="*/ 1087183 h 2400490"/>
                        <a:gd name="connsiteX66" fmla="*/ 525970 w 2407730"/>
                        <a:gd name="connsiteY66" fmla="*/ 1099089 h 2400490"/>
                        <a:gd name="connsiteX67" fmla="*/ 524827 w 2407730"/>
                        <a:gd name="connsiteY67" fmla="*/ 1111377 h 2400490"/>
                        <a:gd name="connsiteX68" fmla="*/ 519589 w 2407730"/>
                        <a:gd name="connsiteY68" fmla="*/ 1161002 h 2400490"/>
                        <a:gd name="connsiteX69" fmla="*/ 519112 w 2407730"/>
                        <a:gd name="connsiteY69" fmla="*/ 1210913 h 2400490"/>
                        <a:gd name="connsiteX70" fmla="*/ 519112 w 2407730"/>
                        <a:gd name="connsiteY70" fmla="*/ 1235392 h 2400490"/>
                        <a:gd name="connsiteX71" fmla="*/ 521494 w 2407730"/>
                        <a:gd name="connsiteY71" fmla="*/ 1259205 h 2400490"/>
                        <a:gd name="connsiteX72" fmla="*/ 526161 w 2407730"/>
                        <a:gd name="connsiteY72" fmla="*/ 1304258 h 2400490"/>
                        <a:gd name="connsiteX73" fmla="*/ 533971 w 2407730"/>
                        <a:gd name="connsiteY73" fmla="*/ 1344168 h 2400490"/>
                        <a:gd name="connsiteX74" fmla="*/ 537115 w 2407730"/>
                        <a:gd name="connsiteY74" fmla="*/ 1361979 h 2400490"/>
                        <a:gd name="connsiteX75" fmla="*/ 541877 w 2407730"/>
                        <a:gd name="connsiteY75" fmla="*/ 1377601 h 2400490"/>
                        <a:gd name="connsiteX76" fmla="*/ 549402 w 2407730"/>
                        <a:gd name="connsiteY76" fmla="*/ 1403032 h 2400490"/>
                        <a:gd name="connsiteX77" fmla="*/ 555688 w 2407730"/>
                        <a:gd name="connsiteY77" fmla="*/ 1425321 h 2400490"/>
                        <a:gd name="connsiteX78" fmla="*/ 564547 w 2407730"/>
                        <a:gd name="connsiteY78" fmla="*/ 1446657 h 2400490"/>
                        <a:gd name="connsiteX79" fmla="*/ 574357 w 2407730"/>
                        <a:gd name="connsiteY79" fmla="*/ 1471326 h 2400490"/>
                        <a:gd name="connsiteX80" fmla="*/ 580263 w 2407730"/>
                        <a:gd name="connsiteY80" fmla="*/ 1486566 h 2400490"/>
                        <a:gd name="connsiteX81" fmla="*/ 588740 w 2407730"/>
                        <a:gd name="connsiteY81" fmla="*/ 1502473 h 2400490"/>
                        <a:gd name="connsiteX82" fmla="*/ 607314 w 2407730"/>
                        <a:gd name="connsiteY82" fmla="*/ 1538668 h 2400490"/>
                        <a:gd name="connsiteX83" fmla="*/ 631507 w 2407730"/>
                        <a:gd name="connsiteY83" fmla="*/ 1576959 h 2400490"/>
                        <a:gd name="connsiteX84" fmla="*/ 644271 w 2407730"/>
                        <a:gd name="connsiteY84" fmla="*/ 1597152 h 2400490"/>
                        <a:gd name="connsiteX85" fmla="*/ 659415 w 2407730"/>
                        <a:gd name="connsiteY85" fmla="*/ 1616392 h 2400490"/>
                        <a:gd name="connsiteX86" fmla="*/ 690657 w 2407730"/>
                        <a:gd name="connsiteY86" fmla="*/ 1655254 h 2400490"/>
                        <a:gd name="connsiteX87" fmla="*/ 725424 w 2407730"/>
                        <a:gd name="connsiteY87" fmla="*/ 1691068 h 2400490"/>
                        <a:gd name="connsiteX88" fmla="*/ 733901 w 2407730"/>
                        <a:gd name="connsiteY88" fmla="*/ 1700022 h 2400490"/>
                        <a:gd name="connsiteX89" fmla="*/ 743331 w 2407730"/>
                        <a:gd name="connsiteY89" fmla="*/ 1707737 h 2400490"/>
                        <a:gd name="connsiteX90" fmla="*/ 761619 w 2407730"/>
                        <a:gd name="connsiteY90" fmla="*/ 1723072 h 2400490"/>
                        <a:gd name="connsiteX91" fmla="*/ 830485 w 2407730"/>
                        <a:gd name="connsiteY91" fmla="*/ 1774126 h 2400490"/>
                        <a:gd name="connsiteX92" fmla="*/ 860012 w 2407730"/>
                        <a:gd name="connsiteY92" fmla="*/ 1791747 h 2400490"/>
                        <a:gd name="connsiteX93" fmla="*/ 883348 w 2407730"/>
                        <a:gd name="connsiteY93" fmla="*/ 1804511 h 2400490"/>
                        <a:gd name="connsiteX94" fmla="*/ 903541 w 2407730"/>
                        <a:gd name="connsiteY94" fmla="*/ 1815846 h 2400490"/>
                        <a:gd name="connsiteX95" fmla="*/ 924973 w 2407730"/>
                        <a:gd name="connsiteY95" fmla="*/ 1824513 h 2400490"/>
                        <a:gd name="connsiteX96" fmla="*/ 949547 w 2407730"/>
                        <a:gd name="connsiteY96" fmla="*/ 1834896 h 2400490"/>
                        <a:gd name="connsiteX97" fmla="*/ 981741 w 2407730"/>
                        <a:gd name="connsiteY97" fmla="*/ 1846992 h 2400490"/>
                        <a:gd name="connsiteX98" fmla="*/ 1064704 w 2407730"/>
                        <a:gd name="connsiteY98" fmla="*/ 1869091 h 2400490"/>
                        <a:gd name="connsiteX99" fmla="*/ 1088136 w 2407730"/>
                        <a:gd name="connsiteY99" fmla="*/ 1873948 h 2400490"/>
                        <a:gd name="connsiteX100" fmla="*/ 1100042 w 2407730"/>
                        <a:gd name="connsiteY100" fmla="*/ 1876520 h 2400490"/>
                        <a:gd name="connsiteX101" fmla="*/ 1112329 w 2407730"/>
                        <a:gd name="connsiteY101" fmla="*/ 1877568 h 2400490"/>
                        <a:gd name="connsiteX102" fmla="*/ 1162145 w 2407730"/>
                        <a:gd name="connsiteY102" fmla="*/ 1882616 h 2400490"/>
                        <a:gd name="connsiteX103" fmla="*/ 1212247 w 2407730"/>
                        <a:gd name="connsiteY103" fmla="*/ 1882902 h 2400490"/>
                        <a:gd name="connsiteX104" fmla="*/ 1236821 w 2407730"/>
                        <a:gd name="connsiteY104" fmla="*/ 1882807 h 2400490"/>
                        <a:gd name="connsiteX105" fmla="*/ 1260729 w 2407730"/>
                        <a:gd name="connsiteY105" fmla="*/ 1880235 h 2400490"/>
                        <a:gd name="connsiteX106" fmla="*/ 1305973 w 2407730"/>
                        <a:gd name="connsiteY106" fmla="*/ 1875377 h 2400490"/>
                        <a:gd name="connsiteX107" fmla="*/ 1345978 w 2407730"/>
                        <a:gd name="connsiteY107" fmla="*/ 1867471 h 2400490"/>
                        <a:gd name="connsiteX108" fmla="*/ 1363885 w 2407730"/>
                        <a:gd name="connsiteY108" fmla="*/ 1864233 h 2400490"/>
                        <a:gd name="connsiteX109" fmla="*/ 1379506 w 2407730"/>
                        <a:gd name="connsiteY109" fmla="*/ 1859375 h 2400490"/>
                        <a:gd name="connsiteX110" fmla="*/ 1405033 w 2407730"/>
                        <a:gd name="connsiteY110" fmla="*/ 1851755 h 2400490"/>
                        <a:gd name="connsiteX111" fmla="*/ 1427321 w 2407730"/>
                        <a:gd name="connsiteY111" fmla="*/ 1845469 h 2400490"/>
                        <a:gd name="connsiteX112" fmla="*/ 1448752 w 2407730"/>
                        <a:gd name="connsiteY112" fmla="*/ 1836610 h 2400490"/>
                        <a:gd name="connsiteX113" fmla="*/ 1473517 w 2407730"/>
                        <a:gd name="connsiteY113" fmla="*/ 1826704 h 2400490"/>
                        <a:gd name="connsiteX114" fmla="*/ 1488757 w 2407730"/>
                        <a:gd name="connsiteY114" fmla="*/ 1820799 h 2400490"/>
                        <a:gd name="connsiteX115" fmla="*/ 1504759 w 2407730"/>
                        <a:gd name="connsiteY115" fmla="*/ 1812226 h 2400490"/>
                        <a:gd name="connsiteX116" fmla="*/ 1541049 w 2407730"/>
                        <a:gd name="connsiteY116" fmla="*/ 1793557 h 2400490"/>
                        <a:gd name="connsiteX117" fmla="*/ 1579531 w 2407730"/>
                        <a:gd name="connsiteY117" fmla="*/ 1769364 h 2400490"/>
                        <a:gd name="connsiteX118" fmla="*/ 1599914 w 2407730"/>
                        <a:gd name="connsiteY118" fmla="*/ 1756505 h 2400490"/>
                        <a:gd name="connsiteX119" fmla="*/ 1619250 w 2407730"/>
                        <a:gd name="connsiteY119" fmla="*/ 1741360 h 2400490"/>
                        <a:gd name="connsiteX120" fmla="*/ 1658398 w 2407730"/>
                        <a:gd name="connsiteY120" fmla="*/ 1710023 h 2400490"/>
                        <a:gd name="connsiteX121" fmla="*/ 1694402 w 2407730"/>
                        <a:gd name="connsiteY121" fmla="*/ 1675162 h 2400490"/>
                        <a:gd name="connsiteX122" fmla="*/ 1703451 w 2407730"/>
                        <a:gd name="connsiteY122" fmla="*/ 1666684 h 2400490"/>
                        <a:gd name="connsiteX123" fmla="*/ 1711166 w 2407730"/>
                        <a:gd name="connsiteY123" fmla="*/ 1657254 h 2400490"/>
                        <a:gd name="connsiteX124" fmla="*/ 1726597 w 2407730"/>
                        <a:gd name="connsiteY124" fmla="*/ 1638966 h 2400490"/>
                        <a:gd name="connsiteX125" fmla="*/ 1778127 w 2407730"/>
                        <a:gd name="connsiteY125" fmla="*/ 1570101 h 2400490"/>
                        <a:gd name="connsiteX126" fmla="*/ 1795939 w 2407730"/>
                        <a:gd name="connsiteY126" fmla="*/ 1540573 h 2400490"/>
                        <a:gd name="connsiteX127" fmla="*/ 1808797 w 2407730"/>
                        <a:gd name="connsiteY127" fmla="*/ 1517237 h 2400490"/>
                        <a:gd name="connsiteX128" fmla="*/ 1820227 w 2407730"/>
                        <a:gd name="connsiteY128" fmla="*/ 1497044 h 2400490"/>
                        <a:gd name="connsiteX129" fmla="*/ 1829086 w 2407730"/>
                        <a:gd name="connsiteY129" fmla="*/ 1475613 h 2400490"/>
                        <a:gd name="connsiteX130" fmla="*/ 1839563 w 2407730"/>
                        <a:gd name="connsiteY130" fmla="*/ 1451134 h 2400490"/>
                        <a:gd name="connsiteX131" fmla="*/ 1851850 w 2407730"/>
                        <a:gd name="connsiteY131" fmla="*/ 1418939 h 2400490"/>
                        <a:gd name="connsiteX132" fmla="*/ 1874329 w 2407730"/>
                        <a:gd name="connsiteY132" fmla="*/ 1336071 h 2400490"/>
                        <a:gd name="connsiteX133" fmla="*/ 1879282 w 2407730"/>
                        <a:gd name="connsiteY133" fmla="*/ 1312640 h 2400490"/>
                        <a:gd name="connsiteX134" fmla="*/ 1881854 w 2407730"/>
                        <a:gd name="connsiteY134" fmla="*/ 1300734 h 2400490"/>
                        <a:gd name="connsiteX135" fmla="*/ 1882997 w 2407730"/>
                        <a:gd name="connsiteY135" fmla="*/ 1288446 h 2400490"/>
                        <a:gd name="connsiteX136" fmla="*/ 1888236 w 2407730"/>
                        <a:gd name="connsiteY136" fmla="*/ 1238821 h 2400490"/>
                        <a:gd name="connsiteX137" fmla="*/ 1888807 w 2407730"/>
                        <a:gd name="connsiteY137" fmla="*/ 1188720 h 2400490"/>
                        <a:gd name="connsiteX138" fmla="*/ 1888807 w 2407730"/>
                        <a:gd name="connsiteY138" fmla="*/ 1164240 h 2400490"/>
                        <a:gd name="connsiteX139" fmla="*/ 1886331 w 2407730"/>
                        <a:gd name="connsiteY139" fmla="*/ 1140428 h 2400490"/>
                        <a:gd name="connsiteX140" fmla="*/ 1881664 w 2407730"/>
                        <a:gd name="connsiteY140" fmla="*/ 1095375 h 2400490"/>
                        <a:gd name="connsiteX141" fmla="*/ 1873948 w 2407730"/>
                        <a:gd name="connsiteY141" fmla="*/ 1055465 h 2400490"/>
                        <a:gd name="connsiteX142" fmla="*/ 1870805 w 2407730"/>
                        <a:gd name="connsiteY142" fmla="*/ 1037653 h 2400490"/>
                        <a:gd name="connsiteX143" fmla="*/ 1866042 w 2407730"/>
                        <a:gd name="connsiteY143" fmla="*/ 1022032 h 2400490"/>
                        <a:gd name="connsiteX144" fmla="*/ 1858518 w 2407730"/>
                        <a:gd name="connsiteY144" fmla="*/ 996601 h 2400490"/>
                        <a:gd name="connsiteX145" fmla="*/ 1852326 w 2407730"/>
                        <a:gd name="connsiteY145" fmla="*/ 974312 h 2400490"/>
                        <a:gd name="connsiteX146" fmla="*/ 1843468 w 2407730"/>
                        <a:gd name="connsiteY146" fmla="*/ 952976 h 2400490"/>
                        <a:gd name="connsiteX147" fmla="*/ 1833658 w 2407730"/>
                        <a:gd name="connsiteY147" fmla="*/ 928402 h 2400490"/>
                        <a:gd name="connsiteX148" fmla="*/ 1827752 w 2407730"/>
                        <a:gd name="connsiteY148" fmla="*/ 913161 h 2400490"/>
                        <a:gd name="connsiteX149" fmla="*/ 1819275 w 2407730"/>
                        <a:gd name="connsiteY149" fmla="*/ 897255 h 2400490"/>
                        <a:gd name="connsiteX150" fmla="*/ 1800701 w 2407730"/>
                        <a:gd name="connsiteY150" fmla="*/ 861060 h 2400490"/>
                        <a:gd name="connsiteX151" fmla="*/ 1776508 w 2407730"/>
                        <a:gd name="connsiteY151" fmla="*/ 822769 h 2400490"/>
                        <a:gd name="connsiteX152" fmla="*/ 1763744 w 2407730"/>
                        <a:gd name="connsiteY152" fmla="*/ 802576 h 2400490"/>
                        <a:gd name="connsiteX153" fmla="*/ 1748599 w 2407730"/>
                        <a:gd name="connsiteY153" fmla="*/ 783336 h 2400490"/>
                        <a:gd name="connsiteX154" fmla="*/ 1717357 w 2407730"/>
                        <a:gd name="connsiteY154" fmla="*/ 744474 h 2400490"/>
                        <a:gd name="connsiteX155" fmla="*/ 1682591 w 2407730"/>
                        <a:gd name="connsiteY155" fmla="*/ 708755 h 2400490"/>
                        <a:gd name="connsiteX156" fmla="*/ 1674114 w 2407730"/>
                        <a:gd name="connsiteY156" fmla="*/ 699802 h 2400490"/>
                        <a:gd name="connsiteX157" fmla="*/ 1664684 w 2407730"/>
                        <a:gd name="connsiteY157" fmla="*/ 692086 h 2400490"/>
                        <a:gd name="connsiteX158" fmla="*/ 1646396 w 2407730"/>
                        <a:gd name="connsiteY158" fmla="*/ 676751 h 2400490"/>
                        <a:gd name="connsiteX159" fmla="*/ 1577530 w 2407730"/>
                        <a:gd name="connsiteY159" fmla="*/ 625697 h 2400490"/>
                        <a:gd name="connsiteX160" fmla="*/ 1548003 w 2407730"/>
                        <a:gd name="connsiteY160" fmla="*/ 608076 h 2400490"/>
                        <a:gd name="connsiteX161" fmla="*/ 1524666 w 2407730"/>
                        <a:gd name="connsiteY161" fmla="*/ 595312 h 2400490"/>
                        <a:gd name="connsiteX162" fmla="*/ 1504474 w 2407730"/>
                        <a:gd name="connsiteY162" fmla="*/ 583978 h 2400490"/>
                        <a:gd name="connsiteX163" fmla="*/ 1482947 w 2407730"/>
                        <a:gd name="connsiteY163" fmla="*/ 575310 h 2400490"/>
                        <a:gd name="connsiteX164" fmla="*/ 1458373 w 2407730"/>
                        <a:gd name="connsiteY164" fmla="*/ 564928 h 2400490"/>
                        <a:gd name="connsiteX165" fmla="*/ 1426178 w 2407730"/>
                        <a:gd name="connsiteY165" fmla="*/ 552831 h 2400490"/>
                        <a:gd name="connsiteX166" fmla="*/ 1343215 w 2407730"/>
                        <a:gd name="connsiteY166" fmla="*/ 530733 h 2400490"/>
                        <a:gd name="connsiteX167" fmla="*/ 1319784 w 2407730"/>
                        <a:gd name="connsiteY167" fmla="*/ 525875 h 2400490"/>
                        <a:gd name="connsiteX168" fmla="*/ 1307878 w 2407730"/>
                        <a:gd name="connsiteY168" fmla="*/ 523303 h 2400490"/>
                        <a:gd name="connsiteX169" fmla="*/ 1295590 w 2407730"/>
                        <a:gd name="connsiteY169" fmla="*/ 522255 h 2400490"/>
                        <a:gd name="connsiteX170" fmla="*/ 1245774 w 2407730"/>
                        <a:gd name="connsiteY170" fmla="*/ 517207 h 2400490"/>
                        <a:gd name="connsiteX171" fmla="*/ 1195673 w 2407730"/>
                        <a:gd name="connsiteY171" fmla="*/ 516921 h 2400490"/>
                        <a:gd name="connsiteX172" fmla="*/ 1188053 w 2407730"/>
                        <a:gd name="connsiteY172" fmla="*/ 0 h 2400490"/>
                        <a:gd name="connsiteX173" fmla="*/ 1215676 w 2407730"/>
                        <a:gd name="connsiteY173" fmla="*/ 0 h 2400490"/>
                        <a:gd name="connsiteX174" fmla="*/ 1276540 w 2407730"/>
                        <a:gd name="connsiteY174" fmla="*/ 1143 h 2400490"/>
                        <a:gd name="connsiteX175" fmla="*/ 1364742 w 2407730"/>
                        <a:gd name="connsiteY175" fmla="*/ 9715 h 2400490"/>
                        <a:gd name="connsiteX176" fmla="*/ 1416082 w 2407730"/>
                        <a:gd name="connsiteY176" fmla="*/ 45339 h 2400490"/>
                        <a:gd name="connsiteX177" fmla="*/ 1449419 w 2407730"/>
                        <a:gd name="connsiteY177" fmla="*/ 139255 h 2400490"/>
                        <a:gd name="connsiteX178" fmla="*/ 1474470 w 2407730"/>
                        <a:gd name="connsiteY178" fmla="*/ 233743 h 2400490"/>
                        <a:gd name="connsiteX179" fmla="*/ 1511332 w 2407730"/>
                        <a:gd name="connsiteY179" fmla="*/ 273272 h 2400490"/>
                        <a:gd name="connsiteX180" fmla="*/ 1572482 w 2407730"/>
                        <a:gd name="connsiteY180" fmla="*/ 295656 h 2400490"/>
                        <a:gd name="connsiteX181" fmla="*/ 1632490 w 2407730"/>
                        <a:gd name="connsiteY181" fmla="*/ 320992 h 2400490"/>
                        <a:gd name="connsiteX182" fmla="*/ 1689640 w 2407730"/>
                        <a:gd name="connsiteY182" fmla="*/ 352139 h 2400490"/>
                        <a:gd name="connsiteX183" fmla="*/ 1745170 w 2407730"/>
                        <a:gd name="connsiteY183" fmla="*/ 385953 h 2400490"/>
                        <a:gd name="connsiteX184" fmla="*/ 1799272 w 2407730"/>
                        <a:gd name="connsiteY184" fmla="*/ 390239 h 2400490"/>
                        <a:gd name="connsiteX185" fmla="*/ 1889379 w 2407730"/>
                        <a:gd name="connsiteY185" fmla="*/ 351186 h 2400490"/>
                        <a:gd name="connsiteX186" fmla="*/ 1984248 w 2407730"/>
                        <a:gd name="connsiteY186" fmla="*/ 318992 h 2400490"/>
                        <a:gd name="connsiteX187" fmla="*/ 2044160 w 2407730"/>
                        <a:gd name="connsiteY187" fmla="*/ 336994 h 2400490"/>
                        <a:gd name="connsiteX188" fmla="*/ 2105596 w 2407730"/>
                        <a:gd name="connsiteY188" fmla="*/ 400431 h 2400490"/>
                        <a:gd name="connsiteX189" fmla="*/ 2144173 w 2407730"/>
                        <a:gd name="connsiteY189" fmla="*/ 447294 h 2400490"/>
                        <a:gd name="connsiteX190" fmla="*/ 2161318 w 2407730"/>
                        <a:gd name="connsiteY190" fmla="*/ 468915 h 2400490"/>
                        <a:gd name="connsiteX191" fmla="*/ 2175986 w 2407730"/>
                        <a:gd name="connsiteY191" fmla="*/ 499586 h 2400490"/>
                        <a:gd name="connsiteX192" fmla="*/ 2172652 w 2407730"/>
                        <a:gd name="connsiteY192" fmla="*/ 529971 h 2400490"/>
                        <a:gd name="connsiteX193" fmla="*/ 2128933 w 2407730"/>
                        <a:gd name="connsiteY193" fmla="*/ 620363 h 2400490"/>
                        <a:gd name="connsiteX194" fmla="*/ 2096357 w 2407730"/>
                        <a:gd name="connsiteY194" fmla="*/ 678751 h 2400490"/>
                        <a:gd name="connsiteX195" fmla="*/ 2079974 w 2407730"/>
                        <a:gd name="connsiteY195" fmla="*/ 704754 h 2400490"/>
                        <a:gd name="connsiteX196" fmla="*/ 2077593 w 2407730"/>
                        <a:gd name="connsiteY196" fmla="*/ 758952 h 2400490"/>
                        <a:gd name="connsiteX197" fmla="*/ 2086927 w 2407730"/>
                        <a:gd name="connsiteY197" fmla="*/ 777049 h 2400490"/>
                        <a:gd name="connsiteX198" fmla="*/ 2105025 w 2407730"/>
                        <a:gd name="connsiteY198" fmla="*/ 817911 h 2400490"/>
                        <a:gd name="connsiteX199" fmla="*/ 2129218 w 2407730"/>
                        <a:gd name="connsiteY199" fmla="*/ 878300 h 2400490"/>
                        <a:gd name="connsiteX200" fmla="*/ 2147601 w 2407730"/>
                        <a:gd name="connsiteY200" fmla="*/ 940689 h 2400490"/>
                        <a:gd name="connsiteX201" fmla="*/ 2158651 w 2407730"/>
                        <a:gd name="connsiteY201" fmla="*/ 983932 h 2400490"/>
                        <a:gd name="connsiteX202" fmla="*/ 2162461 w 2407730"/>
                        <a:gd name="connsiteY202" fmla="*/ 1003839 h 2400490"/>
                        <a:gd name="connsiteX203" fmla="*/ 2197893 w 2407730"/>
                        <a:gd name="connsiteY203" fmla="*/ 1044892 h 2400490"/>
                        <a:gd name="connsiteX204" fmla="*/ 2226850 w 2407730"/>
                        <a:gd name="connsiteY204" fmla="*/ 1055179 h 2400490"/>
                        <a:gd name="connsiteX205" fmla="*/ 2288572 w 2407730"/>
                        <a:gd name="connsiteY205" fmla="*/ 1080802 h 2400490"/>
                        <a:gd name="connsiteX206" fmla="*/ 2378678 w 2407730"/>
                        <a:gd name="connsiteY206" fmla="*/ 1124712 h 2400490"/>
                        <a:gd name="connsiteX207" fmla="*/ 2400109 w 2407730"/>
                        <a:gd name="connsiteY207" fmla="*/ 1146524 h 2400490"/>
                        <a:gd name="connsiteX208" fmla="*/ 2407730 w 2407730"/>
                        <a:gd name="connsiteY208" fmla="*/ 1180052 h 2400490"/>
                        <a:gd name="connsiteX209" fmla="*/ 2407634 w 2407730"/>
                        <a:gd name="connsiteY209" fmla="*/ 1207674 h 2400490"/>
                        <a:gd name="connsiteX210" fmla="*/ 2406301 w 2407730"/>
                        <a:gd name="connsiteY210" fmla="*/ 1268349 h 2400490"/>
                        <a:gd name="connsiteX211" fmla="*/ 2397347 w 2407730"/>
                        <a:gd name="connsiteY211" fmla="*/ 1356264 h 2400490"/>
                        <a:gd name="connsiteX212" fmla="*/ 2361438 w 2407730"/>
                        <a:gd name="connsiteY212" fmla="*/ 1407604 h 2400490"/>
                        <a:gd name="connsiteX213" fmla="*/ 2267045 w 2407730"/>
                        <a:gd name="connsiteY213" fmla="*/ 1441132 h 2400490"/>
                        <a:gd name="connsiteX214" fmla="*/ 2172176 w 2407730"/>
                        <a:gd name="connsiteY214" fmla="*/ 1466469 h 2400490"/>
                        <a:gd name="connsiteX215" fmla="*/ 2132362 w 2407730"/>
                        <a:gd name="connsiteY215" fmla="*/ 1503330 h 2400490"/>
                        <a:gd name="connsiteX216" fmla="*/ 2109692 w 2407730"/>
                        <a:gd name="connsiteY216" fmla="*/ 1564386 h 2400490"/>
                        <a:gd name="connsiteX217" fmla="*/ 2084070 w 2407730"/>
                        <a:gd name="connsiteY217" fmla="*/ 1624298 h 2400490"/>
                        <a:gd name="connsiteX218" fmla="*/ 2052637 w 2407730"/>
                        <a:gd name="connsiteY218" fmla="*/ 1681448 h 2400490"/>
                        <a:gd name="connsiteX219" fmla="*/ 2018538 w 2407730"/>
                        <a:gd name="connsiteY219" fmla="*/ 1736979 h 2400490"/>
                        <a:gd name="connsiteX220" fmla="*/ 2014061 w 2407730"/>
                        <a:gd name="connsiteY220" fmla="*/ 1790890 h 2400490"/>
                        <a:gd name="connsiteX221" fmla="*/ 2052828 w 2407730"/>
                        <a:gd name="connsiteY221" fmla="*/ 1880616 h 2400490"/>
                        <a:gd name="connsiteX222" fmla="*/ 2084737 w 2407730"/>
                        <a:gd name="connsiteY222" fmla="*/ 1975104 h 2400490"/>
                        <a:gd name="connsiteX223" fmla="*/ 2066449 w 2407730"/>
                        <a:gd name="connsiteY223" fmla="*/ 2034921 h 2400490"/>
                        <a:gd name="connsiteX224" fmla="*/ 2002536 w 2407730"/>
                        <a:gd name="connsiteY224" fmla="*/ 2096357 h 2400490"/>
                        <a:gd name="connsiteX225" fmla="*/ 1955387 w 2407730"/>
                        <a:gd name="connsiteY225" fmla="*/ 2134933 h 2400490"/>
                        <a:gd name="connsiteX226" fmla="*/ 1933670 w 2407730"/>
                        <a:gd name="connsiteY226" fmla="*/ 2152078 h 2400490"/>
                        <a:gd name="connsiteX227" fmla="*/ 1902904 w 2407730"/>
                        <a:gd name="connsiteY227" fmla="*/ 2166842 h 2400490"/>
                        <a:gd name="connsiteX228" fmla="*/ 1872424 w 2407730"/>
                        <a:gd name="connsiteY228" fmla="*/ 2163604 h 2400490"/>
                        <a:gd name="connsiteX229" fmla="*/ 1781937 w 2407730"/>
                        <a:gd name="connsiteY229" fmla="*/ 2120455 h 2400490"/>
                        <a:gd name="connsiteX230" fmla="*/ 1723453 w 2407730"/>
                        <a:gd name="connsiteY230" fmla="*/ 2088166 h 2400490"/>
                        <a:gd name="connsiteX231" fmla="*/ 1697450 w 2407730"/>
                        <a:gd name="connsiteY231" fmla="*/ 2071973 h 2400490"/>
                        <a:gd name="connsiteX232" fmla="*/ 1643062 w 2407730"/>
                        <a:gd name="connsiteY232" fmla="*/ 2069782 h 2400490"/>
                        <a:gd name="connsiteX233" fmla="*/ 1624965 w 2407730"/>
                        <a:gd name="connsiteY233" fmla="*/ 2079117 h 2400490"/>
                        <a:gd name="connsiteX234" fmla="*/ 1583912 w 2407730"/>
                        <a:gd name="connsiteY234" fmla="*/ 2097310 h 2400490"/>
                        <a:gd name="connsiteX235" fmla="*/ 1523238 w 2407730"/>
                        <a:gd name="connsiteY235" fmla="*/ 2121694 h 2400490"/>
                        <a:gd name="connsiteX236" fmla="*/ 1460563 w 2407730"/>
                        <a:gd name="connsiteY236" fmla="*/ 2140267 h 2400490"/>
                        <a:gd name="connsiteX237" fmla="*/ 1417129 w 2407730"/>
                        <a:gd name="connsiteY237" fmla="*/ 2151507 h 2400490"/>
                        <a:gd name="connsiteX238" fmla="*/ 1397032 w 2407730"/>
                        <a:gd name="connsiteY238" fmla="*/ 2155412 h 2400490"/>
                        <a:gd name="connsiteX239" fmla="*/ 1355693 w 2407730"/>
                        <a:gd name="connsiteY239" fmla="*/ 2190940 h 2400490"/>
                        <a:gd name="connsiteX240" fmla="*/ 1345216 w 2407730"/>
                        <a:gd name="connsiteY240" fmla="*/ 2219801 h 2400490"/>
                        <a:gd name="connsiteX241" fmla="*/ 1319308 w 2407730"/>
                        <a:gd name="connsiteY241" fmla="*/ 2281428 h 2400490"/>
                        <a:gd name="connsiteX242" fmla="*/ 1274921 w 2407730"/>
                        <a:gd name="connsiteY242" fmla="*/ 2371534 h 2400490"/>
                        <a:gd name="connsiteX243" fmla="*/ 1253014 w 2407730"/>
                        <a:gd name="connsiteY243" fmla="*/ 2392966 h 2400490"/>
                        <a:gd name="connsiteX244" fmla="*/ 1219676 w 2407730"/>
                        <a:gd name="connsiteY244" fmla="*/ 2400490 h 2400490"/>
                        <a:gd name="connsiteX245" fmla="*/ 1191958 w 2407730"/>
                        <a:gd name="connsiteY245" fmla="*/ 2400490 h 2400490"/>
                        <a:gd name="connsiteX246" fmla="*/ 1131094 w 2407730"/>
                        <a:gd name="connsiteY246" fmla="*/ 2399443 h 2400490"/>
                        <a:gd name="connsiteX247" fmla="*/ 1042892 w 2407730"/>
                        <a:gd name="connsiteY247" fmla="*/ 2390870 h 2400490"/>
                        <a:gd name="connsiteX248" fmla="*/ 991552 w 2407730"/>
                        <a:gd name="connsiteY248" fmla="*/ 2355247 h 2400490"/>
                        <a:gd name="connsiteX249" fmla="*/ 958215 w 2407730"/>
                        <a:gd name="connsiteY249" fmla="*/ 2261330 h 2400490"/>
                        <a:gd name="connsiteX250" fmla="*/ 933259 w 2407730"/>
                        <a:gd name="connsiteY250" fmla="*/ 2166842 h 2400490"/>
                        <a:gd name="connsiteX251" fmla="*/ 896398 w 2407730"/>
                        <a:gd name="connsiteY251" fmla="*/ 2127218 h 2400490"/>
                        <a:gd name="connsiteX252" fmla="*/ 835247 w 2407730"/>
                        <a:gd name="connsiteY252" fmla="*/ 2104834 h 2400490"/>
                        <a:gd name="connsiteX253" fmla="*/ 775240 w 2407730"/>
                        <a:gd name="connsiteY253" fmla="*/ 2079498 h 2400490"/>
                        <a:gd name="connsiteX254" fmla="*/ 718090 w 2407730"/>
                        <a:gd name="connsiteY254" fmla="*/ 2048351 h 2400490"/>
                        <a:gd name="connsiteX255" fmla="*/ 662559 w 2407730"/>
                        <a:gd name="connsiteY255" fmla="*/ 2014537 h 2400490"/>
                        <a:gd name="connsiteX256" fmla="*/ 608457 w 2407730"/>
                        <a:gd name="connsiteY256" fmla="*/ 2010251 h 2400490"/>
                        <a:gd name="connsiteX257" fmla="*/ 518255 w 2407730"/>
                        <a:gd name="connsiteY257" fmla="*/ 2049304 h 2400490"/>
                        <a:gd name="connsiteX258" fmla="*/ 423386 w 2407730"/>
                        <a:gd name="connsiteY258" fmla="*/ 2081498 h 2400490"/>
                        <a:gd name="connsiteX259" fmla="*/ 363474 w 2407730"/>
                        <a:gd name="connsiteY259" fmla="*/ 2063496 h 2400490"/>
                        <a:gd name="connsiteX260" fmla="*/ 302038 w 2407730"/>
                        <a:gd name="connsiteY260" fmla="*/ 1999964 h 2400490"/>
                        <a:gd name="connsiteX261" fmla="*/ 263461 w 2407730"/>
                        <a:gd name="connsiteY261" fmla="*/ 1953101 h 2400490"/>
                        <a:gd name="connsiteX262" fmla="*/ 246316 w 2407730"/>
                        <a:gd name="connsiteY262" fmla="*/ 1931479 h 2400490"/>
                        <a:gd name="connsiteX263" fmla="*/ 231648 w 2407730"/>
                        <a:gd name="connsiteY263" fmla="*/ 1900904 h 2400490"/>
                        <a:gd name="connsiteX264" fmla="*/ 234981 w 2407730"/>
                        <a:gd name="connsiteY264" fmla="*/ 1870519 h 2400490"/>
                        <a:gd name="connsiteX265" fmla="*/ 278606 w 2407730"/>
                        <a:gd name="connsiteY265" fmla="*/ 1780127 h 2400490"/>
                        <a:gd name="connsiteX266" fmla="*/ 311181 w 2407730"/>
                        <a:gd name="connsiteY266" fmla="*/ 1721739 h 2400490"/>
                        <a:gd name="connsiteX267" fmla="*/ 327565 w 2407730"/>
                        <a:gd name="connsiteY267" fmla="*/ 1695736 h 2400490"/>
                        <a:gd name="connsiteX268" fmla="*/ 329946 w 2407730"/>
                        <a:gd name="connsiteY268" fmla="*/ 1641538 h 2400490"/>
                        <a:gd name="connsiteX269" fmla="*/ 320611 w 2407730"/>
                        <a:gd name="connsiteY269" fmla="*/ 1623441 h 2400490"/>
                        <a:gd name="connsiteX270" fmla="*/ 302514 w 2407730"/>
                        <a:gd name="connsiteY270" fmla="*/ 1582579 h 2400490"/>
                        <a:gd name="connsiteX271" fmla="*/ 278320 w 2407730"/>
                        <a:gd name="connsiteY271" fmla="*/ 1522190 h 2400490"/>
                        <a:gd name="connsiteX272" fmla="*/ 259937 w 2407730"/>
                        <a:gd name="connsiteY272" fmla="*/ 1459801 h 2400490"/>
                        <a:gd name="connsiteX273" fmla="*/ 248888 w 2407730"/>
                        <a:gd name="connsiteY273" fmla="*/ 1416462 h 2400490"/>
                        <a:gd name="connsiteX274" fmla="*/ 245078 w 2407730"/>
                        <a:gd name="connsiteY274" fmla="*/ 1396555 h 2400490"/>
                        <a:gd name="connsiteX275" fmla="*/ 209645 w 2407730"/>
                        <a:gd name="connsiteY275" fmla="*/ 1355503 h 2400490"/>
                        <a:gd name="connsiteX276" fmla="*/ 180689 w 2407730"/>
                        <a:gd name="connsiteY276" fmla="*/ 1345215 h 2400490"/>
                        <a:gd name="connsiteX277" fmla="*/ 118967 w 2407730"/>
                        <a:gd name="connsiteY277" fmla="*/ 1319593 h 2400490"/>
                        <a:gd name="connsiteX278" fmla="*/ 28860 w 2407730"/>
                        <a:gd name="connsiteY278" fmla="*/ 1275683 h 2400490"/>
                        <a:gd name="connsiteX279" fmla="*/ 7429 w 2407730"/>
                        <a:gd name="connsiteY279" fmla="*/ 1253871 h 2400490"/>
                        <a:gd name="connsiteX280" fmla="*/ 0 w 2407730"/>
                        <a:gd name="connsiteY280" fmla="*/ 1220724 h 2400490"/>
                        <a:gd name="connsiteX281" fmla="*/ 95 w 2407730"/>
                        <a:gd name="connsiteY281" fmla="*/ 1193101 h 2400490"/>
                        <a:gd name="connsiteX282" fmla="*/ 1429 w 2407730"/>
                        <a:gd name="connsiteY282" fmla="*/ 1132427 h 2400490"/>
                        <a:gd name="connsiteX283" fmla="*/ 10382 w 2407730"/>
                        <a:gd name="connsiteY283" fmla="*/ 1044416 h 2400490"/>
                        <a:gd name="connsiteX284" fmla="*/ 46291 w 2407730"/>
                        <a:gd name="connsiteY284" fmla="*/ 993076 h 2400490"/>
                        <a:gd name="connsiteX285" fmla="*/ 140684 w 2407730"/>
                        <a:gd name="connsiteY285" fmla="*/ 959548 h 2400490"/>
                        <a:gd name="connsiteX286" fmla="*/ 235553 w 2407730"/>
                        <a:gd name="connsiteY286" fmla="*/ 934212 h 2400490"/>
                        <a:gd name="connsiteX287" fmla="*/ 275367 w 2407730"/>
                        <a:gd name="connsiteY287" fmla="*/ 897350 h 2400490"/>
                        <a:gd name="connsiteX288" fmla="*/ 298132 w 2407730"/>
                        <a:gd name="connsiteY288" fmla="*/ 836295 h 2400490"/>
                        <a:gd name="connsiteX289" fmla="*/ 323754 w 2407730"/>
                        <a:gd name="connsiteY289" fmla="*/ 776382 h 2400490"/>
                        <a:gd name="connsiteX290" fmla="*/ 355187 w 2407730"/>
                        <a:gd name="connsiteY290" fmla="*/ 719232 h 2400490"/>
                        <a:gd name="connsiteX291" fmla="*/ 389287 w 2407730"/>
                        <a:gd name="connsiteY291" fmla="*/ 663702 h 2400490"/>
                        <a:gd name="connsiteX292" fmla="*/ 393763 w 2407730"/>
                        <a:gd name="connsiteY292" fmla="*/ 609695 h 2400490"/>
                        <a:gd name="connsiteX293" fmla="*/ 354996 w 2407730"/>
                        <a:gd name="connsiteY293" fmla="*/ 519969 h 2400490"/>
                        <a:gd name="connsiteX294" fmla="*/ 323088 w 2407730"/>
                        <a:gd name="connsiteY294" fmla="*/ 425481 h 2400490"/>
                        <a:gd name="connsiteX295" fmla="*/ 341376 w 2407730"/>
                        <a:gd name="connsiteY295" fmla="*/ 365664 h 2400490"/>
                        <a:gd name="connsiteX296" fmla="*/ 405289 w 2407730"/>
                        <a:gd name="connsiteY296" fmla="*/ 304133 h 2400490"/>
                        <a:gd name="connsiteX297" fmla="*/ 452437 w 2407730"/>
                        <a:gd name="connsiteY297" fmla="*/ 265557 h 2400490"/>
                        <a:gd name="connsiteX298" fmla="*/ 474154 w 2407730"/>
                        <a:gd name="connsiteY298" fmla="*/ 248412 h 2400490"/>
                        <a:gd name="connsiteX299" fmla="*/ 504920 w 2407730"/>
                        <a:gd name="connsiteY299" fmla="*/ 233648 h 2400490"/>
                        <a:gd name="connsiteX300" fmla="*/ 535400 w 2407730"/>
                        <a:gd name="connsiteY300" fmla="*/ 236886 h 2400490"/>
                        <a:gd name="connsiteX301" fmla="*/ 625888 w 2407730"/>
                        <a:gd name="connsiteY301" fmla="*/ 280035 h 2400490"/>
                        <a:gd name="connsiteX302" fmla="*/ 684371 w 2407730"/>
                        <a:gd name="connsiteY302" fmla="*/ 312324 h 2400490"/>
                        <a:gd name="connsiteX303" fmla="*/ 710374 w 2407730"/>
                        <a:gd name="connsiteY303" fmla="*/ 328517 h 2400490"/>
                        <a:gd name="connsiteX304" fmla="*/ 764762 w 2407730"/>
                        <a:gd name="connsiteY304" fmla="*/ 330708 h 2400490"/>
                        <a:gd name="connsiteX305" fmla="*/ 782860 w 2407730"/>
                        <a:gd name="connsiteY305" fmla="*/ 321373 h 2400490"/>
                        <a:gd name="connsiteX306" fmla="*/ 823912 w 2407730"/>
                        <a:gd name="connsiteY306" fmla="*/ 303180 h 2400490"/>
                        <a:gd name="connsiteX307" fmla="*/ 884586 w 2407730"/>
                        <a:gd name="connsiteY307" fmla="*/ 278796 h 2400490"/>
                        <a:gd name="connsiteX308" fmla="*/ 947261 w 2407730"/>
                        <a:gd name="connsiteY308" fmla="*/ 260223 h 2400490"/>
                        <a:gd name="connsiteX309" fmla="*/ 990695 w 2407730"/>
                        <a:gd name="connsiteY309" fmla="*/ 248983 h 2400490"/>
                        <a:gd name="connsiteX310" fmla="*/ 1010698 w 2407730"/>
                        <a:gd name="connsiteY310" fmla="*/ 245078 h 2400490"/>
                        <a:gd name="connsiteX311" fmla="*/ 1052036 w 2407730"/>
                        <a:gd name="connsiteY311" fmla="*/ 209645 h 2400490"/>
                        <a:gd name="connsiteX312" fmla="*/ 1062514 w 2407730"/>
                        <a:gd name="connsiteY312" fmla="*/ 180689 h 2400490"/>
                        <a:gd name="connsiteX313" fmla="*/ 1088422 w 2407730"/>
                        <a:gd name="connsiteY313" fmla="*/ 119062 h 2400490"/>
                        <a:gd name="connsiteX314" fmla="*/ 1132808 w 2407730"/>
                        <a:gd name="connsiteY314" fmla="*/ 28956 h 2400490"/>
                        <a:gd name="connsiteX315" fmla="*/ 1154716 w 2407730"/>
                        <a:gd name="connsiteY315" fmla="*/ 7524 h 2400490"/>
                        <a:gd name="connsiteX316" fmla="*/ 1188053 w 2407730"/>
                        <a:gd name="connsiteY316" fmla="*/ 0 h 24004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  <a:cxn ang="0">
                          <a:pos x="connsiteX148" y="connsiteY148"/>
                        </a:cxn>
                        <a:cxn ang="0">
                          <a:pos x="connsiteX149" y="connsiteY149"/>
                        </a:cxn>
                        <a:cxn ang="0">
                          <a:pos x="connsiteX150" y="connsiteY150"/>
                        </a:cxn>
                        <a:cxn ang="0">
                          <a:pos x="connsiteX151" y="connsiteY151"/>
                        </a:cxn>
                        <a:cxn ang="0">
                          <a:pos x="connsiteX152" y="connsiteY152"/>
                        </a:cxn>
                        <a:cxn ang="0">
                          <a:pos x="connsiteX153" y="connsiteY153"/>
                        </a:cxn>
                        <a:cxn ang="0">
                          <a:pos x="connsiteX154" y="connsiteY154"/>
                        </a:cxn>
                        <a:cxn ang="0">
                          <a:pos x="connsiteX155" y="connsiteY155"/>
                        </a:cxn>
                        <a:cxn ang="0">
                          <a:pos x="connsiteX156" y="connsiteY156"/>
                        </a:cxn>
                        <a:cxn ang="0">
                          <a:pos x="connsiteX157" y="connsiteY157"/>
                        </a:cxn>
                        <a:cxn ang="0">
                          <a:pos x="connsiteX158" y="connsiteY158"/>
                        </a:cxn>
                        <a:cxn ang="0">
                          <a:pos x="connsiteX159" y="connsiteY159"/>
                        </a:cxn>
                        <a:cxn ang="0">
                          <a:pos x="connsiteX160" y="connsiteY160"/>
                        </a:cxn>
                        <a:cxn ang="0">
                          <a:pos x="connsiteX161" y="connsiteY161"/>
                        </a:cxn>
                        <a:cxn ang="0">
                          <a:pos x="connsiteX162" y="connsiteY162"/>
                        </a:cxn>
                        <a:cxn ang="0">
                          <a:pos x="connsiteX163" y="connsiteY163"/>
                        </a:cxn>
                        <a:cxn ang="0">
                          <a:pos x="connsiteX164" y="connsiteY164"/>
                        </a:cxn>
                        <a:cxn ang="0">
                          <a:pos x="connsiteX165" y="connsiteY165"/>
                        </a:cxn>
                        <a:cxn ang="0">
                          <a:pos x="connsiteX166" y="connsiteY166"/>
                        </a:cxn>
                        <a:cxn ang="0">
                          <a:pos x="connsiteX167" y="connsiteY167"/>
                        </a:cxn>
                        <a:cxn ang="0">
                          <a:pos x="connsiteX168" y="connsiteY168"/>
                        </a:cxn>
                        <a:cxn ang="0">
                          <a:pos x="connsiteX169" y="connsiteY169"/>
                        </a:cxn>
                        <a:cxn ang="0">
                          <a:pos x="connsiteX170" y="connsiteY170"/>
                        </a:cxn>
                        <a:cxn ang="0">
                          <a:pos x="connsiteX171" y="connsiteY171"/>
                        </a:cxn>
                        <a:cxn ang="0">
                          <a:pos x="connsiteX172" y="connsiteY172"/>
                        </a:cxn>
                        <a:cxn ang="0">
                          <a:pos x="connsiteX173" y="connsiteY173"/>
                        </a:cxn>
                        <a:cxn ang="0">
                          <a:pos x="connsiteX174" y="connsiteY174"/>
                        </a:cxn>
                        <a:cxn ang="0">
                          <a:pos x="connsiteX175" y="connsiteY175"/>
                        </a:cxn>
                        <a:cxn ang="0">
                          <a:pos x="connsiteX176" y="connsiteY176"/>
                        </a:cxn>
                        <a:cxn ang="0">
                          <a:pos x="connsiteX177" y="connsiteY177"/>
                        </a:cxn>
                        <a:cxn ang="0">
                          <a:pos x="connsiteX178" y="connsiteY178"/>
                        </a:cxn>
                        <a:cxn ang="0">
                          <a:pos x="connsiteX179" y="connsiteY179"/>
                        </a:cxn>
                        <a:cxn ang="0">
                          <a:pos x="connsiteX180" y="connsiteY180"/>
                        </a:cxn>
                        <a:cxn ang="0">
                          <a:pos x="connsiteX181" y="connsiteY181"/>
                        </a:cxn>
                        <a:cxn ang="0">
                          <a:pos x="connsiteX182" y="connsiteY182"/>
                        </a:cxn>
                        <a:cxn ang="0">
                          <a:pos x="connsiteX183" y="connsiteY183"/>
                        </a:cxn>
                        <a:cxn ang="0">
                          <a:pos x="connsiteX184" y="connsiteY184"/>
                        </a:cxn>
                        <a:cxn ang="0">
                          <a:pos x="connsiteX185" y="connsiteY185"/>
                        </a:cxn>
                        <a:cxn ang="0">
                          <a:pos x="connsiteX186" y="connsiteY186"/>
                        </a:cxn>
                        <a:cxn ang="0">
                          <a:pos x="connsiteX187" y="connsiteY187"/>
                        </a:cxn>
                        <a:cxn ang="0">
                          <a:pos x="connsiteX188" y="connsiteY188"/>
                        </a:cxn>
                        <a:cxn ang="0">
                          <a:pos x="connsiteX189" y="connsiteY189"/>
                        </a:cxn>
                        <a:cxn ang="0">
                          <a:pos x="connsiteX190" y="connsiteY190"/>
                        </a:cxn>
                        <a:cxn ang="0">
                          <a:pos x="connsiteX191" y="connsiteY191"/>
                        </a:cxn>
                        <a:cxn ang="0">
                          <a:pos x="connsiteX192" y="connsiteY192"/>
                        </a:cxn>
                        <a:cxn ang="0">
                          <a:pos x="connsiteX193" y="connsiteY193"/>
                        </a:cxn>
                        <a:cxn ang="0">
                          <a:pos x="connsiteX194" y="connsiteY194"/>
                        </a:cxn>
                        <a:cxn ang="0">
                          <a:pos x="connsiteX195" y="connsiteY195"/>
                        </a:cxn>
                        <a:cxn ang="0">
                          <a:pos x="connsiteX196" y="connsiteY196"/>
                        </a:cxn>
                        <a:cxn ang="0">
                          <a:pos x="connsiteX197" y="connsiteY197"/>
                        </a:cxn>
                        <a:cxn ang="0">
                          <a:pos x="connsiteX198" y="connsiteY198"/>
                        </a:cxn>
                        <a:cxn ang="0">
                          <a:pos x="connsiteX199" y="connsiteY199"/>
                        </a:cxn>
                        <a:cxn ang="0">
                          <a:pos x="connsiteX200" y="connsiteY200"/>
                        </a:cxn>
                        <a:cxn ang="0">
                          <a:pos x="connsiteX201" y="connsiteY201"/>
                        </a:cxn>
                        <a:cxn ang="0">
                          <a:pos x="connsiteX202" y="connsiteY202"/>
                        </a:cxn>
                        <a:cxn ang="0">
                          <a:pos x="connsiteX203" y="connsiteY203"/>
                        </a:cxn>
                        <a:cxn ang="0">
                          <a:pos x="connsiteX204" y="connsiteY204"/>
                        </a:cxn>
                        <a:cxn ang="0">
                          <a:pos x="connsiteX205" y="connsiteY205"/>
                        </a:cxn>
                        <a:cxn ang="0">
                          <a:pos x="connsiteX206" y="connsiteY206"/>
                        </a:cxn>
                        <a:cxn ang="0">
                          <a:pos x="connsiteX207" y="connsiteY207"/>
                        </a:cxn>
                        <a:cxn ang="0">
                          <a:pos x="connsiteX208" y="connsiteY208"/>
                        </a:cxn>
                        <a:cxn ang="0">
                          <a:pos x="connsiteX209" y="connsiteY209"/>
                        </a:cxn>
                        <a:cxn ang="0">
                          <a:pos x="connsiteX210" y="connsiteY210"/>
                        </a:cxn>
                        <a:cxn ang="0">
                          <a:pos x="connsiteX211" y="connsiteY211"/>
                        </a:cxn>
                        <a:cxn ang="0">
                          <a:pos x="connsiteX212" y="connsiteY212"/>
                        </a:cxn>
                        <a:cxn ang="0">
                          <a:pos x="connsiteX213" y="connsiteY213"/>
                        </a:cxn>
                        <a:cxn ang="0">
                          <a:pos x="connsiteX214" y="connsiteY214"/>
                        </a:cxn>
                        <a:cxn ang="0">
                          <a:pos x="connsiteX215" y="connsiteY215"/>
                        </a:cxn>
                        <a:cxn ang="0">
                          <a:pos x="connsiteX216" y="connsiteY216"/>
                        </a:cxn>
                        <a:cxn ang="0">
                          <a:pos x="connsiteX217" y="connsiteY217"/>
                        </a:cxn>
                        <a:cxn ang="0">
                          <a:pos x="connsiteX218" y="connsiteY218"/>
                        </a:cxn>
                        <a:cxn ang="0">
                          <a:pos x="connsiteX219" y="connsiteY219"/>
                        </a:cxn>
                        <a:cxn ang="0">
                          <a:pos x="connsiteX220" y="connsiteY220"/>
                        </a:cxn>
                        <a:cxn ang="0">
                          <a:pos x="connsiteX221" y="connsiteY221"/>
                        </a:cxn>
                        <a:cxn ang="0">
                          <a:pos x="connsiteX222" y="connsiteY222"/>
                        </a:cxn>
                        <a:cxn ang="0">
                          <a:pos x="connsiteX223" y="connsiteY223"/>
                        </a:cxn>
                        <a:cxn ang="0">
                          <a:pos x="connsiteX224" y="connsiteY224"/>
                        </a:cxn>
                        <a:cxn ang="0">
                          <a:pos x="connsiteX225" y="connsiteY225"/>
                        </a:cxn>
                        <a:cxn ang="0">
                          <a:pos x="connsiteX226" y="connsiteY226"/>
                        </a:cxn>
                        <a:cxn ang="0">
                          <a:pos x="connsiteX227" y="connsiteY227"/>
                        </a:cxn>
                        <a:cxn ang="0">
                          <a:pos x="connsiteX228" y="connsiteY228"/>
                        </a:cxn>
                        <a:cxn ang="0">
                          <a:pos x="connsiteX229" y="connsiteY229"/>
                        </a:cxn>
                        <a:cxn ang="0">
                          <a:pos x="connsiteX230" y="connsiteY230"/>
                        </a:cxn>
                        <a:cxn ang="0">
                          <a:pos x="connsiteX231" y="connsiteY231"/>
                        </a:cxn>
                        <a:cxn ang="0">
                          <a:pos x="connsiteX232" y="connsiteY232"/>
                        </a:cxn>
                        <a:cxn ang="0">
                          <a:pos x="connsiteX233" y="connsiteY233"/>
                        </a:cxn>
                        <a:cxn ang="0">
                          <a:pos x="connsiteX234" y="connsiteY234"/>
                        </a:cxn>
                        <a:cxn ang="0">
                          <a:pos x="connsiteX235" y="connsiteY235"/>
                        </a:cxn>
                        <a:cxn ang="0">
                          <a:pos x="connsiteX236" y="connsiteY236"/>
                        </a:cxn>
                        <a:cxn ang="0">
                          <a:pos x="connsiteX237" y="connsiteY237"/>
                        </a:cxn>
                        <a:cxn ang="0">
                          <a:pos x="connsiteX238" y="connsiteY238"/>
                        </a:cxn>
                        <a:cxn ang="0">
                          <a:pos x="connsiteX239" y="connsiteY239"/>
                        </a:cxn>
                        <a:cxn ang="0">
                          <a:pos x="connsiteX240" y="connsiteY240"/>
                        </a:cxn>
                        <a:cxn ang="0">
                          <a:pos x="connsiteX241" y="connsiteY241"/>
                        </a:cxn>
                        <a:cxn ang="0">
                          <a:pos x="connsiteX242" y="connsiteY242"/>
                        </a:cxn>
                        <a:cxn ang="0">
                          <a:pos x="connsiteX243" y="connsiteY243"/>
                        </a:cxn>
                        <a:cxn ang="0">
                          <a:pos x="connsiteX244" y="connsiteY244"/>
                        </a:cxn>
                        <a:cxn ang="0">
                          <a:pos x="connsiteX245" y="connsiteY245"/>
                        </a:cxn>
                        <a:cxn ang="0">
                          <a:pos x="connsiteX246" y="connsiteY246"/>
                        </a:cxn>
                        <a:cxn ang="0">
                          <a:pos x="connsiteX247" y="connsiteY247"/>
                        </a:cxn>
                        <a:cxn ang="0">
                          <a:pos x="connsiteX248" y="connsiteY248"/>
                        </a:cxn>
                        <a:cxn ang="0">
                          <a:pos x="connsiteX249" y="connsiteY249"/>
                        </a:cxn>
                        <a:cxn ang="0">
                          <a:pos x="connsiteX250" y="connsiteY250"/>
                        </a:cxn>
                        <a:cxn ang="0">
                          <a:pos x="connsiteX251" y="connsiteY251"/>
                        </a:cxn>
                        <a:cxn ang="0">
                          <a:pos x="connsiteX252" y="connsiteY252"/>
                        </a:cxn>
                        <a:cxn ang="0">
                          <a:pos x="connsiteX253" y="connsiteY253"/>
                        </a:cxn>
                        <a:cxn ang="0">
                          <a:pos x="connsiteX254" y="connsiteY254"/>
                        </a:cxn>
                        <a:cxn ang="0">
                          <a:pos x="connsiteX255" y="connsiteY255"/>
                        </a:cxn>
                        <a:cxn ang="0">
                          <a:pos x="connsiteX256" y="connsiteY256"/>
                        </a:cxn>
                        <a:cxn ang="0">
                          <a:pos x="connsiteX257" y="connsiteY257"/>
                        </a:cxn>
                        <a:cxn ang="0">
                          <a:pos x="connsiteX258" y="connsiteY258"/>
                        </a:cxn>
                        <a:cxn ang="0">
                          <a:pos x="connsiteX259" y="connsiteY259"/>
                        </a:cxn>
                        <a:cxn ang="0">
                          <a:pos x="connsiteX260" y="connsiteY260"/>
                        </a:cxn>
                        <a:cxn ang="0">
                          <a:pos x="connsiteX261" y="connsiteY261"/>
                        </a:cxn>
                        <a:cxn ang="0">
                          <a:pos x="connsiteX262" y="connsiteY262"/>
                        </a:cxn>
                        <a:cxn ang="0">
                          <a:pos x="connsiteX263" y="connsiteY263"/>
                        </a:cxn>
                        <a:cxn ang="0">
                          <a:pos x="connsiteX264" y="connsiteY264"/>
                        </a:cxn>
                        <a:cxn ang="0">
                          <a:pos x="connsiteX265" y="connsiteY265"/>
                        </a:cxn>
                        <a:cxn ang="0">
                          <a:pos x="connsiteX266" y="connsiteY266"/>
                        </a:cxn>
                        <a:cxn ang="0">
                          <a:pos x="connsiteX267" y="connsiteY267"/>
                        </a:cxn>
                        <a:cxn ang="0">
                          <a:pos x="connsiteX268" y="connsiteY268"/>
                        </a:cxn>
                        <a:cxn ang="0">
                          <a:pos x="connsiteX269" y="connsiteY269"/>
                        </a:cxn>
                        <a:cxn ang="0">
                          <a:pos x="connsiteX270" y="connsiteY270"/>
                        </a:cxn>
                        <a:cxn ang="0">
                          <a:pos x="connsiteX271" y="connsiteY271"/>
                        </a:cxn>
                        <a:cxn ang="0">
                          <a:pos x="connsiteX272" y="connsiteY272"/>
                        </a:cxn>
                        <a:cxn ang="0">
                          <a:pos x="connsiteX273" y="connsiteY273"/>
                        </a:cxn>
                        <a:cxn ang="0">
                          <a:pos x="connsiteX274" y="connsiteY274"/>
                        </a:cxn>
                        <a:cxn ang="0">
                          <a:pos x="connsiteX275" y="connsiteY275"/>
                        </a:cxn>
                        <a:cxn ang="0">
                          <a:pos x="connsiteX276" y="connsiteY276"/>
                        </a:cxn>
                        <a:cxn ang="0">
                          <a:pos x="connsiteX277" y="connsiteY277"/>
                        </a:cxn>
                        <a:cxn ang="0">
                          <a:pos x="connsiteX278" y="connsiteY278"/>
                        </a:cxn>
                        <a:cxn ang="0">
                          <a:pos x="connsiteX279" y="connsiteY279"/>
                        </a:cxn>
                        <a:cxn ang="0">
                          <a:pos x="connsiteX280" y="connsiteY280"/>
                        </a:cxn>
                        <a:cxn ang="0">
                          <a:pos x="connsiteX281" y="connsiteY281"/>
                        </a:cxn>
                        <a:cxn ang="0">
                          <a:pos x="connsiteX282" y="connsiteY282"/>
                        </a:cxn>
                        <a:cxn ang="0">
                          <a:pos x="connsiteX283" y="connsiteY283"/>
                        </a:cxn>
                        <a:cxn ang="0">
                          <a:pos x="connsiteX284" y="connsiteY284"/>
                        </a:cxn>
                        <a:cxn ang="0">
                          <a:pos x="connsiteX285" y="connsiteY285"/>
                        </a:cxn>
                        <a:cxn ang="0">
                          <a:pos x="connsiteX286" y="connsiteY286"/>
                        </a:cxn>
                        <a:cxn ang="0">
                          <a:pos x="connsiteX287" y="connsiteY287"/>
                        </a:cxn>
                        <a:cxn ang="0">
                          <a:pos x="connsiteX288" y="connsiteY288"/>
                        </a:cxn>
                        <a:cxn ang="0">
                          <a:pos x="connsiteX289" y="connsiteY289"/>
                        </a:cxn>
                        <a:cxn ang="0">
                          <a:pos x="connsiteX290" y="connsiteY290"/>
                        </a:cxn>
                        <a:cxn ang="0">
                          <a:pos x="connsiteX291" y="connsiteY291"/>
                        </a:cxn>
                        <a:cxn ang="0">
                          <a:pos x="connsiteX292" y="connsiteY292"/>
                        </a:cxn>
                        <a:cxn ang="0">
                          <a:pos x="connsiteX293" y="connsiteY293"/>
                        </a:cxn>
                        <a:cxn ang="0">
                          <a:pos x="connsiteX294" y="connsiteY294"/>
                        </a:cxn>
                        <a:cxn ang="0">
                          <a:pos x="connsiteX295" y="connsiteY295"/>
                        </a:cxn>
                        <a:cxn ang="0">
                          <a:pos x="connsiteX296" y="connsiteY296"/>
                        </a:cxn>
                        <a:cxn ang="0">
                          <a:pos x="connsiteX297" y="connsiteY297"/>
                        </a:cxn>
                        <a:cxn ang="0">
                          <a:pos x="connsiteX298" y="connsiteY298"/>
                        </a:cxn>
                        <a:cxn ang="0">
                          <a:pos x="connsiteX299" y="connsiteY299"/>
                        </a:cxn>
                        <a:cxn ang="0">
                          <a:pos x="connsiteX300" y="connsiteY300"/>
                        </a:cxn>
                        <a:cxn ang="0">
                          <a:pos x="connsiteX301" y="connsiteY301"/>
                        </a:cxn>
                        <a:cxn ang="0">
                          <a:pos x="connsiteX302" y="connsiteY302"/>
                        </a:cxn>
                        <a:cxn ang="0">
                          <a:pos x="connsiteX303" y="connsiteY303"/>
                        </a:cxn>
                        <a:cxn ang="0">
                          <a:pos x="connsiteX304" y="connsiteY304"/>
                        </a:cxn>
                        <a:cxn ang="0">
                          <a:pos x="connsiteX305" y="connsiteY305"/>
                        </a:cxn>
                        <a:cxn ang="0">
                          <a:pos x="connsiteX306" y="connsiteY306"/>
                        </a:cxn>
                        <a:cxn ang="0">
                          <a:pos x="connsiteX307" y="connsiteY307"/>
                        </a:cxn>
                        <a:cxn ang="0">
                          <a:pos x="connsiteX308" y="connsiteY308"/>
                        </a:cxn>
                        <a:cxn ang="0">
                          <a:pos x="connsiteX309" y="connsiteY309"/>
                        </a:cxn>
                        <a:cxn ang="0">
                          <a:pos x="connsiteX310" y="connsiteY310"/>
                        </a:cxn>
                        <a:cxn ang="0">
                          <a:pos x="connsiteX311" y="connsiteY311"/>
                        </a:cxn>
                        <a:cxn ang="0">
                          <a:pos x="connsiteX312" y="connsiteY312"/>
                        </a:cxn>
                        <a:cxn ang="0">
                          <a:pos x="connsiteX313" y="connsiteY313"/>
                        </a:cxn>
                        <a:cxn ang="0">
                          <a:pos x="connsiteX314" y="connsiteY314"/>
                        </a:cxn>
                        <a:cxn ang="0">
                          <a:pos x="connsiteX315" y="connsiteY315"/>
                        </a:cxn>
                        <a:cxn ang="0">
                          <a:pos x="connsiteX316" y="connsiteY316"/>
                        </a:cxn>
                      </a:cxnLst>
                      <a:rect l="l" t="t" r="r" b="b"/>
                      <a:pathLst>
                        <a:path w="2407730" h="2400490">
                          <a:moveTo>
                            <a:pt x="1102234" y="1387318"/>
                          </a:moveTo>
                          <a:lnTo>
                            <a:pt x="1319880" y="1387318"/>
                          </a:lnTo>
                          <a:cubicBezTo>
                            <a:pt x="1460481" y="1387318"/>
                            <a:pt x="1586643" y="1468850"/>
                            <a:pt x="1646615" y="1592158"/>
                          </a:cubicBezTo>
                          <a:lnTo>
                            <a:pt x="1667903" y="1646903"/>
                          </a:lnTo>
                          <a:lnTo>
                            <a:pt x="1665892" y="1649340"/>
                          </a:lnTo>
                          <a:lnTo>
                            <a:pt x="1584710" y="1718533"/>
                          </a:lnTo>
                          <a:lnTo>
                            <a:pt x="1568464" y="1731937"/>
                          </a:lnTo>
                          <a:lnTo>
                            <a:pt x="1463295" y="1790093"/>
                          </a:lnTo>
                          <a:lnTo>
                            <a:pt x="1459064" y="1792389"/>
                          </a:lnTo>
                          <a:lnTo>
                            <a:pt x="1338703" y="1829919"/>
                          </a:lnTo>
                          <a:cubicBezTo>
                            <a:pt x="1297182" y="1838380"/>
                            <a:pt x="1254468" y="1842708"/>
                            <a:pt x="1211010" y="1842708"/>
                          </a:cubicBezTo>
                          <a:cubicBezTo>
                            <a:pt x="1037178" y="1842708"/>
                            <a:pt x="875253" y="1773462"/>
                            <a:pt x="753905" y="1647446"/>
                          </a:cubicBezTo>
                          <a:cubicBezTo>
                            <a:pt x="799625" y="1493808"/>
                            <a:pt x="941547" y="1387318"/>
                            <a:pt x="1102234" y="1387318"/>
                          </a:cubicBezTo>
                          <a:close/>
                          <a:moveTo>
                            <a:pt x="1211010" y="734283"/>
                          </a:moveTo>
                          <a:cubicBezTo>
                            <a:pt x="1351599" y="734283"/>
                            <a:pt x="1465899" y="848679"/>
                            <a:pt x="1465899" y="989173"/>
                          </a:cubicBezTo>
                          <a:cubicBezTo>
                            <a:pt x="1465899" y="1129666"/>
                            <a:pt x="1351504" y="1244061"/>
                            <a:pt x="1211010" y="1244061"/>
                          </a:cubicBezTo>
                          <a:cubicBezTo>
                            <a:pt x="1070516" y="1244061"/>
                            <a:pt x="956121" y="1129666"/>
                            <a:pt x="956121" y="989173"/>
                          </a:cubicBezTo>
                          <a:cubicBezTo>
                            <a:pt x="956121" y="848679"/>
                            <a:pt x="1070421" y="734283"/>
                            <a:pt x="1211010" y="734283"/>
                          </a:cubicBezTo>
                          <a:close/>
                          <a:moveTo>
                            <a:pt x="1211010" y="700089"/>
                          </a:moveTo>
                          <a:cubicBezTo>
                            <a:pt x="1051561" y="700089"/>
                            <a:pt x="921831" y="829819"/>
                            <a:pt x="921831" y="989268"/>
                          </a:cubicBezTo>
                          <a:cubicBezTo>
                            <a:pt x="921831" y="1148716"/>
                            <a:pt x="1051561" y="1278447"/>
                            <a:pt x="1211010" y="1278447"/>
                          </a:cubicBezTo>
                          <a:cubicBezTo>
                            <a:pt x="1370458" y="1278447"/>
                            <a:pt x="1500189" y="1148716"/>
                            <a:pt x="1500189" y="989268"/>
                          </a:cubicBezTo>
                          <a:cubicBezTo>
                            <a:pt x="1500189" y="829819"/>
                            <a:pt x="1370458" y="700089"/>
                            <a:pt x="1211010" y="700089"/>
                          </a:cubicBezTo>
                          <a:close/>
                          <a:moveTo>
                            <a:pt x="1203866" y="554641"/>
                          </a:moveTo>
                          <a:cubicBezTo>
                            <a:pt x="1560265" y="554641"/>
                            <a:pt x="1849184" y="843560"/>
                            <a:pt x="1849184" y="1199959"/>
                          </a:cubicBezTo>
                          <a:cubicBezTo>
                            <a:pt x="1849184" y="1333609"/>
                            <a:pt x="1808555" y="1457770"/>
                            <a:pt x="1738974" y="1560763"/>
                          </a:cubicBezTo>
                          <a:lnTo>
                            <a:pt x="1692709" y="1616837"/>
                          </a:lnTo>
                          <a:lnTo>
                            <a:pt x="1681264" y="1585147"/>
                          </a:lnTo>
                          <a:cubicBezTo>
                            <a:pt x="1617272" y="1445695"/>
                            <a:pt x="1476817" y="1352933"/>
                            <a:pt x="1319880" y="1352933"/>
                          </a:cubicBezTo>
                          <a:lnTo>
                            <a:pt x="1102234" y="1352933"/>
                          </a:lnTo>
                          <a:cubicBezTo>
                            <a:pt x="945382" y="1352933"/>
                            <a:pt x="804864" y="1445695"/>
                            <a:pt x="740854" y="1585147"/>
                          </a:cubicBezTo>
                          <a:lnTo>
                            <a:pt x="725027" y="1628962"/>
                          </a:lnTo>
                          <a:lnTo>
                            <a:pt x="668757" y="1560763"/>
                          </a:lnTo>
                          <a:cubicBezTo>
                            <a:pt x="599176" y="1457770"/>
                            <a:pt x="558547" y="1333609"/>
                            <a:pt x="558547" y="1199959"/>
                          </a:cubicBezTo>
                          <a:cubicBezTo>
                            <a:pt x="558547" y="843560"/>
                            <a:pt x="847466" y="554641"/>
                            <a:pt x="1203866" y="554641"/>
                          </a:cubicBezTo>
                          <a:close/>
                          <a:moveTo>
                            <a:pt x="1195673" y="516921"/>
                          </a:moveTo>
                          <a:cubicBezTo>
                            <a:pt x="1187386" y="517017"/>
                            <a:pt x="1179195" y="516255"/>
                            <a:pt x="1171099" y="517017"/>
                          </a:cubicBezTo>
                          <a:cubicBezTo>
                            <a:pt x="1163002" y="517874"/>
                            <a:pt x="1155001" y="518731"/>
                            <a:pt x="1147191" y="519588"/>
                          </a:cubicBezTo>
                          <a:cubicBezTo>
                            <a:pt x="1131474" y="521589"/>
                            <a:pt x="1116139" y="521589"/>
                            <a:pt x="1101947" y="524446"/>
                          </a:cubicBezTo>
                          <a:cubicBezTo>
                            <a:pt x="1087755" y="527209"/>
                            <a:pt x="1074324" y="529876"/>
                            <a:pt x="1061942" y="532352"/>
                          </a:cubicBezTo>
                          <a:cubicBezTo>
                            <a:pt x="1055751" y="533495"/>
                            <a:pt x="1049845" y="534543"/>
                            <a:pt x="1044130" y="535590"/>
                          </a:cubicBezTo>
                          <a:cubicBezTo>
                            <a:pt x="1038606" y="537305"/>
                            <a:pt x="1033462" y="538924"/>
                            <a:pt x="1028509" y="540448"/>
                          </a:cubicBezTo>
                          <a:cubicBezTo>
                            <a:pt x="1018603" y="543401"/>
                            <a:pt x="1010031" y="545973"/>
                            <a:pt x="1002982" y="548068"/>
                          </a:cubicBezTo>
                          <a:cubicBezTo>
                            <a:pt x="988790" y="552069"/>
                            <a:pt x="980694" y="554355"/>
                            <a:pt x="980694" y="554355"/>
                          </a:cubicBezTo>
                          <a:cubicBezTo>
                            <a:pt x="980694" y="554355"/>
                            <a:pt x="972883" y="557498"/>
                            <a:pt x="959263" y="563213"/>
                          </a:cubicBezTo>
                          <a:cubicBezTo>
                            <a:pt x="952405" y="565975"/>
                            <a:pt x="944023" y="569309"/>
                            <a:pt x="934498" y="573119"/>
                          </a:cubicBezTo>
                          <a:cubicBezTo>
                            <a:pt x="929735" y="574929"/>
                            <a:pt x="924591" y="576929"/>
                            <a:pt x="919257" y="579024"/>
                          </a:cubicBezTo>
                          <a:cubicBezTo>
                            <a:pt x="914209" y="581787"/>
                            <a:pt x="908780" y="584549"/>
                            <a:pt x="903256" y="587597"/>
                          </a:cubicBezTo>
                          <a:cubicBezTo>
                            <a:pt x="891921" y="593407"/>
                            <a:pt x="879824" y="599694"/>
                            <a:pt x="866870" y="606266"/>
                          </a:cubicBezTo>
                          <a:cubicBezTo>
                            <a:pt x="854011" y="612838"/>
                            <a:pt x="841915" y="622363"/>
                            <a:pt x="828389" y="630555"/>
                          </a:cubicBezTo>
                          <a:cubicBezTo>
                            <a:pt x="821722" y="634841"/>
                            <a:pt x="814864" y="639032"/>
                            <a:pt x="808006" y="643413"/>
                          </a:cubicBezTo>
                          <a:cubicBezTo>
                            <a:pt x="801243" y="647795"/>
                            <a:pt x="795242" y="653605"/>
                            <a:pt x="788670" y="658558"/>
                          </a:cubicBezTo>
                          <a:cubicBezTo>
                            <a:pt x="775906" y="669131"/>
                            <a:pt x="762095" y="678751"/>
                            <a:pt x="749522" y="689895"/>
                          </a:cubicBezTo>
                          <a:cubicBezTo>
                            <a:pt x="737616" y="701706"/>
                            <a:pt x="725519" y="713422"/>
                            <a:pt x="713518" y="724757"/>
                          </a:cubicBezTo>
                          <a:lnTo>
                            <a:pt x="704564" y="733234"/>
                          </a:lnTo>
                          <a:lnTo>
                            <a:pt x="696753" y="742664"/>
                          </a:lnTo>
                          <a:cubicBezTo>
                            <a:pt x="691515" y="748760"/>
                            <a:pt x="686371" y="754951"/>
                            <a:pt x="681323" y="760952"/>
                          </a:cubicBezTo>
                          <a:cubicBezTo>
                            <a:pt x="659415" y="783812"/>
                            <a:pt x="644747" y="809529"/>
                            <a:pt x="629793" y="829818"/>
                          </a:cubicBezTo>
                          <a:cubicBezTo>
                            <a:pt x="621887" y="839819"/>
                            <a:pt x="616839" y="850296"/>
                            <a:pt x="611981" y="859345"/>
                          </a:cubicBezTo>
                          <a:cubicBezTo>
                            <a:pt x="607028" y="868394"/>
                            <a:pt x="602647" y="876204"/>
                            <a:pt x="599122" y="882681"/>
                          </a:cubicBezTo>
                          <a:cubicBezTo>
                            <a:pt x="591883" y="895540"/>
                            <a:pt x="587692" y="902874"/>
                            <a:pt x="587692" y="902874"/>
                          </a:cubicBezTo>
                          <a:cubicBezTo>
                            <a:pt x="587692" y="902874"/>
                            <a:pt x="584454" y="910590"/>
                            <a:pt x="578834" y="924306"/>
                          </a:cubicBezTo>
                          <a:cubicBezTo>
                            <a:pt x="575977" y="931069"/>
                            <a:pt x="572357" y="939355"/>
                            <a:pt x="568357" y="948785"/>
                          </a:cubicBezTo>
                          <a:cubicBezTo>
                            <a:pt x="564261" y="958215"/>
                            <a:pt x="559022" y="968692"/>
                            <a:pt x="556069" y="980979"/>
                          </a:cubicBezTo>
                          <a:cubicBezTo>
                            <a:pt x="549307" y="1005268"/>
                            <a:pt x="538067" y="1032605"/>
                            <a:pt x="533590" y="1063847"/>
                          </a:cubicBezTo>
                          <a:cubicBezTo>
                            <a:pt x="531971" y="1071467"/>
                            <a:pt x="530257" y="1079278"/>
                            <a:pt x="528637" y="1087183"/>
                          </a:cubicBezTo>
                          <a:lnTo>
                            <a:pt x="525970" y="1099089"/>
                          </a:lnTo>
                          <a:lnTo>
                            <a:pt x="524827" y="1111377"/>
                          </a:lnTo>
                          <a:cubicBezTo>
                            <a:pt x="523303" y="1127760"/>
                            <a:pt x="521589" y="1144333"/>
                            <a:pt x="519589" y="1161002"/>
                          </a:cubicBezTo>
                          <a:cubicBezTo>
                            <a:pt x="518636" y="1177671"/>
                            <a:pt x="519589" y="1194435"/>
                            <a:pt x="519112" y="1210913"/>
                          </a:cubicBezTo>
                          <a:cubicBezTo>
                            <a:pt x="519207" y="1219104"/>
                            <a:pt x="518350" y="1227296"/>
                            <a:pt x="519112" y="1235392"/>
                          </a:cubicBezTo>
                          <a:cubicBezTo>
                            <a:pt x="519874" y="1243488"/>
                            <a:pt x="520732" y="1251394"/>
                            <a:pt x="521494" y="1259205"/>
                          </a:cubicBezTo>
                          <a:cubicBezTo>
                            <a:pt x="523399" y="1274730"/>
                            <a:pt x="523303" y="1290161"/>
                            <a:pt x="526161" y="1304258"/>
                          </a:cubicBezTo>
                          <a:cubicBezTo>
                            <a:pt x="528923" y="1318450"/>
                            <a:pt x="531590" y="1331785"/>
                            <a:pt x="533971" y="1344168"/>
                          </a:cubicBezTo>
                          <a:cubicBezTo>
                            <a:pt x="535019" y="1350359"/>
                            <a:pt x="536067" y="1356360"/>
                            <a:pt x="537115" y="1361979"/>
                          </a:cubicBezTo>
                          <a:cubicBezTo>
                            <a:pt x="538734" y="1367504"/>
                            <a:pt x="540353" y="1372743"/>
                            <a:pt x="541877" y="1377601"/>
                          </a:cubicBezTo>
                          <a:cubicBezTo>
                            <a:pt x="544735" y="1387411"/>
                            <a:pt x="547306" y="1395984"/>
                            <a:pt x="549402" y="1403032"/>
                          </a:cubicBezTo>
                          <a:cubicBezTo>
                            <a:pt x="553402" y="1417224"/>
                            <a:pt x="555688" y="1425321"/>
                            <a:pt x="555688" y="1425321"/>
                          </a:cubicBezTo>
                          <a:cubicBezTo>
                            <a:pt x="555688" y="1425321"/>
                            <a:pt x="558927" y="1433131"/>
                            <a:pt x="564547" y="1446657"/>
                          </a:cubicBezTo>
                          <a:cubicBezTo>
                            <a:pt x="567309" y="1453515"/>
                            <a:pt x="570547" y="1461802"/>
                            <a:pt x="574357" y="1471326"/>
                          </a:cubicBezTo>
                          <a:cubicBezTo>
                            <a:pt x="576167" y="1476089"/>
                            <a:pt x="578167" y="1481233"/>
                            <a:pt x="580263" y="1486566"/>
                          </a:cubicBezTo>
                          <a:cubicBezTo>
                            <a:pt x="582930" y="1491615"/>
                            <a:pt x="585787" y="1496949"/>
                            <a:pt x="588740" y="1502473"/>
                          </a:cubicBezTo>
                          <a:cubicBezTo>
                            <a:pt x="594550" y="1513713"/>
                            <a:pt x="600741" y="1525809"/>
                            <a:pt x="607314" y="1538668"/>
                          </a:cubicBezTo>
                          <a:cubicBezTo>
                            <a:pt x="613886" y="1551527"/>
                            <a:pt x="623411" y="1563529"/>
                            <a:pt x="631507" y="1576959"/>
                          </a:cubicBezTo>
                          <a:cubicBezTo>
                            <a:pt x="635698" y="1583531"/>
                            <a:pt x="639985" y="1590294"/>
                            <a:pt x="644271" y="1597152"/>
                          </a:cubicBezTo>
                          <a:cubicBezTo>
                            <a:pt x="648652" y="1603915"/>
                            <a:pt x="654463" y="1609820"/>
                            <a:pt x="659415" y="1616392"/>
                          </a:cubicBezTo>
                          <a:cubicBezTo>
                            <a:pt x="669893" y="1628965"/>
                            <a:pt x="679513" y="1642776"/>
                            <a:pt x="690657" y="1655254"/>
                          </a:cubicBezTo>
                          <a:cubicBezTo>
                            <a:pt x="702469" y="1667161"/>
                            <a:pt x="714089" y="1679067"/>
                            <a:pt x="725424" y="1691068"/>
                          </a:cubicBezTo>
                          <a:lnTo>
                            <a:pt x="733901" y="1700022"/>
                          </a:lnTo>
                          <a:lnTo>
                            <a:pt x="743331" y="1707737"/>
                          </a:lnTo>
                          <a:cubicBezTo>
                            <a:pt x="749522" y="1712976"/>
                            <a:pt x="755618" y="1718024"/>
                            <a:pt x="761619" y="1723072"/>
                          </a:cubicBezTo>
                          <a:cubicBezTo>
                            <a:pt x="784384" y="1744694"/>
                            <a:pt x="810196" y="1759362"/>
                            <a:pt x="830485" y="1774126"/>
                          </a:cubicBezTo>
                          <a:cubicBezTo>
                            <a:pt x="840390" y="1781937"/>
                            <a:pt x="850963" y="1786890"/>
                            <a:pt x="860012" y="1791747"/>
                          </a:cubicBezTo>
                          <a:cubicBezTo>
                            <a:pt x="869061" y="1796700"/>
                            <a:pt x="876871" y="1800987"/>
                            <a:pt x="883348" y="1804511"/>
                          </a:cubicBezTo>
                          <a:cubicBezTo>
                            <a:pt x="896207" y="1811750"/>
                            <a:pt x="903541" y="1815846"/>
                            <a:pt x="903541" y="1815846"/>
                          </a:cubicBezTo>
                          <a:cubicBezTo>
                            <a:pt x="903541" y="1815846"/>
                            <a:pt x="911257" y="1818989"/>
                            <a:pt x="924973" y="1824513"/>
                          </a:cubicBezTo>
                          <a:cubicBezTo>
                            <a:pt x="931831" y="1827371"/>
                            <a:pt x="940117" y="1830895"/>
                            <a:pt x="949547" y="1834896"/>
                          </a:cubicBezTo>
                          <a:cubicBezTo>
                            <a:pt x="958977" y="1838896"/>
                            <a:pt x="969454" y="1844040"/>
                            <a:pt x="981741" y="1846992"/>
                          </a:cubicBezTo>
                          <a:cubicBezTo>
                            <a:pt x="1006030" y="1853755"/>
                            <a:pt x="1033462" y="1864709"/>
                            <a:pt x="1064704" y="1869091"/>
                          </a:cubicBezTo>
                          <a:cubicBezTo>
                            <a:pt x="1072420" y="1870710"/>
                            <a:pt x="1080230" y="1872329"/>
                            <a:pt x="1088136" y="1873948"/>
                          </a:cubicBezTo>
                          <a:lnTo>
                            <a:pt x="1100042" y="1876520"/>
                          </a:lnTo>
                          <a:lnTo>
                            <a:pt x="1112329" y="1877568"/>
                          </a:lnTo>
                          <a:cubicBezTo>
                            <a:pt x="1128808" y="1878996"/>
                            <a:pt x="1145476" y="1880711"/>
                            <a:pt x="1162145" y="1882616"/>
                          </a:cubicBezTo>
                          <a:cubicBezTo>
                            <a:pt x="1178909" y="1883569"/>
                            <a:pt x="1195768" y="1882521"/>
                            <a:pt x="1212247" y="1882902"/>
                          </a:cubicBezTo>
                          <a:cubicBezTo>
                            <a:pt x="1220533" y="1882807"/>
                            <a:pt x="1228725" y="1883569"/>
                            <a:pt x="1236821" y="1882807"/>
                          </a:cubicBezTo>
                          <a:cubicBezTo>
                            <a:pt x="1244917" y="1881949"/>
                            <a:pt x="1252918" y="1881092"/>
                            <a:pt x="1260729" y="1880235"/>
                          </a:cubicBezTo>
                          <a:cubicBezTo>
                            <a:pt x="1276445" y="1878234"/>
                            <a:pt x="1291780" y="1878234"/>
                            <a:pt x="1305973" y="1875377"/>
                          </a:cubicBezTo>
                          <a:cubicBezTo>
                            <a:pt x="1320165" y="1872615"/>
                            <a:pt x="1333595" y="1869948"/>
                            <a:pt x="1345978" y="1867471"/>
                          </a:cubicBezTo>
                          <a:cubicBezTo>
                            <a:pt x="1352264" y="1866328"/>
                            <a:pt x="1358170" y="1865280"/>
                            <a:pt x="1363885" y="1864233"/>
                          </a:cubicBezTo>
                          <a:cubicBezTo>
                            <a:pt x="1369409" y="1862518"/>
                            <a:pt x="1374553" y="1860899"/>
                            <a:pt x="1379506" y="1859375"/>
                          </a:cubicBezTo>
                          <a:cubicBezTo>
                            <a:pt x="1389316" y="1856422"/>
                            <a:pt x="1397984" y="1853850"/>
                            <a:pt x="1405033" y="1851755"/>
                          </a:cubicBezTo>
                          <a:cubicBezTo>
                            <a:pt x="1419225" y="1847754"/>
                            <a:pt x="1427321" y="1845469"/>
                            <a:pt x="1427321" y="1845469"/>
                          </a:cubicBezTo>
                          <a:cubicBezTo>
                            <a:pt x="1427321" y="1845469"/>
                            <a:pt x="1435132" y="1842325"/>
                            <a:pt x="1448752" y="1836610"/>
                          </a:cubicBezTo>
                          <a:cubicBezTo>
                            <a:pt x="1455610" y="1833848"/>
                            <a:pt x="1463992" y="1830514"/>
                            <a:pt x="1473517" y="1826704"/>
                          </a:cubicBezTo>
                          <a:cubicBezTo>
                            <a:pt x="1478280" y="1824895"/>
                            <a:pt x="1483328" y="1822894"/>
                            <a:pt x="1488757" y="1820799"/>
                          </a:cubicBezTo>
                          <a:cubicBezTo>
                            <a:pt x="1493806" y="1818037"/>
                            <a:pt x="1499140" y="1815179"/>
                            <a:pt x="1504759" y="1812226"/>
                          </a:cubicBezTo>
                          <a:cubicBezTo>
                            <a:pt x="1515999" y="1806416"/>
                            <a:pt x="1528191" y="1800225"/>
                            <a:pt x="1541049" y="1793557"/>
                          </a:cubicBezTo>
                          <a:cubicBezTo>
                            <a:pt x="1554004" y="1787080"/>
                            <a:pt x="1566005" y="1777555"/>
                            <a:pt x="1579531" y="1769364"/>
                          </a:cubicBezTo>
                          <a:cubicBezTo>
                            <a:pt x="1586293" y="1765078"/>
                            <a:pt x="1593056" y="1760791"/>
                            <a:pt x="1599914" y="1756505"/>
                          </a:cubicBezTo>
                          <a:cubicBezTo>
                            <a:pt x="1606677" y="1752124"/>
                            <a:pt x="1612678" y="1746313"/>
                            <a:pt x="1619250" y="1741360"/>
                          </a:cubicBezTo>
                          <a:cubicBezTo>
                            <a:pt x="1632013" y="1730787"/>
                            <a:pt x="1645824" y="1721167"/>
                            <a:pt x="1658398" y="1710023"/>
                          </a:cubicBezTo>
                          <a:cubicBezTo>
                            <a:pt x="1670304" y="1698117"/>
                            <a:pt x="1682400" y="1686496"/>
                            <a:pt x="1694402" y="1675162"/>
                          </a:cubicBezTo>
                          <a:lnTo>
                            <a:pt x="1703451" y="1666684"/>
                          </a:lnTo>
                          <a:lnTo>
                            <a:pt x="1711166" y="1657254"/>
                          </a:lnTo>
                          <a:cubicBezTo>
                            <a:pt x="1716405" y="1651158"/>
                            <a:pt x="1721548" y="1644967"/>
                            <a:pt x="1726597" y="1638966"/>
                          </a:cubicBezTo>
                          <a:cubicBezTo>
                            <a:pt x="1748504" y="1616107"/>
                            <a:pt x="1763173" y="1590389"/>
                            <a:pt x="1778127" y="1570101"/>
                          </a:cubicBezTo>
                          <a:cubicBezTo>
                            <a:pt x="1786033" y="1560099"/>
                            <a:pt x="1791081" y="1549622"/>
                            <a:pt x="1795939" y="1540573"/>
                          </a:cubicBezTo>
                          <a:cubicBezTo>
                            <a:pt x="1800891" y="1531524"/>
                            <a:pt x="1805178" y="1523714"/>
                            <a:pt x="1808797" y="1517237"/>
                          </a:cubicBezTo>
                          <a:cubicBezTo>
                            <a:pt x="1816036" y="1504378"/>
                            <a:pt x="1820227" y="1497044"/>
                            <a:pt x="1820227" y="1497044"/>
                          </a:cubicBezTo>
                          <a:cubicBezTo>
                            <a:pt x="1820227" y="1497044"/>
                            <a:pt x="1823466" y="1489233"/>
                            <a:pt x="1829086" y="1475613"/>
                          </a:cubicBezTo>
                          <a:cubicBezTo>
                            <a:pt x="1831943" y="1468850"/>
                            <a:pt x="1835563" y="1460563"/>
                            <a:pt x="1839563" y="1451134"/>
                          </a:cubicBezTo>
                          <a:cubicBezTo>
                            <a:pt x="1843659" y="1441704"/>
                            <a:pt x="1848898" y="1431226"/>
                            <a:pt x="1851850" y="1418939"/>
                          </a:cubicBezTo>
                          <a:cubicBezTo>
                            <a:pt x="1858613" y="1394650"/>
                            <a:pt x="1869853" y="1367218"/>
                            <a:pt x="1874329" y="1336071"/>
                          </a:cubicBezTo>
                          <a:cubicBezTo>
                            <a:pt x="1875949" y="1328356"/>
                            <a:pt x="1877663" y="1320546"/>
                            <a:pt x="1879282" y="1312640"/>
                          </a:cubicBezTo>
                          <a:lnTo>
                            <a:pt x="1881854" y="1300734"/>
                          </a:lnTo>
                          <a:lnTo>
                            <a:pt x="1882997" y="1288446"/>
                          </a:lnTo>
                          <a:cubicBezTo>
                            <a:pt x="1884521" y="1272063"/>
                            <a:pt x="1886236" y="1255395"/>
                            <a:pt x="1888236" y="1238821"/>
                          </a:cubicBezTo>
                          <a:cubicBezTo>
                            <a:pt x="1889188" y="1222153"/>
                            <a:pt x="1888236" y="1205388"/>
                            <a:pt x="1888807" y="1188720"/>
                          </a:cubicBezTo>
                          <a:cubicBezTo>
                            <a:pt x="1888712" y="1180528"/>
                            <a:pt x="1889569" y="1172337"/>
                            <a:pt x="1888807" y="1164240"/>
                          </a:cubicBezTo>
                          <a:cubicBezTo>
                            <a:pt x="1887950" y="1156144"/>
                            <a:pt x="1887093" y="1148238"/>
                            <a:pt x="1886331" y="1140428"/>
                          </a:cubicBezTo>
                          <a:cubicBezTo>
                            <a:pt x="1884426" y="1124902"/>
                            <a:pt x="1884521" y="1109472"/>
                            <a:pt x="1881664" y="1095375"/>
                          </a:cubicBezTo>
                          <a:cubicBezTo>
                            <a:pt x="1878901" y="1081182"/>
                            <a:pt x="1876330" y="1067847"/>
                            <a:pt x="1873948" y="1055465"/>
                          </a:cubicBezTo>
                          <a:cubicBezTo>
                            <a:pt x="1872900" y="1049274"/>
                            <a:pt x="1871758" y="1043273"/>
                            <a:pt x="1870805" y="1037653"/>
                          </a:cubicBezTo>
                          <a:cubicBezTo>
                            <a:pt x="1869186" y="1032129"/>
                            <a:pt x="1867566" y="1026985"/>
                            <a:pt x="1866042" y="1022032"/>
                          </a:cubicBezTo>
                          <a:cubicBezTo>
                            <a:pt x="1863185" y="1012221"/>
                            <a:pt x="1860613" y="1003649"/>
                            <a:pt x="1858518" y="996601"/>
                          </a:cubicBezTo>
                          <a:cubicBezTo>
                            <a:pt x="1854613" y="982408"/>
                            <a:pt x="1852326" y="974312"/>
                            <a:pt x="1852326" y="974312"/>
                          </a:cubicBezTo>
                          <a:cubicBezTo>
                            <a:pt x="1852326" y="974312"/>
                            <a:pt x="1849088" y="966597"/>
                            <a:pt x="1843468" y="952976"/>
                          </a:cubicBezTo>
                          <a:cubicBezTo>
                            <a:pt x="1840801" y="946213"/>
                            <a:pt x="1837467" y="937927"/>
                            <a:pt x="1833658" y="928402"/>
                          </a:cubicBezTo>
                          <a:cubicBezTo>
                            <a:pt x="1831753" y="923639"/>
                            <a:pt x="1829848" y="918495"/>
                            <a:pt x="1827752" y="913161"/>
                          </a:cubicBezTo>
                          <a:cubicBezTo>
                            <a:pt x="1825085" y="908113"/>
                            <a:pt x="1822228" y="902779"/>
                            <a:pt x="1819275" y="897255"/>
                          </a:cubicBezTo>
                          <a:cubicBezTo>
                            <a:pt x="1813560" y="886015"/>
                            <a:pt x="1807273" y="873919"/>
                            <a:pt x="1800701" y="861060"/>
                          </a:cubicBezTo>
                          <a:cubicBezTo>
                            <a:pt x="1794129" y="848201"/>
                            <a:pt x="1784699" y="836199"/>
                            <a:pt x="1776508" y="822769"/>
                          </a:cubicBezTo>
                          <a:cubicBezTo>
                            <a:pt x="1772316" y="816102"/>
                            <a:pt x="1768030" y="809434"/>
                            <a:pt x="1763744" y="802576"/>
                          </a:cubicBezTo>
                          <a:cubicBezTo>
                            <a:pt x="1759363" y="795813"/>
                            <a:pt x="1753552" y="789908"/>
                            <a:pt x="1748599" y="783336"/>
                          </a:cubicBezTo>
                          <a:cubicBezTo>
                            <a:pt x="1738026" y="770763"/>
                            <a:pt x="1728501" y="756952"/>
                            <a:pt x="1717357" y="744474"/>
                          </a:cubicBezTo>
                          <a:cubicBezTo>
                            <a:pt x="1705546" y="732663"/>
                            <a:pt x="1693926" y="720756"/>
                            <a:pt x="1682591" y="708755"/>
                          </a:cubicBezTo>
                          <a:lnTo>
                            <a:pt x="1674114" y="699802"/>
                          </a:lnTo>
                          <a:lnTo>
                            <a:pt x="1664684" y="692086"/>
                          </a:lnTo>
                          <a:cubicBezTo>
                            <a:pt x="1658493" y="686847"/>
                            <a:pt x="1652397" y="681704"/>
                            <a:pt x="1646396" y="676751"/>
                          </a:cubicBezTo>
                          <a:cubicBezTo>
                            <a:pt x="1623536" y="655129"/>
                            <a:pt x="1597819" y="640461"/>
                            <a:pt x="1577530" y="625697"/>
                          </a:cubicBezTo>
                          <a:cubicBezTo>
                            <a:pt x="1567529" y="617886"/>
                            <a:pt x="1557052" y="612934"/>
                            <a:pt x="1548003" y="608076"/>
                          </a:cubicBezTo>
                          <a:cubicBezTo>
                            <a:pt x="1538954" y="603123"/>
                            <a:pt x="1531144" y="598836"/>
                            <a:pt x="1524666" y="595312"/>
                          </a:cubicBezTo>
                          <a:cubicBezTo>
                            <a:pt x="1511808" y="588073"/>
                            <a:pt x="1504474" y="583978"/>
                            <a:pt x="1504474" y="583978"/>
                          </a:cubicBezTo>
                          <a:cubicBezTo>
                            <a:pt x="1504474" y="583978"/>
                            <a:pt x="1496663" y="580834"/>
                            <a:pt x="1482947" y="575310"/>
                          </a:cubicBezTo>
                          <a:cubicBezTo>
                            <a:pt x="1476089" y="572357"/>
                            <a:pt x="1467802" y="568928"/>
                            <a:pt x="1458373" y="564928"/>
                          </a:cubicBezTo>
                          <a:cubicBezTo>
                            <a:pt x="1448943" y="560927"/>
                            <a:pt x="1438465" y="555784"/>
                            <a:pt x="1426178" y="552831"/>
                          </a:cubicBezTo>
                          <a:cubicBezTo>
                            <a:pt x="1401985" y="546163"/>
                            <a:pt x="1374457" y="535114"/>
                            <a:pt x="1343215" y="530733"/>
                          </a:cubicBezTo>
                          <a:cubicBezTo>
                            <a:pt x="1335500" y="529113"/>
                            <a:pt x="1327690" y="527494"/>
                            <a:pt x="1319784" y="525875"/>
                          </a:cubicBezTo>
                          <a:lnTo>
                            <a:pt x="1307878" y="523303"/>
                          </a:lnTo>
                          <a:lnTo>
                            <a:pt x="1295590" y="522255"/>
                          </a:lnTo>
                          <a:cubicBezTo>
                            <a:pt x="1279112" y="520827"/>
                            <a:pt x="1262443" y="519112"/>
                            <a:pt x="1245774" y="517207"/>
                          </a:cubicBezTo>
                          <a:cubicBezTo>
                            <a:pt x="1229011" y="516255"/>
                            <a:pt x="1212151" y="517303"/>
                            <a:pt x="1195673" y="516921"/>
                          </a:cubicBezTo>
                          <a:close/>
                          <a:moveTo>
                            <a:pt x="1188053" y="0"/>
                          </a:moveTo>
                          <a:cubicBezTo>
                            <a:pt x="1188053" y="0"/>
                            <a:pt x="1199197" y="0"/>
                            <a:pt x="1215676" y="0"/>
                          </a:cubicBezTo>
                          <a:cubicBezTo>
                            <a:pt x="1232344" y="381"/>
                            <a:pt x="1254442" y="-477"/>
                            <a:pt x="1276540" y="1143"/>
                          </a:cubicBezTo>
                          <a:cubicBezTo>
                            <a:pt x="1320641" y="5429"/>
                            <a:pt x="1364742" y="9715"/>
                            <a:pt x="1364742" y="9715"/>
                          </a:cubicBezTo>
                          <a:cubicBezTo>
                            <a:pt x="1389031" y="11430"/>
                            <a:pt x="1408843" y="27432"/>
                            <a:pt x="1416082" y="45339"/>
                          </a:cubicBezTo>
                          <a:cubicBezTo>
                            <a:pt x="1416082" y="45339"/>
                            <a:pt x="1434941" y="92583"/>
                            <a:pt x="1449419" y="139255"/>
                          </a:cubicBezTo>
                          <a:cubicBezTo>
                            <a:pt x="1464564" y="185070"/>
                            <a:pt x="1474470" y="233743"/>
                            <a:pt x="1474470" y="233743"/>
                          </a:cubicBezTo>
                          <a:cubicBezTo>
                            <a:pt x="1478470" y="252222"/>
                            <a:pt x="1492567" y="267557"/>
                            <a:pt x="1511332" y="273272"/>
                          </a:cubicBezTo>
                          <a:cubicBezTo>
                            <a:pt x="1511332" y="273272"/>
                            <a:pt x="1542859" y="281844"/>
                            <a:pt x="1572482" y="295656"/>
                          </a:cubicBezTo>
                          <a:cubicBezTo>
                            <a:pt x="1602486" y="308324"/>
                            <a:pt x="1632490" y="320992"/>
                            <a:pt x="1632490" y="320992"/>
                          </a:cubicBezTo>
                          <a:cubicBezTo>
                            <a:pt x="1632490" y="320992"/>
                            <a:pt x="1661065" y="336613"/>
                            <a:pt x="1689640" y="352139"/>
                          </a:cubicBezTo>
                          <a:cubicBezTo>
                            <a:pt x="1718881" y="366617"/>
                            <a:pt x="1745170" y="385953"/>
                            <a:pt x="1745170" y="385953"/>
                          </a:cubicBezTo>
                          <a:cubicBezTo>
                            <a:pt x="1761363" y="397002"/>
                            <a:pt x="1782127" y="398526"/>
                            <a:pt x="1799272" y="390239"/>
                          </a:cubicBezTo>
                          <a:cubicBezTo>
                            <a:pt x="1799272" y="390239"/>
                            <a:pt x="1843754" y="367760"/>
                            <a:pt x="1889379" y="351186"/>
                          </a:cubicBezTo>
                          <a:cubicBezTo>
                            <a:pt x="1935289" y="333565"/>
                            <a:pt x="1984248" y="318992"/>
                            <a:pt x="1984248" y="318992"/>
                          </a:cubicBezTo>
                          <a:cubicBezTo>
                            <a:pt x="2002822" y="313563"/>
                            <a:pt x="2027682" y="319087"/>
                            <a:pt x="2044160" y="336994"/>
                          </a:cubicBezTo>
                          <a:cubicBezTo>
                            <a:pt x="2044160" y="336994"/>
                            <a:pt x="2074926" y="368712"/>
                            <a:pt x="2105596" y="400431"/>
                          </a:cubicBezTo>
                          <a:cubicBezTo>
                            <a:pt x="2120551" y="416719"/>
                            <a:pt x="2133695" y="434530"/>
                            <a:pt x="2144173" y="447294"/>
                          </a:cubicBezTo>
                          <a:cubicBezTo>
                            <a:pt x="2154460" y="460248"/>
                            <a:pt x="2161318" y="468915"/>
                            <a:pt x="2161318" y="468915"/>
                          </a:cubicBezTo>
                          <a:cubicBezTo>
                            <a:pt x="2168747" y="478440"/>
                            <a:pt x="2173795" y="489109"/>
                            <a:pt x="2175986" y="499586"/>
                          </a:cubicBezTo>
                          <a:cubicBezTo>
                            <a:pt x="2177986" y="510254"/>
                            <a:pt x="2176558" y="521017"/>
                            <a:pt x="2172652" y="529971"/>
                          </a:cubicBezTo>
                          <a:cubicBezTo>
                            <a:pt x="2172652" y="529971"/>
                            <a:pt x="2152078" y="576929"/>
                            <a:pt x="2128933" y="620363"/>
                          </a:cubicBezTo>
                          <a:cubicBezTo>
                            <a:pt x="2117503" y="642080"/>
                            <a:pt x="2105501" y="663226"/>
                            <a:pt x="2096357" y="678751"/>
                          </a:cubicBezTo>
                          <a:cubicBezTo>
                            <a:pt x="2086927" y="694372"/>
                            <a:pt x="2079974" y="704754"/>
                            <a:pt x="2079974" y="704754"/>
                          </a:cubicBezTo>
                          <a:cubicBezTo>
                            <a:pt x="2069687" y="720756"/>
                            <a:pt x="2068639" y="741616"/>
                            <a:pt x="2077593" y="758952"/>
                          </a:cubicBezTo>
                          <a:cubicBezTo>
                            <a:pt x="2077593" y="758952"/>
                            <a:pt x="2081308" y="766191"/>
                            <a:pt x="2086927" y="777049"/>
                          </a:cubicBezTo>
                          <a:cubicBezTo>
                            <a:pt x="2093023" y="787622"/>
                            <a:pt x="2099024" y="802767"/>
                            <a:pt x="2105025" y="817911"/>
                          </a:cubicBezTo>
                          <a:cubicBezTo>
                            <a:pt x="2117122" y="848106"/>
                            <a:pt x="2129218" y="878300"/>
                            <a:pt x="2129218" y="878300"/>
                          </a:cubicBezTo>
                          <a:cubicBezTo>
                            <a:pt x="2129218" y="878300"/>
                            <a:pt x="2138458" y="909447"/>
                            <a:pt x="2147601" y="940689"/>
                          </a:cubicBezTo>
                          <a:cubicBezTo>
                            <a:pt x="2152269" y="956214"/>
                            <a:pt x="2156841" y="971836"/>
                            <a:pt x="2158651" y="983932"/>
                          </a:cubicBezTo>
                          <a:cubicBezTo>
                            <a:pt x="2160937" y="995838"/>
                            <a:pt x="2162461" y="1003839"/>
                            <a:pt x="2162461" y="1003839"/>
                          </a:cubicBezTo>
                          <a:cubicBezTo>
                            <a:pt x="2166175" y="1022985"/>
                            <a:pt x="2179891" y="1038701"/>
                            <a:pt x="2197893" y="1044892"/>
                          </a:cubicBezTo>
                          <a:cubicBezTo>
                            <a:pt x="2197893" y="1044892"/>
                            <a:pt x="2209800" y="1048702"/>
                            <a:pt x="2226850" y="1055179"/>
                          </a:cubicBezTo>
                          <a:cubicBezTo>
                            <a:pt x="2243614" y="1061656"/>
                            <a:pt x="2266093" y="1070800"/>
                            <a:pt x="2288572" y="1080802"/>
                          </a:cubicBezTo>
                          <a:cubicBezTo>
                            <a:pt x="2333530" y="1100613"/>
                            <a:pt x="2378678" y="1124712"/>
                            <a:pt x="2378678" y="1124712"/>
                          </a:cubicBezTo>
                          <a:cubicBezTo>
                            <a:pt x="2387251" y="1129379"/>
                            <a:pt x="2395156" y="1136999"/>
                            <a:pt x="2400109" y="1146524"/>
                          </a:cubicBezTo>
                          <a:cubicBezTo>
                            <a:pt x="2404872" y="1156144"/>
                            <a:pt x="2407539" y="1167670"/>
                            <a:pt x="2407730" y="1180052"/>
                          </a:cubicBezTo>
                          <a:cubicBezTo>
                            <a:pt x="2407730" y="1180052"/>
                            <a:pt x="2407730" y="1191006"/>
                            <a:pt x="2407634" y="1207674"/>
                          </a:cubicBezTo>
                          <a:cubicBezTo>
                            <a:pt x="2407253" y="1224248"/>
                            <a:pt x="2407920" y="1246346"/>
                            <a:pt x="2406301" y="1268349"/>
                          </a:cubicBezTo>
                          <a:cubicBezTo>
                            <a:pt x="2401824" y="1312259"/>
                            <a:pt x="2397347" y="1356264"/>
                            <a:pt x="2397347" y="1356264"/>
                          </a:cubicBezTo>
                          <a:cubicBezTo>
                            <a:pt x="2395442" y="1380553"/>
                            <a:pt x="2379345" y="1400365"/>
                            <a:pt x="2361438" y="1407604"/>
                          </a:cubicBezTo>
                          <a:cubicBezTo>
                            <a:pt x="2361438" y="1407604"/>
                            <a:pt x="2313908" y="1426464"/>
                            <a:pt x="2267045" y="1441132"/>
                          </a:cubicBezTo>
                          <a:cubicBezTo>
                            <a:pt x="2221039" y="1456372"/>
                            <a:pt x="2172176" y="1466469"/>
                            <a:pt x="2172176" y="1466469"/>
                          </a:cubicBezTo>
                          <a:cubicBezTo>
                            <a:pt x="2153602" y="1470565"/>
                            <a:pt x="2138267" y="1484662"/>
                            <a:pt x="2132362" y="1503330"/>
                          </a:cubicBezTo>
                          <a:cubicBezTo>
                            <a:pt x="2132362" y="1503330"/>
                            <a:pt x="2123694" y="1534858"/>
                            <a:pt x="2109692" y="1564386"/>
                          </a:cubicBezTo>
                          <a:cubicBezTo>
                            <a:pt x="2096929" y="1594294"/>
                            <a:pt x="2084070" y="1624298"/>
                            <a:pt x="2084070" y="1624298"/>
                          </a:cubicBezTo>
                          <a:cubicBezTo>
                            <a:pt x="2084070" y="1624298"/>
                            <a:pt x="2068354" y="1652873"/>
                            <a:pt x="2052637" y="1681448"/>
                          </a:cubicBezTo>
                          <a:cubicBezTo>
                            <a:pt x="2037969" y="1710690"/>
                            <a:pt x="2018538" y="1736979"/>
                            <a:pt x="2018538" y="1736979"/>
                          </a:cubicBezTo>
                          <a:cubicBezTo>
                            <a:pt x="2007393" y="1753076"/>
                            <a:pt x="2005774" y="1773841"/>
                            <a:pt x="2014061" y="1790890"/>
                          </a:cubicBezTo>
                          <a:cubicBezTo>
                            <a:pt x="2014061" y="1790890"/>
                            <a:pt x="2036349" y="1835182"/>
                            <a:pt x="2052828" y="1880616"/>
                          </a:cubicBezTo>
                          <a:cubicBezTo>
                            <a:pt x="2070258" y="1926336"/>
                            <a:pt x="2084737" y="1975104"/>
                            <a:pt x="2084737" y="1975104"/>
                          </a:cubicBezTo>
                          <a:cubicBezTo>
                            <a:pt x="2090166" y="1993582"/>
                            <a:pt x="2084451" y="2018442"/>
                            <a:pt x="2066449" y="2034921"/>
                          </a:cubicBezTo>
                          <a:cubicBezTo>
                            <a:pt x="2066449" y="2034921"/>
                            <a:pt x="2034540" y="2065591"/>
                            <a:pt x="2002536" y="2096357"/>
                          </a:cubicBezTo>
                          <a:cubicBezTo>
                            <a:pt x="1986153" y="2111216"/>
                            <a:pt x="1968246" y="2124361"/>
                            <a:pt x="1955387" y="2134933"/>
                          </a:cubicBezTo>
                          <a:cubicBezTo>
                            <a:pt x="1942338" y="2145220"/>
                            <a:pt x="1933670" y="2152078"/>
                            <a:pt x="1933670" y="2152078"/>
                          </a:cubicBezTo>
                          <a:cubicBezTo>
                            <a:pt x="1924145" y="2159603"/>
                            <a:pt x="1913382" y="2164651"/>
                            <a:pt x="1902904" y="2166842"/>
                          </a:cubicBezTo>
                          <a:cubicBezTo>
                            <a:pt x="1892236" y="2168842"/>
                            <a:pt x="1881378" y="2167414"/>
                            <a:pt x="1872424" y="2163604"/>
                          </a:cubicBezTo>
                          <a:cubicBezTo>
                            <a:pt x="1872424" y="2163604"/>
                            <a:pt x="1825466" y="2143315"/>
                            <a:pt x="1781937" y="2120455"/>
                          </a:cubicBezTo>
                          <a:cubicBezTo>
                            <a:pt x="1760124" y="2109121"/>
                            <a:pt x="1738979" y="2097214"/>
                            <a:pt x="1723453" y="2088166"/>
                          </a:cubicBezTo>
                          <a:cubicBezTo>
                            <a:pt x="1707832" y="2078831"/>
                            <a:pt x="1697450" y="2071973"/>
                            <a:pt x="1697450" y="2071973"/>
                          </a:cubicBezTo>
                          <a:cubicBezTo>
                            <a:pt x="1681448" y="2061686"/>
                            <a:pt x="1660493" y="2060733"/>
                            <a:pt x="1643062" y="2069782"/>
                          </a:cubicBezTo>
                          <a:cubicBezTo>
                            <a:pt x="1643062" y="2069782"/>
                            <a:pt x="1635823" y="2073497"/>
                            <a:pt x="1624965" y="2079117"/>
                          </a:cubicBezTo>
                          <a:cubicBezTo>
                            <a:pt x="1614297" y="2085308"/>
                            <a:pt x="1599152" y="2091309"/>
                            <a:pt x="1583912" y="2097310"/>
                          </a:cubicBezTo>
                          <a:cubicBezTo>
                            <a:pt x="1553527" y="2109501"/>
                            <a:pt x="1523238" y="2121694"/>
                            <a:pt x="1523238" y="2121694"/>
                          </a:cubicBezTo>
                          <a:cubicBezTo>
                            <a:pt x="1523238" y="2121694"/>
                            <a:pt x="1491901" y="2131028"/>
                            <a:pt x="1460563" y="2140267"/>
                          </a:cubicBezTo>
                          <a:cubicBezTo>
                            <a:pt x="1444942" y="2145030"/>
                            <a:pt x="1429321" y="2149697"/>
                            <a:pt x="1417129" y="2151507"/>
                          </a:cubicBezTo>
                          <a:cubicBezTo>
                            <a:pt x="1405033" y="2153793"/>
                            <a:pt x="1397032" y="2155412"/>
                            <a:pt x="1397032" y="2155412"/>
                          </a:cubicBezTo>
                          <a:cubicBezTo>
                            <a:pt x="1377791" y="2159222"/>
                            <a:pt x="1361980" y="2172938"/>
                            <a:pt x="1355693" y="2190940"/>
                          </a:cubicBezTo>
                          <a:cubicBezTo>
                            <a:pt x="1355693" y="2190940"/>
                            <a:pt x="1351788" y="2202751"/>
                            <a:pt x="1345216" y="2219801"/>
                          </a:cubicBezTo>
                          <a:cubicBezTo>
                            <a:pt x="1338739" y="2236565"/>
                            <a:pt x="1329404" y="2258949"/>
                            <a:pt x="1319308" y="2281428"/>
                          </a:cubicBezTo>
                          <a:cubicBezTo>
                            <a:pt x="1299305" y="2326386"/>
                            <a:pt x="1274921" y="2371534"/>
                            <a:pt x="1274921" y="2371534"/>
                          </a:cubicBezTo>
                          <a:cubicBezTo>
                            <a:pt x="1270254" y="2380107"/>
                            <a:pt x="1262634" y="2387917"/>
                            <a:pt x="1253014" y="2392966"/>
                          </a:cubicBezTo>
                          <a:cubicBezTo>
                            <a:pt x="1243393" y="2397728"/>
                            <a:pt x="1231773" y="2400395"/>
                            <a:pt x="1219676" y="2400490"/>
                          </a:cubicBezTo>
                          <a:cubicBezTo>
                            <a:pt x="1219676" y="2400490"/>
                            <a:pt x="1208532" y="2400490"/>
                            <a:pt x="1191958" y="2400490"/>
                          </a:cubicBezTo>
                          <a:cubicBezTo>
                            <a:pt x="1175290" y="2400205"/>
                            <a:pt x="1153191" y="2401062"/>
                            <a:pt x="1131094" y="2399443"/>
                          </a:cubicBezTo>
                          <a:cubicBezTo>
                            <a:pt x="1086993" y="2395156"/>
                            <a:pt x="1042892" y="2390870"/>
                            <a:pt x="1042892" y="2390870"/>
                          </a:cubicBezTo>
                          <a:cubicBezTo>
                            <a:pt x="1018603" y="2389155"/>
                            <a:pt x="998696" y="2373154"/>
                            <a:pt x="991552" y="2355247"/>
                          </a:cubicBezTo>
                          <a:cubicBezTo>
                            <a:pt x="991552" y="2355247"/>
                            <a:pt x="972693" y="2308003"/>
                            <a:pt x="958215" y="2261330"/>
                          </a:cubicBezTo>
                          <a:cubicBezTo>
                            <a:pt x="943165" y="2215515"/>
                            <a:pt x="933259" y="2166842"/>
                            <a:pt x="933259" y="2166842"/>
                          </a:cubicBezTo>
                          <a:cubicBezTo>
                            <a:pt x="929164" y="2148268"/>
                            <a:pt x="915162" y="2133028"/>
                            <a:pt x="896398" y="2127218"/>
                          </a:cubicBezTo>
                          <a:cubicBezTo>
                            <a:pt x="896398" y="2127218"/>
                            <a:pt x="864870" y="2118646"/>
                            <a:pt x="835247" y="2104834"/>
                          </a:cubicBezTo>
                          <a:cubicBezTo>
                            <a:pt x="805243" y="2092166"/>
                            <a:pt x="775240" y="2079498"/>
                            <a:pt x="775240" y="2079498"/>
                          </a:cubicBezTo>
                          <a:cubicBezTo>
                            <a:pt x="775240" y="2079498"/>
                            <a:pt x="746665" y="2063972"/>
                            <a:pt x="718090" y="2048351"/>
                          </a:cubicBezTo>
                          <a:cubicBezTo>
                            <a:pt x="688848" y="2033778"/>
                            <a:pt x="662559" y="2014537"/>
                            <a:pt x="662559" y="2014537"/>
                          </a:cubicBezTo>
                          <a:cubicBezTo>
                            <a:pt x="646366" y="2003488"/>
                            <a:pt x="625602" y="2001964"/>
                            <a:pt x="608457" y="2010251"/>
                          </a:cubicBezTo>
                          <a:cubicBezTo>
                            <a:pt x="608457" y="2010251"/>
                            <a:pt x="563880" y="2032730"/>
                            <a:pt x="518255" y="2049304"/>
                          </a:cubicBezTo>
                          <a:cubicBezTo>
                            <a:pt x="472440" y="2066925"/>
                            <a:pt x="423386" y="2081498"/>
                            <a:pt x="423386" y="2081498"/>
                          </a:cubicBezTo>
                          <a:cubicBezTo>
                            <a:pt x="404812" y="2086927"/>
                            <a:pt x="379857" y="2081403"/>
                            <a:pt x="363474" y="2063496"/>
                          </a:cubicBezTo>
                          <a:cubicBezTo>
                            <a:pt x="363474" y="2063496"/>
                            <a:pt x="332708" y="2031682"/>
                            <a:pt x="302038" y="1999964"/>
                          </a:cubicBezTo>
                          <a:cubicBezTo>
                            <a:pt x="287083" y="1983676"/>
                            <a:pt x="273939" y="1965865"/>
                            <a:pt x="263461" y="1953101"/>
                          </a:cubicBezTo>
                          <a:cubicBezTo>
                            <a:pt x="253174" y="1940147"/>
                            <a:pt x="246316" y="1931479"/>
                            <a:pt x="246316" y="1931479"/>
                          </a:cubicBezTo>
                          <a:cubicBezTo>
                            <a:pt x="238887" y="1922049"/>
                            <a:pt x="233839" y="1911382"/>
                            <a:pt x="231648" y="1900904"/>
                          </a:cubicBezTo>
                          <a:cubicBezTo>
                            <a:pt x="229648" y="1890331"/>
                            <a:pt x="231076" y="1879473"/>
                            <a:pt x="234981" y="1870519"/>
                          </a:cubicBezTo>
                          <a:cubicBezTo>
                            <a:pt x="234981" y="1870519"/>
                            <a:pt x="255556" y="1823561"/>
                            <a:pt x="278606" y="1780127"/>
                          </a:cubicBezTo>
                          <a:cubicBezTo>
                            <a:pt x="290036" y="1758315"/>
                            <a:pt x="302038" y="1737265"/>
                            <a:pt x="311181" y="1721739"/>
                          </a:cubicBezTo>
                          <a:cubicBezTo>
                            <a:pt x="320611" y="1706118"/>
                            <a:pt x="327565" y="1695736"/>
                            <a:pt x="327565" y="1695736"/>
                          </a:cubicBezTo>
                          <a:cubicBezTo>
                            <a:pt x="337852" y="1679733"/>
                            <a:pt x="338899" y="1658874"/>
                            <a:pt x="329946" y="1641538"/>
                          </a:cubicBezTo>
                          <a:cubicBezTo>
                            <a:pt x="329946" y="1641538"/>
                            <a:pt x="326231" y="1634299"/>
                            <a:pt x="320611" y="1623441"/>
                          </a:cubicBezTo>
                          <a:cubicBezTo>
                            <a:pt x="314515" y="1612773"/>
                            <a:pt x="308515" y="1597723"/>
                            <a:pt x="302514" y="1582579"/>
                          </a:cubicBezTo>
                          <a:cubicBezTo>
                            <a:pt x="290417" y="1552384"/>
                            <a:pt x="278320" y="1522190"/>
                            <a:pt x="278320" y="1522190"/>
                          </a:cubicBezTo>
                          <a:cubicBezTo>
                            <a:pt x="278320" y="1522190"/>
                            <a:pt x="269081" y="1491043"/>
                            <a:pt x="259937" y="1459801"/>
                          </a:cubicBezTo>
                          <a:cubicBezTo>
                            <a:pt x="255270" y="1444180"/>
                            <a:pt x="250698" y="1428559"/>
                            <a:pt x="248888" y="1416462"/>
                          </a:cubicBezTo>
                          <a:cubicBezTo>
                            <a:pt x="246602" y="1404556"/>
                            <a:pt x="245078" y="1396555"/>
                            <a:pt x="245078" y="1396555"/>
                          </a:cubicBezTo>
                          <a:cubicBezTo>
                            <a:pt x="241363" y="1377315"/>
                            <a:pt x="227647" y="1361694"/>
                            <a:pt x="209645" y="1355503"/>
                          </a:cubicBezTo>
                          <a:cubicBezTo>
                            <a:pt x="209645" y="1355503"/>
                            <a:pt x="197739" y="1351693"/>
                            <a:pt x="180689" y="1345215"/>
                          </a:cubicBezTo>
                          <a:cubicBezTo>
                            <a:pt x="163925" y="1338738"/>
                            <a:pt x="141446" y="1329595"/>
                            <a:pt x="118967" y="1319593"/>
                          </a:cubicBezTo>
                          <a:cubicBezTo>
                            <a:pt x="74009" y="1299781"/>
                            <a:pt x="28860" y="1275683"/>
                            <a:pt x="28860" y="1275683"/>
                          </a:cubicBezTo>
                          <a:cubicBezTo>
                            <a:pt x="20288" y="1271016"/>
                            <a:pt x="12382" y="1263396"/>
                            <a:pt x="7429" y="1253871"/>
                          </a:cubicBezTo>
                          <a:cubicBezTo>
                            <a:pt x="2667" y="1244346"/>
                            <a:pt x="0" y="1232820"/>
                            <a:pt x="0" y="1220724"/>
                          </a:cubicBezTo>
                          <a:cubicBezTo>
                            <a:pt x="0" y="1220724"/>
                            <a:pt x="0" y="1209675"/>
                            <a:pt x="95" y="1193101"/>
                          </a:cubicBezTo>
                          <a:cubicBezTo>
                            <a:pt x="476" y="1176528"/>
                            <a:pt x="-191" y="1154430"/>
                            <a:pt x="1429" y="1132427"/>
                          </a:cubicBezTo>
                          <a:cubicBezTo>
                            <a:pt x="5905" y="1088421"/>
                            <a:pt x="10382" y="1044416"/>
                            <a:pt x="10382" y="1044416"/>
                          </a:cubicBezTo>
                          <a:cubicBezTo>
                            <a:pt x="12287" y="1020127"/>
                            <a:pt x="28384" y="1000315"/>
                            <a:pt x="46291" y="993076"/>
                          </a:cubicBezTo>
                          <a:cubicBezTo>
                            <a:pt x="46291" y="993076"/>
                            <a:pt x="93821" y="974217"/>
                            <a:pt x="140684" y="959548"/>
                          </a:cubicBezTo>
                          <a:cubicBezTo>
                            <a:pt x="186690" y="944308"/>
                            <a:pt x="235553" y="934212"/>
                            <a:pt x="235553" y="934212"/>
                          </a:cubicBezTo>
                          <a:cubicBezTo>
                            <a:pt x="254127" y="930116"/>
                            <a:pt x="269557" y="916019"/>
                            <a:pt x="275367" y="897350"/>
                          </a:cubicBezTo>
                          <a:cubicBezTo>
                            <a:pt x="275367" y="897350"/>
                            <a:pt x="284131" y="865822"/>
                            <a:pt x="298132" y="836295"/>
                          </a:cubicBezTo>
                          <a:cubicBezTo>
                            <a:pt x="310896" y="806386"/>
                            <a:pt x="323754" y="776382"/>
                            <a:pt x="323754" y="776382"/>
                          </a:cubicBezTo>
                          <a:cubicBezTo>
                            <a:pt x="323754" y="776382"/>
                            <a:pt x="339471" y="747807"/>
                            <a:pt x="355187" y="719232"/>
                          </a:cubicBezTo>
                          <a:cubicBezTo>
                            <a:pt x="369856" y="689991"/>
                            <a:pt x="389287" y="663702"/>
                            <a:pt x="389287" y="663702"/>
                          </a:cubicBezTo>
                          <a:cubicBezTo>
                            <a:pt x="400431" y="647414"/>
                            <a:pt x="402050" y="626745"/>
                            <a:pt x="393763" y="609695"/>
                          </a:cubicBezTo>
                          <a:cubicBezTo>
                            <a:pt x="393763" y="609695"/>
                            <a:pt x="371475" y="565404"/>
                            <a:pt x="354996" y="519969"/>
                          </a:cubicBezTo>
                          <a:cubicBezTo>
                            <a:pt x="337566" y="474249"/>
                            <a:pt x="323088" y="425481"/>
                            <a:pt x="323088" y="425481"/>
                          </a:cubicBezTo>
                          <a:cubicBezTo>
                            <a:pt x="317659" y="407003"/>
                            <a:pt x="323373" y="382143"/>
                            <a:pt x="341376" y="365664"/>
                          </a:cubicBezTo>
                          <a:cubicBezTo>
                            <a:pt x="341376" y="365664"/>
                            <a:pt x="373285" y="334899"/>
                            <a:pt x="405289" y="304133"/>
                          </a:cubicBezTo>
                          <a:cubicBezTo>
                            <a:pt x="421671" y="289274"/>
                            <a:pt x="439578" y="276129"/>
                            <a:pt x="452437" y="265557"/>
                          </a:cubicBezTo>
                          <a:cubicBezTo>
                            <a:pt x="465486" y="255270"/>
                            <a:pt x="474154" y="248412"/>
                            <a:pt x="474154" y="248412"/>
                          </a:cubicBezTo>
                          <a:cubicBezTo>
                            <a:pt x="483679" y="240887"/>
                            <a:pt x="494443" y="235839"/>
                            <a:pt x="504920" y="233648"/>
                          </a:cubicBezTo>
                          <a:cubicBezTo>
                            <a:pt x="515588" y="231648"/>
                            <a:pt x="526447" y="233077"/>
                            <a:pt x="535400" y="236886"/>
                          </a:cubicBezTo>
                          <a:cubicBezTo>
                            <a:pt x="535400" y="236886"/>
                            <a:pt x="582453" y="257175"/>
                            <a:pt x="625888" y="280035"/>
                          </a:cubicBezTo>
                          <a:cubicBezTo>
                            <a:pt x="647700" y="291369"/>
                            <a:pt x="668845" y="303276"/>
                            <a:pt x="684371" y="312324"/>
                          </a:cubicBezTo>
                          <a:cubicBezTo>
                            <a:pt x="699992" y="321659"/>
                            <a:pt x="710374" y="328517"/>
                            <a:pt x="710374" y="328517"/>
                          </a:cubicBezTo>
                          <a:cubicBezTo>
                            <a:pt x="726376" y="338804"/>
                            <a:pt x="747331" y="339756"/>
                            <a:pt x="764762" y="330708"/>
                          </a:cubicBezTo>
                          <a:cubicBezTo>
                            <a:pt x="764762" y="330708"/>
                            <a:pt x="772001" y="326993"/>
                            <a:pt x="782860" y="321373"/>
                          </a:cubicBezTo>
                          <a:cubicBezTo>
                            <a:pt x="793528" y="315182"/>
                            <a:pt x="808768" y="309181"/>
                            <a:pt x="823912" y="303180"/>
                          </a:cubicBezTo>
                          <a:cubicBezTo>
                            <a:pt x="854297" y="290988"/>
                            <a:pt x="884586" y="278796"/>
                            <a:pt x="884586" y="278796"/>
                          </a:cubicBezTo>
                          <a:cubicBezTo>
                            <a:pt x="884586" y="278796"/>
                            <a:pt x="915924" y="269462"/>
                            <a:pt x="947261" y="260223"/>
                          </a:cubicBezTo>
                          <a:cubicBezTo>
                            <a:pt x="962882" y="255460"/>
                            <a:pt x="978503" y="250793"/>
                            <a:pt x="990695" y="248983"/>
                          </a:cubicBezTo>
                          <a:cubicBezTo>
                            <a:pt x="1002697" y="246602"/>
                            <a:pt x="1010698" y="245078"/>
                            <a:pt x="1010698" y="245078"/>
                          </a:cubicBezTo>
                          <a:cubicBezTo>
                            <a:pt x="1029938" y="241363"/>
                            <a:pt x="1045749" y="227647"/>
                            <a:pt x="1052036" y="209645"/>
                          </a:cubicBezTo>
                          <a:cubicBezTo>
                            <a:pt x="1052036" y="209645"/>
                            <a:pt x="1055941" y="197739"/>
                            <a:pt x="1062514" y="180689"/>
                          </a:cubicBezTo>
                          <a:cubicBezTo>
                            <a:pt x="1068991" y="163925"/>
                            <a:pt x="1078325" y="141541"/>
                            <a:pt x="1088422" y="119062"/>
                          </a:cubicBezTo>
                          <a:cubicBezTo>
                            <a:pt x="1108424" y="74104"/>
                            <a:pt x="1132808" y="28956"/>
                            <a:pt x="1132808" y="28956"/>
                          </a:cubicBezTo>
                          <a:cubicBezTo>
                            <a:pt x="1137380" y="20383"/>
                            <a:pt x="1145095" y="12573"/>
                            <a:pt x="1154716" y="7524"/>
                          </a:cubicBezTo>
                          <a:cubicBezTo>
                            <a:pt x="1164336" y="2762"/>
                            <a:pt x="1175956" y="95"/>
                            <a:pt x="1188053" y="0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7AFF2C5-8C0C-EE5F-03BC-A19DE1EDB1FE}"/>
                  </a:ext>
                </a:extLst>
              </p:cNvPr>
              <p:cNvSpPr/>
              <p:nvPr/>
            </p:nvSpPr>
            <p:spPr>
              <a:xfrm>
                <a:off x="9699331" y="6042487"/>
                <a:ext cx="763680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C67FA252-1ACA-3555-9432-F14CD961412C}"/>
              </a:ext>
            </a:extLst>
          </p:cNvPr>
          <p:cNvSpPr/>
          <p:nvPr/>
        </p:nvSpPr>
        <p:spPr>
          <a:xfrm>
            <a:off x="11070454" y="0"/>
            <a:ext cx="1121546" cy="2123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bg2"/>
                </a:solidFill>
              </a:rPr>
              <a:t>SC-Content</a:t>
            </a:r>
          </a:p>
        </p:txBody>
      </p:sp>
    </p:spTree>
    <p:extLst>
      <p:ext uri="{BB962C8B-B14F-4D97-AF65-F5344CB8AC3E}">
        <p14:creationId xmlns:p14="http://schemas.microsoft.com/office/powerpoint/2010/main" val="4095667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621E8-39D6-87A3-74F4-55F610213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600" dirty="0"/>
              <a:t>Turnaround and Transformation Plan for Stabilization of Business Viability</a:t>
            </a:r>
            <a:endParaRPr lang="en-US" sz="2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111DF9-296C-7C32-F4C3-3E4AB4634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56BD2-AA98-8D24-E61A-CFD9EFB442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/>
              <a:t>This slide covers measures realise short-term revenue generation, sustainable growth, productivity improvements and organizational change. It includes transformation plan to help in stabilizing and reducing damage to </a:t>
            </a:r>
          </a:p>
          <a:p>
            <a:r>
              <a:rPr lang="en-IN" dirty="0"/>
              <a:t>business viability.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1317CB05-E4F8-678B-ABED-64B1B7465161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F4E8E9-8836-100A-DF7C-A9C356D9B5B5}"/>
              </a:ext>
            </a:extLst>
          </p:cNvPr>
          <p:cNvGrpSpPr/>
          <p:nvPr/>
        </p:nvGrpSpPr>
        <p:grpSpPr>
          <a:xfrm>
            <a:off x="550465" y="1030973"/>
            <a:ext cx="11098043" cy="5305118"/>
            <a:chOff x="550465" y="1030973"/>
            <a:chExt cx="11098043" cy="5305118"/>
          </a:xfrm>
        </p:grpSpPr>
        <p:sp>
          <p:nvSpPr>
            <p:cNvPr id="7" name="Graphic 82">
              <a:extLst>
                <a:ext uri="{FF2B5EF4-FFF2-40B4-BE49-F238E27FC236}">
                  <a16:creationId xmlns:a16="http://schemas.microsoft.com/office/drawing/2014/main" id="{A37E1B6D-E9E8-C4BC-FCCF-7B442DD9A1A2}"/>
                </a:ext>
              </a:extLst>
            </p:cNvPr>
            <p:cNvSpPr/>
            <p:nvPr/>
          </p:nvSpPr>
          <p:spPr>
            <a:xfrm>
              <a:off x="2874748" y="3781866"/>
              <a:ext cx="436781" cy="368266"/>
            </a:xfrm>
            <a:custGeom>
              <a:avLst/>
              <a:gdLst>
                <a:gd name="connsiteX0" fmla="*/ 3334272 w 5496197"/>
                <a:gd name="connsiteY0" fmla="*/ 66192 h 4634048"/>
                <a:gd name="connsiteX1" fmla="*/ 3183377 w 5496197"/>
                <a:gd name="connsiteY1" fmla="*/ 7486 h 4634048"/>
                <a:gd name="connsiteX2" fmla="*/ 3035234 w 5496197"/>
                <a:gd name="connsiteY2" fmla="*/ 66192 h 4634048"/>
                <a:gd name="connsiteX3" fmla="*/ 2973237 w 5496197"/>
                <a:gd name="connsiteY3" fmla="*/ 213796 h 4634048"/>
                <a:gd name="connsiteX4" fmla="*/ 2973237 w 5496197"/>
                <a:gd name="connsiteY4" fmla="*/ 1475668 h 4634048"/>
                <a:gd name="connsiteX5" fmla="*/ 7348 w 5496197"/>
                <a:gd name="connsiteY5" fmla="*/ 1475668 h 4634048"/>
                <a:gd name="connsiteX6" fmla="*/ 7348 w 5496197"/>
                <a:gd name="connsiteY6" fmla="*/ 3155584 h 4634048"/>
                <a:gd name="connsiteX7" fmla="*/ 2973237 w 5496197"/>
                <a:gd name="connsiteY7" fmla="*/ 3155584 h 4634048"/>
                <a:gd name="connsiteX8" fmla="*/ 2973237 w 5496197"/>
                <a:gd name="connsiteY8" fmla="*/ 4417456 h 4634048"/>
                <a:gd name="connsiteX9" fmla="*/ 3035272 w 5496197"/>
                <a:gd name="connsiteY9" fmla="*/ 4565021 h 4634048"/>
                <a:gd name="connsiteX10" fmla="*/ 3182837 w 5496197"/>
                <a:gd name="connsiteY10" fmla="*/ 4627056 h 4634048"/>
                <a:gd name="connsiteX11" fmla="*/ 3340855 w 5496197"/>
                <a:gd name="connsiteY11" fmla="*/ 4561767 h 4634048"/>
                <a:gd name="connsiteX12" fmla="*/ 5434505 w 5496197"/>
                <a:gd name="connsiteY12" fmla="*/ 2459888 h 4634048"/>
                <a:gd name="connsiteX13" fmla="*/ 5493747 w 5496197"/>
                <a:gd name="connsiteY13" fmla="*/ 2315605 h 4634048"/>
                <a:gd name="connsiteX14" fmla="*/ 5434505 w 5496197"/>
                <a:gd name="connsiteY14" fmla="*/ 2164749 h 463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96197" h="4634048">
                  <a:moveTo>
                    <a:pt x="3334272" y="66192"/>
                  </a:moveTo>
                  <a:cubicBezTo>
                    <a:pt x="3294204" y="26659"/>
                    <a:pt x="3239630" y="5419"/>
                    <a:pt x="3183377" y="7486"/>
                  </a:cubicBezTo>
                  <a:cubicBezTo>
                    <a:pt x="3128039" y="5917"/>
                    <a:pt x="3074501" y="27156"/>
                    <a:pt x="3035234" y="66192"/>
                  </a:cubicBezTo>
                  <a:cubicBezTo>
                    <a:pt x="2995280" y="104883"/>
                    <a:pt x="2972892" y="158193"/>
                    <a:pt x="2973237" y="213796"/>
                  </a:cubicBezTo>
                  <a:lnTo>
                    <a:pt x="2973237" y="1475668"/>
                  </a:lnTo>
                  <a:lnTo>
                    <a:pt x="7348" y="1475668"/>
                  </a:lnTo>
                  <a:lnTo>
                    <a:pt x="7348" y="3155584"/>
                  </a:lnTo>
                  <a:lnTo>
                    <a:pt x="2973237" y="3155584"/>
                  </a:lnTo>
                  <a:lnTo>
                    <a:pt x="2973237" y="4417456"/>
                  </a:lnTo>
                  <a:cubicBezTo>
                    <a:pt x="2973811" y="4472871"/>
                    <a:pt x="2996084" y="4525832"/>
                    <a:pt x="3035272" y="4565021"/>
                  </a:cubicBezTo>
                  <a:cubicBezTo>
                    <a:pt x="3074461" y="4604209"/>
                    <a:pt x="3127427" y="4626482"/>
                    <a:pt x="3182837" y="4627056"/>
                  </a:cubicBezTo>
                  <a:cubicBezTo>
                    <a:pt x="3241620" y="4624836"/>
                    <a:pt x="3297650" y="4601684"/>
                    <a:pt x="3340855" y="4561767"/>
                  </a:cubicBezTo>
                  <a:lnTo>
                    <a:pt x="5434505" y="2459888"/>
                  </a:lnTo>
                  <a:cubicBezTo>
                    <a:pt x="5473502" y="2422153"/>
                    <a:pt x="5494972" y="2369877"/>
                    <a:pt x="5493747" y="2315605"/>
                  </a:cubicBezTo>
                  <a:cubicBezTo>
                    <a:pt x="5495737" y="2259272"/>
                    <a:pt x="5474268" y="2204663"/>
                    <a:pt x="5434505" y="216474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67000">
                  <a:schemeClr val="bg2">
                    <a:lumMod val="85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B4AECA3-78C5-4762-D929-4147556C7158}"/>
                </a:ext>
              </a:extLst>
            </p:cNvPr>
            <p:cNvGrpSpPr/>
            <p:nvPr/>
          </p:nvGrpSpPr>
          <p:grpSpPr>
            <a:xfrm>
              <a:off x="6451573" y="1030973"/>
              <a:ext cx="5196935" cy="5305118"/>
              <a:chOff x="6215602" y="1030973"/>
              <a:chExt cx="5196935" cy="5305118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2A4E4595-3C77-655A-4BCE-54DCCCA52CF1}"/>
                  </a:ext>
                </a:extLst>
              </p:cNvPr>
              <p:cNvGrpSpPr/>
              <p:nvPr/>
            </p:nvGrpSpPr>
            <p:grpSpPr>
              <a:xfrm>
                <a:off x="6215602" y="1600012"/>
                <a:ext cx="5196935" cy="4736079"/>
                <a:chOff x="6215602" y="1600012"/>
                <a:chExt cx="5196935" cy="4736079"/>
              </a:xfrm>
            </p:grpSpPr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C061ED0E-1FD5-F261-4000-CCE600D653C0}"/>
                    </a:ext>
                  </a:extLst>
                </p:cNvPr>
                <p:cNvGrpSpPr/>
                <p:nvPr/>
              </p:nvGrpSpPr>
              <p:grpSpPr>
                <a:xfrm>
                  <a:off x="6216125" y="2339346"/>
                  <a:ext cx="5195888" cy="1796584"/>
                  <a:chOff x="6216125" y="2339346"/>
                  <a:chExt cx="5195888" cy="1796584"/>
                </a:xfrm>
              </p:grpSpPr>
              <p:grpSp>
                <p:nvGrpSpPr>
                  <p:cNvPr id="57" name="Group 56">
                    <a:extLst>
                      <a:ext uri="{FF2B5EF4-FFF2-40B4-BE49-F238E27FC236}">
                        <a16:creationId xmlns:a16="http://schemas.microsoft.com/office/drawing/2014/main" id="{D44F2A63-A8E4-11BE-C389-32A973E4C0B6}"/>
                      </a:ext>
                    </a:extLst>
                  </p:cNvPr>
                  <p:cNvGrpSpPr/>
                  <p:nvPr/>
                </p:nvGrpSpPr>
                <p:grpSpPr>
                  <a:xfrm>
                    <a:off x="6225382" y="2401100"/>
                    <a:ext cx="5177375" cy="1734830"/>
                    <a:chOff x="6225382" y="2401100"/>
                    <a:chExt cx="5177375" cy="1734830"/>
                  </a:xfrm>
                </p:grpSpPr>
                <p:sp>
                  <p:nvSpPr>
                    <p:cNvPr id="61" name="Rectangle: Rounded Corners 60">
                      <a:extLst>
                        <a:ext uri="{FF2B5EF4-FFF2-40B4-BE49-F238E27FC236}">
                          <a16:creationId xmlns:a16="http://schemas.microsoft.com/office/drawing/2014/main" id="{9BDAA444-C5EF-562B-0036-4457F39FA5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25382" y="2401100"/>
                      <a:ext cx="5177375" cy="1734830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chemeClr val="accent1">
                        <a:lumMod val="20000"/>
                        <a:lumOff val="80000"/>
                        <a:alpha val="36000"/>
                      </a:schemeClr>
                    </a:solidFill>
                    <a:ln w="6350">
                      <a:noFill/>
                      <a:prstDash val="solid"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182880" marR="0" lvl="0" indent="-18288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2" name="Rectangle 61">
                      <a:extLst>
                        <a:ext uri="{FF2B5EF4-FFF2-40B4-BE49-F238E27FC236}">
                          <a16:creationId xmlns:a16="http://schemas.microsoft.com/office/drawing/2014/main" id="{30A9E35D-5F91-5474-311B-4171ECF713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76509" y="2966928"/>
                      <a:ext cx="4398133" cy="93871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Retest restructuring concept and business plan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Recalibrate to market events and developments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 text here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58" name="Group 57">
                    <a:extLst>
                      <a:ext uri="{FF2B5EF4-FFF2-40B4-BE49-F238E27FC236}">
                        <a16:creationId xmlns:a16="http://schemas.microsoft.com/office/drawing/2014/main" id="{105B7616-C941-64E7-6650-231C9037E933}"/>
                      </a:ext>
                    </a:extLst>
                  </p:cNvPr>
                  <p:cNvGrpSpPr/>
                  <p:nvPr/>
                </p:nvGrpSpPr>
                <p:grpSpPr>
                  <a:xfrm>
                    <a:off x="6216125" y="2339346"/>
                    <a:ext cx="5195888" cy="495263"/>
                    <a:chOff x="6209775" y="2194206"/>
                    <a:chExt cx="5195888" cy="495263"/>
                  </a:xfrm>
                </p:grpSpPr>
                <p:sp>
                  <p:nvSpPr>
                    <p:cNvPr id="59" name="Rectangle: Top Corners Rounded 58">
                      <a:extLst>
                        <a:ext uri="{FF2B5EF4-FFF2-40B4-BE49-F238E27FC236}">
                          <a16:creationId xmlns:a16="http://schemas.microsoft.com/office/drawing/2014/main" id="{CE8FC939-9826-1A25-90C6-FC4779DE8B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09775" y="2194206"/>
                      <a:ext cx="5195888" cy="495263"/>
                    </a:xfrm>
                    <a:prstGeom prst="round2SameRect">
                      <a:avLst>
                        <a:gd name="adj1" fmla="val 0"/>
                        <a:gd name="adj2" fmla="val 0"/>
                      </a:avLst>
                    </a:prstGeom>
                    <a:solidFill>
                      <a:schemeClr val="accent1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182880" marR="0" lvl="0" indent="-18288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0" name="TextBox 59">
                      <a:extLst>
                        <a:ext uri="{FF2B5EF4-FFF2-40B4-BE49-F238E27FC236}">
                          <a16:creationId xmlns:a16="http://schemas.microsoft.com/office/drawing/2014/main" id="{DAEF7E6A-9FFC-A44E-97AC-8F01381FB13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70159" y="2303338"/>
                      <a:ext cx="440605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Iterative improvement of restructuring concept &amp; plan</a:t>
                      </a:r>
                    </a:p>
                  </p:txBody>
                </p:sp>
              </p:grpSp>
            </p:grpSp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A29FFC11-7942-D0B0-07D7-E0D169F9EFB7}"/>
                    </a:ext>
                  </a:extLst>
                </p:cNvPr>
                <p:cNvGrpSpPr/>
                <p:nvPr/>
              </p:nvGrpSpPr>
              <p:grpSpPr>
                <a:xfrm>
                  <a:off x="6217173" y="4221169"/>
                  <a:ext cx="5193792" cy="2114922"/>
                  <a:chOff x="6217173" y="4221169"/>
                  <a:chExt cx="5193792" cy="2114922"/>
                </a:xfrm>
              </p:grpSpPr>
              <p:sp>
                <p:nvSpPr>
                  <p:cNvPr id="51" name="Rectangle: Rounded Corners 50">
                    <a:extLst>
                      <a:ext uri="{FF2B5EF4-FFF2-40B4-BE49-F238E27FC236}">
                        <a16:creationId xmlns:a16="http://schemas.microsoft.com/office/drawing/2014/main" id="{872D3E7C-A51C-FF0C-305A-E8577603FC26}"/>
                      </a:ext>
                    </a:extLst>
                  </p:cNvPr>
                  <p:cNvSpPr/>
                  <p:nvPr/>
                </p:nvSpPr>
                <p:spPr>
                  <a:xfrm>
                    <a:off x="6220289" y="4372811"/>
                    <a:ext cx="5187561" cy="1963280"/>
                  </a:xfrm>
                  <a:prstGeom prst="roundRect">
                    <a:avLst>
                      <a:gd name="adj" fmla="val 931"/>
                    </a:avLst>
                  </a:prstGeom>
                  <a:solidFill>
                    <a:schemeClr val="accent1">
                      <a:lumMod val="20000"/>
                      <a:lumOff val="80000"/>
                      <a:alpha val="36000"/>
                    </a:schemeClr>
                  </a:solidFill>
                  <a:ln w="6350">
                    <a:noFill/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182880" marR="0" lvl="0" indent="-18288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2" name="Group 51">
                    <a:extLst>
                      <a:ext uri="{FF2B5EF4-FFF2-40B4-BE49-F238E27FC236}">
                        <a16:creationId xmlns:a16="http://schemas.microsoft.com/office/drawing/2014/main" id="{53C85FC4-AB92-B7AA-8DE6-53A78DE39D82}"/>
                      </a:ext>
                    </a:extLst>
                  </p:cNvPr>
                  <p:cNvGrpSpPr/>
                  <p:nvPr/>
                </p:nvGrpSpPr>
                <p:grpSpPr>
                  <a:xfrm>
                    <a:off x="6217173" y="4221169"/>
                    <a:ext cx="5193792" cy="1788821"/>
                    <a:chOff x="6210823" y="4076029"/>
                    <a:chExt cx="5193792" cy="1788821"/>
                  </a:xfrm>
                </p:grpSpPr>
                <p:sp>
                  <p:nvSpPr>
                    <p:cNvPr id="53" name="Rectangle 52">
                      <a:extLst>
                        <a:ext uri="{FF2B5EF4-FFF2-40B4-BE49-F238E27FC236}">
                          <a16:creationId xmlns:a16="http://schemas.microsoft.com/office/drawing/2014/main" id="{2A95F9A7-267B-8E62-5035-9719D7B06C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70159" y="4587577"/>
                      <a:ext cx="3698614" cy="127727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Sales push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Reduction in operating expenses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Optimise product portfolio and sales channel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grpSp>
                  <p:nvGrpSpPr>
                    <p:cNvPr id="54" name="Group 53">
                      <a:extLst>
                        <a:ext uri="{FF2B5EF4-FFF2-40B4-BE49-F238E27FC236}">
                          <a16:creationId xmlns:a16="http://schemas.microsoft.com/office/drawing/2014/main" id="{2B310B4B-4ACB-300D-4E74-13C32979BF7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10823" y="4076029"/>
                      <a:ext cx="5193792" cy="276999"/>
                      <a:chOff x="6210823" y="4076029"/>
                      <a:chExt cx="5193792" cy="276999"/>
                    </a:xfrm>
                  </p:grpSpPr>
                  <p:sp>
                    <p:nvSpPr>
                      <p:cNvPr id="55" name="Rectangle: Rounded Corners 54">
                        <a:extLst>
                          <a:ext uri="{FF2B5EF4-FFF2-40B4-BE49-F238E27FC236}">
                            <a16:creationId xmlns:a16="http://schemas.microsoft.com/office/drawing/2014/main" id="{376C4940-CCC3-3E07-A4C7-AC31D18B13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10823" y="4086961"/>
                        <a:ext cx="5193792" cy="255134"/>
                      </a:xfrm>
                      <a:prstGeom prst="roundRect">
                        <a:avLst>
                          <a:gd name="adj" fmla="val 0"/>
                        </a:avLst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182880" marR="0" lvl="0" indent="-18288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6" name="TextBox 55">
                        <a:extLst>
                          <a:ext uri="{FF2B5EF4-FFF2-40B4-BE49-F238E27FC236}">
                            <a16:creationId xmlns:a16="http://schemas.microsoft.com/office/drawing/2014/main" id="{3D752B69-E8CD-F16C-7218-22E613D862B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370159" y="4076029"/>
                        <a:ext cx="1728358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bg2"/>
                            </a:solidFill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Restructuring Program</a:t>
                        </a:r>
                      </a:p>
                    </p:txBody>
                  </p:sp>
                </p:grpSp>
              </p:grpSp>
            </p:grp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CB5A06CA-B935-9E1E-A890-482B77349375}"/>
                    </a:ext>
                  </a:extLst>
                </p:cNvPr>
                <p:cNvGrpSpPr/>
                <p:nvPr/>
              </p:nvGrpSpPr>
              <p:grpSpPr>
                <a:xfrm>
                  <a:off x="6215602" y="1600012"/>
                  <a:ext cx="5196935" cy="564207"/>
                  <a:chOff x="6215602" y="1600012"/>
                  <a:chExt cx="5196935" cy="564207"/>
                </a:xfrm>
              </p:grpSpPr>
              <p:sp>
                <p:nvSpPr>
                  <p:cNvPr id="49" name="Rectangle: Rounded Corners 48">
                    <a:extLst>
                      <a:ext uri="{FF2B5EF4-FFF2-40B4-BE49-F238E27FC236}">
                        <a16:creationId xmlns:a16="http://schemas.microsoft.com/office/drawing/2014/main" id="{7FDE4BA0-A1B4-8F99-0E1C-CCD213453FD2}"/>
                      </a:ext>
                    </a:extLst>
                  </p:cNvPr>
                  <p:cNvSpPr/>
                  <p:nvPr/>
                </p:nvSpPr>
                <p:spPr>
                  <a:xfrm>
                    <a:off x="6215602" y="1600012"/>
                    <a:ext cx="5196935" cy="564207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E83A5A1A-8AA4-1682-0F29-2022109D4ACA}"/>
                      </a:ext>
                    </a:extLst>
                  </p:cNvPr>
                  <p:cNvSpPr txBox="1"/>
                  <p:nvPr/>
                </p:nvSpPr>
                <p:spPr>
                  <a:xfrm>
                    <a:off x="7661350" y="1766327"/>
                    <a:ext cx="2305439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ctr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rPr>
                      <a:t>Step 02. Implementation</a:t>
                    </a:r>
                  </a:p>
                </p:txBody>
              </p:sp>
            </p:grp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DB86B28D-8FD8-607C-7238-F42BB6FF3035}"/>
                  </a:ext>
                </a:extLst>
              </p:cNvPr>
              <p:cNvGrpSpPr/>
              <p:nvPr/>
            </p:nvGrpSpPr>
            <p:grpSpPr>
              <a:xfrm>
                <a:off x="8436876" y="1030973"/>
                <a:ext cx="754387" cy="754387"/>
                <a:chOff x="8430527" y="1030973"/>
                <a:chExt cx="754387" cy="754387"/>
              </a:xfrm>
            </p:grpSpPr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547B8C1E-0B84-3371-47A9-5942EB8B073F}"/>
                    </a:ext>
                  </a:extLst>
                </p:cNvPr>
                <p:cNvSpPr/>
                <p:nvPr/>
              </p:nvSpPr>
              <p:spPr>
                <a:xfrm>
                  <a:off x="8430527" y="1030973"/>
                  <a:ext cx="754387" cy="754387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2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C02B7234-99AC-3C1A-C206-6052FE76B843}"/>
                    </a:ext>
                  </a:extLst>
                </p:cNvPr>
                <p:cNvSpPr/>
                <p:nvPr/>
              </p:nvSpPr>
              <p:spPr>
                <a:xfrm>
                  <a:off x="8500943" y="1101377"/>
                  <a:ext cx="613554" cy="613578"/>
                </a:xfrm>
                <a:custGeom>
                  <a:avLst/>
                  <a:gdLst>
                    <a:gd name="connsiteX0" fmla="*/ 1134236 w 2400205"/>
                    <a:gd name="connsiteY0" fmla="*/ 1598772 h 2400301"/>
                    <a:gd name="connsiteX1" fmla="*/ 1265776 w 2400205"/>
                    <a:gd name="connsiteY1" fmla="*/ 1598772 h 2400301"/>
                    <a:gd name="connsiteX2" fmla="*/ 1289017 w 2400205"/>
                    <a:gd name="connsiteY2" fmla="*/ 1621536 h 2400301"/>
                    <a:gd name="connsiteX3" fmla="*/ 1289017 w 2400205"/>
                    <a:gd name="connsiteY3" fmla="*/ 1640110 h 2400301"/>
                    <a:gd name="connsiteX4" fmla="*/ 1265776 w 2400205"/>
                    <a:gd name="connsiteY4" fmla="*/ 1662875 h 2400301"/>
                    <a:gd name="connsiteX5" fmla="*/ 1134236 w 2400205"/>
                    <a:gd name="connsiteY5" fmla="*/ 1662875 h 2400301"/>
                    <a:gd name="connsiteX6" fmla="*/ 1110995 w 2400205"/>
                    <a:gd name="connsiteY6" fmla="*/ 1640110 h 2400301"/>
                    <a:gd name="connsiteX7" fmla="*/ 1110995 w 2400205"/>
                    <a:gd name="connsiteY7" fmla="*/ 1621536 h 2400301"/>
                    <a:gd name="connsiteX8" fmla="*/ 1134236 w 2400205"/>
                    <a:gd name="connsiteY8" fmla="*/ 1598772 h 2400301"/>
                    <a:gd name="connsiteX9" fmla="*/ 2031111 w 2400205"/>
                    <a:gd name="connsiteY9" fmla="*/ 1572578 h 2400301"/>
                    <a:gd name="connsiteX10" fmla="*/ 2209801 w 2400205"/>
                    <a:gd name="connsiteY10" fmla="*/ 1572578 h 2400301"/>
                    <a:gd name="connsiteX11" fmla="*/ 1830419 w 2400205"/>
                    <a:gd name="connsiteY11" fmla="*/ 2069688 h 2400301"/>
                    <a:gd name="connsiteX12" fmla="*/ 1239869 w 2400205"/>
                    <a:gd name="connsiteY12" fmla="*/ 2275333 h 2400301"/>
                    <a:gd name="connsiteX13" fmla="*/ 1200055 w 2400205"/>
                    <a:gd name="connsiteY13" fmla="*/ 2276856 h 2400301"/>
                    <a:gd name="connsiteX14" fmla="*/ 1200055 w 2400205"/>
                    <a:gd name="connsiteY14" fmla="*/ 2400301 h 2400301"/>
                    <a:gd name="connsiteX15" fmla="*/ 951738 w 2400205"/>
                    <a:gd name="connsiteY15" fmla="*/ 2193322 h 2400301"/>
                    <a:gd name="connsiteX16" fmla="*/ 1200055 w 2400205"/>
                    <a:gd name="connsiteY16" fmla="*/ 1986439 h 2400301"/>
                    <a:gd name="connsiteX17" fmla="*/ 1200055 w 2400205"/>
                    <a:gd name="connsiteY17" fmla="*/ 2111788 h 2400301"/>
                    <a:gd name="connsiteX18" fmla="*/ 1243489 w 2400205"/>
                    <a:gd name="connsiteY18" fmla="*/ 2109693 h 2400301"/>
                    <a:gd name="connsiteX19" fmla="*/ 1713452 w 2400205"/>
                    <a:gd name="connsiteY19" fmla="*/ 1952816 h 2400301"/>
                    <a:gd name="connsiteX20" fmla="*/ 2031111 w 2400205"/>
                    <a:gd name="connsiteY20" fmla="*/ 1572578 h 2400301"/>
                    <a:gd name="connsiteX21" fmla="*/ 1094612 w 2400205"/>
                    <a:gd name="connsiteY21" fmla="*/ 1495616 h 2400301"/>
                    <a:gd name="connsiteX22" fmla="*/ 1305496 w 2400205"/>
                    <a:gd name="connsiteY22" fmla="*/ 1495616 h 2400301"/>
                    <a:gd name="connsiteX23" fmla="*/ 1328737 w 2400205"/>
                    <a:gd name="connsiteY23" fmla="*/ 1518380 h 2400301"/>
                    <a:gd name="connsiteX24" fmla="*/ 1328737 w 2400205"/>
                    <a:gd name="connsiteY24" fmla="*/ 1536954 h 2400301"/>
                    <a:gd name="connsiteX25" fmla="*/ 1305496 w 2400205"/>
                    <a:gd name="connsiteY25" fmla="*/ 1559719 h 2400301"/>
                    <a:gd name="connsiteX26" fmla="*/ 1094612 w 2400205"/>
                    <a:gd name="connsiteY26" fmla="*/ 1559719 h 2400301"/>
                    <a:gd name="connsiteX27" fmla="*/ 1071372 w 2400205"/>
                    <a:gd name="connsiteY27" fmla="*/ 1536954 h 2400301"/>
                    <a:gd name="connsiteX28" fmla="*/ 1071372 w 2400205"/>
                    <a:gd name="connsiteY28" fmla="*/ 1518380 h 2400301"/>
                    <a:gd name="connsiteX29" fmla="*/ 1094612 w 2400205"/>
                    <a:gd name="connsiteY29" fmla="*/ 1495616 h 2400301"/>
                    <a:gd name="connsiteX30" fmla="*/ 1178433 w 2400205"/>
                    <a:gd name="connsiteY30" fmla="*/ 1250061 h 2400301"/>
                    <a:gd name="connsiteX31" fmla="*/ 1222914 w 2400205"/>
                    <a:gd name="connsiteY31" fmla="*/ 1250061 h 2400301"/>
                    <a:gd name="connsiteX32" fmla="*/ 1222914 w 2400205"/>
                    <a:gd name="connsiteY32" fmla="*/ 1456467 h 2400301"/>
                    <a:gd name="connsiteX33" fmla="*/ 1178433 w 2400205"/>
                    <a:gd name="connsiteY33" fmla="*/ 1456467 h 2400301"/>
                    <a:gd name="connsiteX34" fmla="*/ 1290351 w 2400205"/>
                    <a:gd name="connsiteY34" fmla="*/ 1155192 h 2400301"/>
                    <a:gd name="connsiteX35" fmla="*/ 1301399 w 2400205"/>
                    <a:gd name="connsiteY35" fmla="*/ 1155192 h 2400301"/>
                    <a:gd name="connsiteX36" fmla="*/ 1329784 w 2400205"/>
                    <a:gd name="connsiteY36" fmla="*/ 1183100 h 2400301"/>
                    <a:gd name="connsiteX37" fmla="*/ 1301399 w 2400205"/>
                    <a:gd name="connsiteY37" fmla="*/ 1211008 h 2400301"/>
                    <a:gd name="connsiteX38" fmla="*/ 1261966 w 2400205"/>
                    <a:gd name="connsiteY38" fmla="*/ 1211008 h 2400301"/>
                    <a:gd name="connsiteX39" fmla="*/ 1261966 w 2400205"/>
                    <a:gd name="connsiteY39" fmla="*/ 1183100 h 2400301"/>
                    <a:gd name="connsiteX40" fmla="*/ 1290351 w 2400205"/>
                    <a:gd name="connsiteY40" fmla="*/ 1155192 h 2400301"/>
                    <a:gd name="connsiteX41" fmla="*/ 1100612 w 2400205"/>
                    <a:gd name="connsiteY41" fmla="*/ 1155192 h 2400301"/>
                    <a:gd name="connsiteX42" fmla="*/ 1110994 w 2400205"/>
                    <a:gd name="connsiteY42" fmla="*/ 1155192 h 2400301"/>
                    <a:gd name="connsiteX43" fmla="*/ 1139380 w 2400205"/>
                    <a:gd name="connsiteY43" fmla="*/ 1183100 h 2400301"/>
                    <a:gd name="connsiteX44" fmla="*/ 1139380 w 2400205"/>
                    <a:gd name="connsiteY44" fmla="*/ 1211008 h 2400301"/>
                    <a:gd name="connsiteX45" fmla="*/ 1100612 w 2400205"/>
                    <a:gd name="connsiteY45" fmla="*/ 1211008 h 2400301"/>
                    <a:gd name="connsiteX46" fmla="*/ 1072228 w 2400205"/>
                    <a:gd name="connsiteY46" fmla="*/ 1183100 h 2400301"/>
                    <a:gd name="connsiteX47" fmla="*/ 1100612 w 2400205"/>
                    <a:gd name="connsiteY47" fmla="*/ 1155192 h 2400301"/>
                    <a:gd name="connsiteX48" fmla="*/ 206882 w 2400205"/>
                    <a:gd name="connsiteY48" fmla="*/ 951738 h 2400301"/>
                    <a:gd name="connsiteX49" fmla="*/ 413765 w 2400205"/>
                    <a:gd name="connsiteY49" fmla="*/ 1200055 h 2400301"/>
                    <a:gd name="connsiteX50" fmla="*/ 288416 w 2400205"/>
                    <a:gd name="connsiteY50" fmla="*/ 1200055 h 2400301"/>
                    <a:gd name="connsiteX51" fmla="*/ 290512 w 2400205"/>
                    <a:gd name="connsiteY51" fmla="*/ 1243393 h 2400301"/>
                    <a:gd name="connsiteX52" fmla="*/ 435578 w 2400205"/>
                    <a:gd name="connsiteY52" fmla="*/ 1693736 h 2400301"/>
                    <a:gd name="connsiteX53" fmla="*/ 786479 w 2400205"/>
                    <a:gd name="connsiteY53" fmla="*/ 2011109 h 2400301"/>
                    <a:gd name="connsiteX54" fmla="*/ 786192 w 2400205"/>
                    <a:gd name="connsiteY54" fmla="*/ 2193322 h 2400301"/>
                    <a:gd name="connsiteX55" fmla="*/ 316420 w 2400205"/>
                    <a:gd name="connsiteY55" fmla="*/ 1813179 h 2400301"/>
                    <a:gd name="connsiteX56" fmla="*/ 124872 w 2400205"/>
                    <a:gd name="connsiteY56" fmla="*/ 1239964 h 2400301"/>
                    <a:gd name="connsiteX57" fmla="*/ 123443 w 2400205"/>
                    <a:gd name="connsiteY57" fmla="*/ 1200055 h 2400301"/>
                    <a:gd name="connsiteX58" fmla="*/ 0 w 2400205"/>
                    <a:gd name="connsiteY58" fmla="*/ 1200055 h 2400301"/>
                    <a:gd name="connsiteX59" fmla="*/ 1170241 w 2400205"/>
                    <a:gd name="connsiteY59" fmla="*/ 737426 h 2400301"/>
                    <a:gd name="connsiteX60" fmla="*/ 1235582 w 2400205"/>
                    <a:gd name="connsiteY60" fmla="*/ 737426 h 2400301"/>
                    <a:gd name="connsiteX61" fmla="*/ 1245773 w 2400205"/>
                    <a:gd name="connsiteY61" fmla="*/ 749142 h 2400301"/>
                    <a:gd name="connsiteX62" fmla="*/ 1245773 w 2400205"/>
                    <a:gd name="connsiteY62" fmla="*/ 802862 h 2400301"/>
                    <a:gd name="connsiteX63" fmla="*/ 1256537 w 2400205"/>
                    <a:gd name="connsiteY63" fmla="*/ 816102 h 2400301"/>
                    <a:gd name="connsiteX64" fmla="*/ 1355978 w 2400205"/>
                    <a:gd name="connsiteY64" fmla="*/ 858202 h 2400301"/>
                    <a:gd name="connsiteX65" fmla="*/ 1363598 w 2400205"/>
                    <a:gd name="connsiteY65" fmla="*/ 860584 h 2400301"/>
                    <a:gd name="connsiteX66" fmla="*/ 1373123 w 2400205"/>
                    <a:gd name="connsiteY66" fmla="*/ 856679 h 2400301"/>
                    <a:gd name="connsiteX67" fmla="*/ 1410175 w 2400205"/>
                    <a:gd name="connsiteY67" fmla="*/ 819722 h 2400301"/>
                    <a:gd name="connsiteX68" fmla="*/ 1418748 w 2400205"/>
                    <a:gd name="connsiteY68" fmla="*/ 817055 h 2400301"/>
                    <a:gd name="connsiteX69" fmla="*/ 1426748 w 2400205"/>
                    <a:gd name="connsiteY69" fmla="*/ 820388 h 2400301"/>
                    <a:gd name="connsiteX70" fmla="*/ 1471706 w 2400205"/>
                    <a:gd name="connsiteY70" fmla="*/ 866871 h 2400301"/>
                    <a:gd name="connsiteX71" fmla="*/ 1471040 w 2400205"/>
                    <a:gd name="connsiteY71" fmla="*/ 883444 h 2400301"/>
                    <a:gd name="connsiteX72" fmla="*/ 1433131 w 2400205"/>
                    <a:gd name="connsiteY72" fmla="*/ 921353 h 2400301"/>
                    <a:gd name="connsiteX73" fmla="*/ 1431320 w 2400205"/>
                    <a:gd name="connsiteY73" fmla="*/ 938308 h 2400301"/>
                    <a:gd name="connsiteX74" fmla="*/ 1471992 w 2400205"/>
                    <a:gd name="connsiteY74" fmla="*/ 1038892 h 2400301"/>
                    <a:gd name="connsiteX75" fmla="*/ 1485327 w 2400205"/>
                    <a:gd name="connsiteY75" fmla="*/ 1050131 h 2400301"/>
                    <a:gd name="connsiteX76" fmla="*/ 1539048 w 2400205"/>
                    <a:gd name="connsiteY76" fmla="*/ 1050131 h 2400301"/>
                    <a:gd name="connsiteX77" fmla="*/ 1552479 w 2400205"/>
                    <a:gd name="connsiteY77" fmla="*/ 1061276 h 2400301"/>
                    <a:gd name="connsiteX78" fmla="*/ 1552479 w 2400205"/>
                    <a:gd name="connsiteY78" fmla="*/ 1126617 h 2400301"/>
                    <a:gd name="connsiteX79" fmla="*/ 1541239 w 2400205"/>
                    <a:gd name="connsiteY79" fmla="*/ 1138333 h 2400301"/>
                    <a:gd name="connsiteX80" fmla="*/ 1488470 w 2400205"/>
                    <a:gd name="connsiteY80" fmla="*/ 1138333 h 2400301"/>
                    <a:gd name="connsiteX81" fmla="*/ 1475230 w 2400205"/>
                    <a:gd name="connsiteY81" fmla="*/ 1149096 h 2400301"/>
                    <a:gd name="connsiteX82" fmla="*/ 1433035 w 2400205"/>
                    <a:gd name="connsiteY82" fmla="*/ 1248442 h 2400301"/>
                    <a:gd name="connsiteX83" fmla="*/ 1434655 w 2400205"/>
                    <a:gd name="connsiteY83" fmla="*/ 1265682 h 2400301"/>
                    <a:gd name="connsiteX84" fmla="*/ 1471706 w 2400205"/>
                    <a:gd name="connsiteY84" fmla="*/ 1302639 h 2400301"/>
                    <a:gd name="connsiteX85" fmla="*/ 1471135 w 2400205"/>
                    <a:gd name="connsiteY85" fmla="*/ 1319022 h 2400301"/>
                    <a:gd name="connsiteX86" fmla="*/ 1424653 w 2400205"/>
                    <a:gd name="connsiteY86" fmla="*/ 1363885 h 2400301"/>
                    <a:gd name="connsiteX87" fmla="*/ 1415985 w 2400205"/>
                    <a:gd name="connsiteY87" fmla="*/ 1366647 h 2400301"/>
                    <a:gd name="connsiteX88" fmla="*/ 1407889 w 2400205"/>
                    <a:gd name="connsiteY88" fmla="*/ 1363314 h 2400301"/>
                    <a:gd name="connsiteX89" fmla="*/ 1369980 w 2400205"/>
                    <a:gd name="connsiteY89" fmla="*/ 1325404 h 2400301"/>
                    <a:gd name="connsiteX90" fmla="*/ 1366265 w 2400205"/>
                    <a:gd name="connsiteY90" fmla="*/ 1322832 h 2400301"/>
                    <a:gd name="connsiteX91" fmla="*/ 1298828 w 2400205"/>
                    <a:gd name="connsiteY91" fmla="*/ 1456563 h 2400301"/>
                    <a:gd name="connsiteX92" fmla="*/ 1261967 w 2400205"/>
                    <a:gd name="connsiteY92" fmla="*/ 1456563 h 2400301"/>
                    <a:gd name="connsiteX93" fmla="*/ 1261967 w 2400205"/>
                    <a:gd name="connsiteY93" fmla="*/ 1250156 h 2400301"/>
                    <a:gd name="connsiteX94" fmla="*/ 1301399 w 2400205"/>
                    <a:gd name="connsiteY94" fmla="*/ 1250156 h 2400301"/>
                    <a:gd name="connsiteX95" fmla="*/ 1368932 w 2400205"/>
                    <a:gd name="connsiteY95" fmla="*/ 1183101 h 2400301"/>
                    <a:gd name="connsiteX96" fmla="*/ 1301399 w 2400205"/>
                    <a:gd name="connsiteY96" fmla="*/ 1116044 h 2400301"/>
                    <a:gd name="connsiteX97" fmla="*/ 1297399 w 2400205"/>
                    <a:gd name="connsiteY97" fmla="*/ 1115949 h 2400301"/>
                    <a:gd name="connsiteX98" fmla="*/ 1223008 w 2400205"/>
                    <a:gd name="connsiteY98" fmla="*/ 1183101 h 2400301"/>
                    <a:gd name="connsiteX99" fmla="*/ 1223008 w 2400205"/>
                    <a:gd name="connsiteY99" fmla="*/ 1211009 h 2400301"/>
                    <a:gd name="connsiteX100" fmla="*/ 1178527 w 2400205"/>
                    <a:gd name="connsiteY100" fmla="*/ 1211009 h 2400301"/>
                    <a:gd name="connsiteX101" fmla="*/ 1178527 w 2400205"/>
                    <a:gd name="connsiteY101" fmla="*/ 1183101 h 2400301"/>
                    <a:gd name="connsiteX102" fmla="*/ 1106804 w 2400205"/>
                    <a:gd name="connsiteY102" fmla="*/ 1115854 h 2400301"/>
                    <a:gd name="connsiteX103" fmla="*/ 1100708 w 2400205"/>
                    <a:gd name="connsiteY103" fmla="*/ 1116044 h 2400301"/>
                    <a:gd name="connsiteX104" fmla="*/ 1033176 w 2400205"/>
                    <a:gd name="connsiteY104" fmla="*/ 1183101 h 2400301"/>
                    <a:gd name="connsiteX105" fmla="*/ 1100708 w 2400205"/>
                    <a:gd name="connsiteY105" fmla="*/ 1250156 h 2400301"/>
                    <a:gd name="connsiteX106" fmla="*/ 1139474 w 2400205"/>
                    <a:gd name="connsiteY106" fmla="*/ 1250156 h 2400301"/>
                    <a:gd name="connsiteX107" fmla="*/ 1139474 w 2400205"/>
                    <a:gd name="connsiteY107" fmla="*/ 1456563 h 2400301"/>
                    <a:gd name="connsiteX108" fmla="*/ 1101280 w 2400205"/>
                    <a:gd name="connsiteY108" fmla="*/ 1456563 h 2400301"/>
                    <a:gd name="connsiteX109" fmla="*/ 1032794 w 2400205"/>
                    <a:gd name="connsiteY109" fmla="*/ 1321785 h 2400301"/>
                    <a:gd name="connsiteX110" fmla="*/ 1025460 w 2400205"/>
                    <a:gd name="connsiteY110" fmla="*/ 1325404 h 2400301"/>
                    <a:gd name="connsiteX111" fmla="*/ 988408 w 2400205"/>
                    <a:gd name="connsiteY111" fmla="*/ 1362361 h 2400301"/>
                    <a:gd name="connsiteX112" fmla="*/ 979836 w 2400205"/>
                    <a:gd name="connsiteY112" fmla="*/ 1365028 h 2400301"/>
                    <a:gd name="connsiteX113" fmla="*/ 971834 w 2400205"/>
                    <a:gd name="connsiteY113" fmla="*/ 1361694 h 2400301"/>
                    <a:gd name="connsiteX114" fmla="*/ 926877 w 2400205"/>
                    <a:gd name="connsiteY114" fmla="*/ 1315212 h 2400301"/>
                    <a:gd name="connsiteX115" fmla="*/ 927543 w 2400205"/>
                    <a:gd name="connsiteY115" fmla="*/ 1298639 h 2400301"/>
                    <a:gd name="connsiteX116" fmla="*/ 965453 w 2400205"/>
                    <a:gd name="connsiteY116" fmla="*/ 1260729 h 2400301"/>
                    <a:gd name="connsiteX117" fmla="*/ 969168 w 2400205"/>
                    <a:gd name="connsiteY117" fmla="*/ 1250061 h 2400301"/>
                    <a:gd name="connsiteX118" fmla="*/ 950403 w 2400205"/>
                    <a:gd name="connsiteY118" fmla="*/ 1214438 h 2400301"/>
                    <a:gd name="connsiteX119" fmla="*/ 926495 w 2400205"/>
                    <a:gd name="connsiteY119" fmla="*/ 1143191 h 2400301"/>
                    <a:gd name="connsiteX120" fmla="*/ 913161 w 2400205"/>
                    <a:gd name="connsiteY120" fmla="*/ 1131951 h 2400301"/>
                    <a:gd name="connsiteX121" fmla="*/ 859440 w 2400205"/>
                    <a:gd name="connsiteY121" fmla="*/ 1131951 h 2400301"/>
                    <a:gd name="connsiteX122" fmla="*/ 847629 w 2400205"/>
                    <a:gd name="connsiteY122" fmla="*/ 1120807 h 2400301"/>
                    <a:gd name="connsiteX123" fmla="*/ 847629 w 2400205"/>
                    <a:gd name="connsiteY123" fmla="*/ 1055465 h 2400301"/>
                    <a:gd name="connsiteX124" fmla="*/ 858868 w 2400205"/>
                    <a:gd name="connsiteY124" fmla="*/ 1043750 h 2400301"/>
                    <a:gd name="connsiteX125" fmla="*/ 911637 w 2400205"/>
                    <a:gd name="connsiteY125" fmla="*/ 1043750 h 2400301"/>
                    <a:gd name="connsiteX126" fmla="*/ 924877 w 2400205"/>
                    <a:gd name="connsiteY126" fmla="*/ 1032987 h 2400301"/>
                    <a:gd name="connsiteX127" fmla="*/ 967072 w 2400205"/>
                    <a:gd name="connsiteY127" fmla="*/ 933641 h 2400301"/>
                    <a:gd name="connsiteX128" fmla="*/ 965453 w 2400205"/>
                    <a:gd name="connsiteY128" fmla="*/ 916401 h 2400301"/>
                    <a:gd name="connsiteX129" fmla="*/ 928401 w 2400205"/>
                    <a:gd name="connsiteY129" fmla="*/ 879444 h 2400301"/>
                    <a:gd name="connsiteX130" fmla="*/ 928972 w 2400205"/>
                    <a:gd name="connsiteY130" fmla="*/ 863060 h 2400301"/>
                    <a:gd name="connsiteX131" fmla="*/ 975454 w 2400205"/>
                    <a:gd name="connsiteY131" fmla="*/ 818198 h 2400301"/>
                    <a:gd name="connsiteX132" fmla="*/ 984122 w 2400205"/>
                    <a:gd name="connsiteY132" fmla="*/ 815435 h 2400301"/>
                    <a:gd name="connsiteX133" fmla="*/ 992218 w 2400205"/>
                    <a:gd name="connsiteY133" fmla="*/ 818769 h 2400301"/>
                    <a:gd name="connsiteX134" fmla="*/ 1030127 w 2400205"/>
                    <a:gd name="connsiteY134" fmla="*/ 856679 h 2400301"/>
                    <a:gd name="connsiteX135" fmla="*/ 1039652 w 2400205"/>
                    <a:gd name="connsiteY135" fmla="*/ 860584 h 2400301"/>
                    <a:gd name="connsiteX136" fmla="*/ 1046987 w 2400205"/>
                    <a:gd name="connsiteY136" fmla="*/ 858393 h 2400301"/>
                    <a:gd name="connsiteX137" fmla="*/ 1147762 w 2400205"/>
                    <a:gd name="connsiteY137" fmla="*/ 817721 h 2400301"/>
                    <a:gd name="connsiteX138" fmla="*/ 1159001 w 2400205"/>
                    <a:gd name="connsiteY138" fmla="*/ 804387 h 2400301"/>
                    <a:gd name="connsiteX139" fmla="*/ 1159001 w 2400205"/>
                    <a:gd name="connsiteY139" fmla="*/ 749142 h 2400301"/>
                    <a:gd name="connsiteX140" fmla="*/ 1170241 w 2400205"/>
                    <a:gd name="connsiteY140" fmla="*/ 737426 h 2400301"/>
                    <a:gd name="connsiteX141" fmla="*/ 1167192 w 2400205"/>
                    <a:gd name="connsiteY141" fmla="*/ 703135 h 2400301"/>
                    <a:gd name="connsiteX142" fmla="*/ 1164240 w 2400205"/>
                    <a:gd name="connsiteY142" fmla="*/ 703611 h 2400301"/>
                    <a:gd name="connsiteX143" fmla="*/ 1124616 w 2400205"/>
                    <a:gd name="connsiteY143" fmla="*/ 749141 h 2400301"/>
                    <a:gd name="connsiteX144" fmla="*/ 1124616 w 2400205"/>
                    <a:gd name="connsiteY144" fmla="*/ 787431 h 2400301"/>
                    <a:gd name="connsiteX145" fmla="*/ 1042606 w 2400205"/>
                    <a:gd name="connsiteY145" fmla="*/ 820768 h 2400301"/>
                    <a:gd name="connsiteX146" fmla="*/ 1016316 w 2400205"/>
                    <a:gd name="connsiteY146" fmla="*/ 794479 h 2400301"/>
                    <a:gd name="connsiteX147" fmla="*/ 984027 w 2400205"/>
                    <a:gd name="connsiteY147" fmla="*/ 781049 h 2400301"/>
                    <a:gd name="connsiteX148" fmla="*/ 956785 w 2400205"/>
                    <a:gd name="connsiteY148" fmla="*/ 789241 h 2400301"/>
                    <a:gd name="connsiteX149" fmla="*/ 953927 w 2400205"/>
                    <a:gd name="connsiteY149" fmla="*/ 791050 h 2400301"/>
                    <a:gd name="connsiteX150" fmla="*/ 951546 w 2400205"/>
                    <a:gd name="connsiteY150" fmla="*/ 793336 h 2400301"/>
                    <a:gd name="connsiteX151" fmla="*/ 905064 w 2400205"/>
                    <a:gd name="connsiteY151" fmla="*/ 838199 h 2400301"/>
                    <a:gd name="connsiteX152" fmla="*/ 904779 w 2400205"/>
                    <a:gd name="connsiteY152" fmla="*/ 838485 h 2400301"/>
                    <a:gd name="connsiteX153" fmla="*/ 904493 w 2400205"/>
                    <a:gd name="connsiteY153" fmla="*/ 838771 h 2400301"/>
                    <a:gd name="connsiteX154" fmla="*/ 899349 w 2400205"/>
                    <a:gd name="connsiteY154" fmla="*/ 897730 h 2400301"/>
                    <a:gd name="connsiteX155" fmla="*/ 901349 w 2400205"/>
                    <a:gd name="connsiteY155" fmla="*/ 900874 h 2400301"/>
                    <a:gd name="connsiteX156" fmla="*/ 904016 w 2400205"/>
                    <a:gd name="connsiteY156" fmla="*/ 903541 h 2400301"/>
                    <a:gd name="connsiteX157" fmla="*/ 929162 w 2400205"/>
                    <a:gd name="connsiteY157" fmla="*/ 928687 h 2400301"/>
                    <a:gd name="connsiteX158" fmla="*/ 895063 w 2400205"/>
                    <a:gd name="connsiteY158" fmla="*/ 1009268 h 2400301"/>
                    <a:gd name="connsiteX159" fmla="*/ 858773 w 2400205"/>
                    <a:gd name="connsiteY159" fmla="*/ 1009268 h 2400301"/>
                    <a:gd name="connsiteX160" fmla="*/ 855820 w 2400205"/>
                    <a:gd name="connsiteY160" fmla="*/ 1009268 h 2400301"/>
                    <a:gd name="connsiteX161" fmla="*/ 852867 w 2400205"/>
                    <a:gd name="connsiteY161" fmla="*/ 1009745 h 2400301"/>
                    <a:gd name="connsiteX162" fmla="*/ 813243 w 2400205"/>
                    <a:gd name="connsiteY162" fmla="*/ 1055274 h 2400301"/>
                    <a:gd name="connsiteX163" fmla="*/ 813243 w 2400205"/>
                    <a:gd name="connsiteY163" fmla="*/ 1120616 h 2400301"/>
                    <a:gd name="connsiteX164" fmla="*/ 813243 w 2400205"/>
                    <a:gd name="connsiteY164" fmla="*/ 1123568 h 2400301"/>
                    <a:gd name="connsiteX165" fmla="*/ 813719 w 2400205"/>
                    <a:gd name="connsiteY165" fmla="*/ 1126521 h 2400301"/>
                    <a:gd name="connsiteX166" fmla="*/ 859249 w 2400205"/>
                    <a:gd name="connsiteY166" fmla="*/ 1166050 h 2400301"/>
                    <a:gd name="connsiteX167" fmla="*/ 896016 w 2400205"/>
                    <a:gd name="connsiteY167" fmla="*/ 1166050 h 2400301"/>
                    <a:gd name="connsiteX168" fmla="*/ 919067 w 2400205"/>
                    <a:gd name="connsiteY168" fmla="*/ 1228724 h 2400301"/>
                    <a:gd name="connsiteX169" fmla="*/ 928592 w 2400205"/>
                    <a:gd name="connsiteY169" fmla="*/ 1248536 h 2400301"/>
                    <a:gd name="connsiteX170" fmla="*/ 902969 w 2400205"/>
                    <a:gd name="connsiteY170" fmla="*/ 1274159 h 2400301"/>
                    <a:gd name="connsiteX171" fmla="*/ 897731 w 2400205"/>
                    <a:gd name="connsiteY171" fmla="*/ 1333595 h 2400301"/>
                    <a:gd name="connsiteX172" fmla="*/ 899540 w 2400205"/>
                    <a:gd name="connsiteY172" fmla="*/ 1336452 h 2400301"/>
                    <a:gd name="connsiteX173" fmla="*/ 901921 w 2400205"/>
                    <a:gd name="connsiteY173" fmla="*/ 1338833 h 2400301"/>
                    <a:gd name="connsiteX174" fmla="*/ 946879 w 2400205"/>
                    <a:gd name="connsiteY174" fmla="*/ 1385315 h 2400301"/>
                    <a:gd name="connsiteX175" fmla="*/ 947165 w 2400205"/>
                    <a:gd name="connsiteY175" fmla="*/ 1385601 h 2400301"/>
                    <a:gd name="connsiteX176" fmla="*/ 947451 w 2400205"/>
                    <a:gd name="connsiteY176" fmla="*/ 1385887 h 2400301"/>
                    <a:gd name="connsiteX177" fmla="*/ 979550 w 2400205"/>
                    <a:gd name="connsiteY177" fmla="*/ 1399031 h 2400301"/>
                    <a:gd name="connsiteX178" fmla="*/ 1006505 w 2400205"/>
                    <a:gd name="connsiteY178" fmla="*/ 1390935 h 2400301"/>
                    <a:gd name="connsiteX179" fmla="*/ 1009649 w 2400205"/>
                    <a:gd name="connsiteY179" fmla="*/ 1388935 h 2400301"/>
                    <a:gd name="connsiteX180" fmla="*/ 1012315 w 2400205"/>
                    <a:gd name="connsiteY180" fmla="*/ 1386268 h 2400301"/>
                    <a:gd name="connsiteX181" fmla="*/ 1029175 w 2400205"/>
                    <a:gd name="connsiteY181" fmla="*/ 1369409 h 2400301"/>
                    <a:gd name="connsiteX182" fmla="*/ 1067084 w 2400205"/>
                    <a:gd name="connsiteY182" fmla="*/ 1461611 h 2400301"/>
                    <a:gd name="connsiteX183" fmla="*/ 1068759 w 2400205"/>
                    <a:gd name="connsiteY183" fmla="*/ 1471969 h 2400301"/>
                    <a:gd name="connsiteX184" fmla="*/ 1053951 w 2400205"/>
                    <a:gd name="connsiteY184" fmla="*/ 1478065 h 2400301"/>
                    <a:gd name="connsiteX185" fmla="*/ 1037080 w 2400205"/>
                    <a:gd name="connsiteY185" fmla="*/ 1518379 h 2400301"/>
                    <a:gd name="connsiteX186" fmla="*/ 1037080 w 2400205"/>
                    <a:gd name="connsiteY186" fmla="*/ 1536953 h 2400301"/>
                    <a:gd name="connsiteX187" fmla="*/ 1053951 w 2400205"/>
                    <a:gd name="connsiteY187" fmla="*/ 1577268 h 2400301"/>
                    <a:gd name="connsiteX188" fmla="*/ 1087006 w 2400205"/>
                    <a:gd name="connsiteY188" fmla="*/ 1590877 h 2400301"/>
                    <a:gd name="connsiteX189" fmla="*/ 1081234 w 2400205"/>
                    <a:gd name="connsiteY189" fmla="*/ 1599360 h 2400301"/>
                    <a:gd name="connsiteX190" fmla="*/ 1076705 w 2400205"/>
                    <a:gd name="connsiteY190" fmla="*/ 1621535 h 2400301"/>
                    <a:gd name="connsiteX191" fmla="*/ 1076705 w 2400205"/>
                    <a:gd name="connsiteY191" fmla="*/ 1640109 h 2400301"/>
                    <a:gd name="connsiteX192" fmla="*/ 1134236 w 2400205"/>
                    <a:gd name="connsiteY192" fmla="*/ 1697164 h 2400301"/>
                    <a:gd name="connsiteX193" fmla="*/ 1265776 w 2400205"/>
                    <a:gd name="connsiteY193" fmla="*/ 1697164 h 2400301"/>
                    <a:gd name="connsiteX194" fmla="*/ 1323307 w 2400205"/>
                    <a:gd name="connsiteY194" fmla="*/ 1640109 h 2400301"/>
                    <a:gd name="connsiteX195" fmla="*/ 1323307 w 2400205"/>
                    <a:gd name="connsiteY195" fmla="*/ 1621535 h 2400301"/>
                    <a:gd name="connsiteX196" fmla="*/ 1318778 w 2400205"/>
                    <a:gd name="connsiteY196" fmla="*/ 1599360 h 2400301"/>
                    <a:gd name="connsiteX197" fmla="*/ 1313027 w 2400205"/>
                    <a:gd name="connsiteY197" fmla="*/ 1590907 h 2400301"/>
                    <a:gd name="connsiteX198" fmla="*/ 1346155 w 2400205"/>
                    <a:gd name="connsiteY198" fmla="*/ 1577268 h 2400301"/>
                    <a:gd name="connsiteX199" fmla="*/ 1363026 w 2400205"/>
                    <a:gd name="connsiteY199" fmla="*/ 1536953 h 2400301"/>
                    <a:gd name="connsiteX200" fmla="*/ 1363026 w 2400205"/>
                    <a:gd name="connsiteY200" fmla="*/ 1518379 h 2400301"/>
                    <a:gd name="connsiteX201" fmla="*/ 1346155 w 2400205"/>
                    <a:gd name="connsiteY201" fmla="*/ 1478030 h 2400301"/>
                    <a:gd name="connsiteX202" fmla="*/ 1330846 w 2400205"/>
                    <a:gd name="connsiteY202" fmla="*/ 1471740 h 2400301"/>
                    <a:gd name="connsiteX203" fmla="*/ 1332451 w 2400205"/>
                    <a:gd name="connsiteY203" fmla="*/ 1461611 h 2400301"/>
                    <a:gd name="connsiteX204" fmla="*/ 1368360 w 2400205"/>
                    <a:gd name="connsiteY204" fmla="*/ 1372171 h 2400301"/>
                    <a:gd name="connsiteX205" fmla="*/ 1383410 w 2400205"/>
                    <a:gd name="connsiteY205" fmla="*/ 1387220 h 2400301"/>
                    <a:gd name="connsiteX206" fmla="*/ 1415699 w 2400205"/>
                    <a:gd name="connsiteY206" fmla="*/ 1400650 h 2400301"/>
                    <a:gd name="connsiteX207" fmla="*/ 1442942 w 2400205"/>
                    <a:gd name="connsiteY207" fmla="*/ 1392459 h 2400301"/>
                    <a:gd name="connsiteX208" fmla="*/ 1445798 w 2400205"/>
                    <a:gd name="connsiteY208" fmla="*/ 1390649 h 2400301"/>
                    <a:gd name="connsiteX209" fmla="*/ 1448180 w 2400205"/>
                    <a:gd name="connsiteY209" fmla="*/ 1388363 h 2400301"/>
                    <a:gd name="connsiteX210" fmla="*/ 1494662 w 2400205"/>
                    <a:gd name="connsiteY210" fmla="*/ 1343500 h 2400301"/>
                    <a:gd name="connsiteX211" fmla="*/ 1494948 w 2400205"/>
                    <a:gd name="connsiteY211" fmla="*/ 1343215 h 2400301"/>
                    <a:gd name="connsiteX212" fmla="*/ 1495234 w 2400205"/>
                    <a:gd name="connsiteY212" fmla="*/ 1342929 h 2400301"/>
                    <a:gd name="connsiteX213" fmla="*/ 1500376 w 2400205"/>
                    <a:gd name="connsiteY213" fmla="*/ 1283969 h 2400301"/>
                    <a:gd name="connsiteX214" fmla="*/ 1498377 w 2400205"/>
                    <a:gd name="connsiteY214" fmla="*/ 1280826 h 2400301"/>
                    <a:gd name="connsiteX215" fmla="*/ 1495709 w 2400205"/>
                    <a:gd name="connsiteY215" fmla="*/ 1278159 h 2400301"/>
                    <a:gd name="connsiteX216" fmla="*/ 1470563 w 2400205"/>
                    <a:gd name="connsiteY216" fmla="*/ 1253013 h 2400301"/>
                    <a:gd name="connsiteX217" fmla="*/ 1504663 w 2400205"/>
                    <a:gd name="connsiteY217" fmla="*/ 1172432 h 2400301"/>
                    <a:gd name="connsiteX218" fmla="*/ 1540953 w 2400205"/>
                    <a:gd name="connsiteY218" fmla="*/ 1172432 h 2400301"/>
                    <a:gd name="connsiteX219" fmla="*/ 1543906 w 2400205"/>
                    <a:gd name="connsiteY219" fmla="*/ 1172432 h 2400301"/>
                    <a:gd name="connsiteX220" fmla="*/ 1546858 w 2400205"/>
                    <a:gd name="connsiteY220" fmla="*/ 1171955 h 2400301"/>
                    <a:gd name="connsiteX221" fmla="*/ 1586483 w 2400205"/>
                    <a:gd name="connsiteY221" fmla="*/ 1126426 h 2400301"/>
                    <a:gd name="connsiteX222" fmla="*/ 1586483 w 2400205"/>
                    <a:gd name="connsiteY222" fmla="*/ 1061084 h 2400301"/>
                    <a:gd name="connsiteX223" fmla="*/ 1586483 w 2400205"/>
                    <a:gd name="connsiteY223" fmla="*/ 1058132 h 2400301"/>
                    <a:gd name="connsiteX224" fmla="*/ 1586006 w 2400205"/>
                    <a:gd name="connsiteY224" fmla="*/ 1055179 h 2400301"/>
                    <a:gd name="connsiteX225" fmla="*/ 1538858 w 2400205"/>
                    <a:gd name="connsiteY225" fmla="*/ 1015650 h 2400301"/>
                    <a:gd name="connsiteX226" fmla="*/ 1502091 w 2400205"/>
                    <a:gd name="connsiteY226" fmla="*/ 1015650 h 2400301"/>
                    <a:gd name="connsiteX227" fmla="*/ 1468754 w 2400205"/>
                    <a:gd name="connsiteY227" fmla="*/ 933735 h 2400301"/>
                    <a:gd name="connsiteX228" fmla="*/ 1495043 w 2400205"/>
                    <a:gd name="connsiteY228" fmla="*/ 907446 h 2400301"/>
                    <a:gd name="connsiteX229" fmla="*/ 1500281 w 2400205"/>
                    <a:gd name="connsiteY229" fmla="*/ 848010 h 2400301"/>
                    <a:gd name="connsiteX230" fmla="*/ 1498472 w 2400205"/>
                    <a:gd name="connsiteY230" fmla="*/ 845152 h 2400301"/>
                    <a:gd name="connsiteX231" fmla="*/ 1496091 w 2400205"/>
                    <a:gd name="connsiteY231" fmla="*/ 842771 h 2400301"/>
                    <a:gd name="connsiteX232" fmla="*/ 1451133 w 2400205"/>
                    <a:gd name="connsiteY232" fmla="*/ 796289 h 2400301"/>
                    <a:gd name="connsiteX233" fmla="*/ 1450847 w 2400205"/>
                    <a:gd name="connsiteY233" fmla="*/ 796004 h 2400301"/>
                    <a:gd name="connsiteX234" fmla="*/ 1450561 w 2400205"/>
                    <a:gd name="connsiteY234" fmla="*/ 795717 h 2400301"/>
                    <a:gd name="connsiteX235" fmla="*/ 1418462 w 2400205"/>
                    <a:gd name="connsiteY235" fmla="*/ 782573 h 2400301"/>
                    <a:gd name="connsiteX236" fmla="*/ 1391506 w 2400205"/>
                    <a:gd name="connsiteY236" fmla="*/ 790670 h 2400301"/>
                    <a:gd name="connsiteX237" fmla="*/ 1388362 w 2400205"/>
                    <a:gd name="connsiteY237" fmla="*/ 792669 h 2400301"/>
                    <a:gd name="connsiteX238" fmla="*/ 1385696 w 2400205"/>
                    <a:gd name="connsiteY238" fmla="*/ 795337 h 2400301"/>
                    <a:gd name="connsiteX239" fmla="*/ 1360455 w 2400205"/>
                    <a:gd name="connsiteY239" fmla="*/ 820483 h 2400301"/>
                    <a:gd name="connsiteX240" fmla="*/ 1279778 w 2400205"/>
                    <a:gd name="connsiteY240" fmla="*/ 786383 h 2400301"/>
                    <a:gd name="connsiteX241" fmla="*/ 1279778 w 2400205"/>
                    <a:gd name="connsiteY241" fmla="*/ 749141 h 2400301"/>
                    <a:gd name="connsiteX242" fmla="*/ 1235582 w 2400205"/>
                    <a:gd name="connsiteY242" fmla="*/ 703135 h 2400301"/>
                    <a:gd name="connsiteX243" fmla="*/ 1170145 w 2400205"/>
                    <a:gd name="connsiteY243" fmla="*/ 703135 h 2400301"/>
                    <a:gd name="connsiteX244" fmla="*/ 1200054 w 2400205"/>
                    <a:gd name="connsiteY244" fmla="*/ 476249 h 2400301"/>
                    <a:gd name="connsiteX245" fmla="*/ 1923954 w 2400205"/>
                    <a:gd name="connsiteY245" fmla="*/ 1200149 h 2400301"/>
                    <a:gd name="connsiteX246" fmla="*/ 1200054 w 2400205"/>
                    <a:gd name="connsiteY246" fmla="*/ 1924049 h 2400301"/>
                    <a:gd name="connsiteX247" fmla="*/ 476154 w 2400205"/>
                    <a:gd name="connsiteY247" fmla="*/ 1200149 h 2400301"/>
                    <a:gd name="connsiteX248" fmla="*/ 1200054 w 2400205"/>
                    <a:gd name="connsiteY248" fmla="*/ 476249 h 2400301"/>
                    <a:gd name="connsiteX249" fmla="*/ 1572482 w 2400205"/>
                    <a:gd name="connsiteY249" fmla="*/ 190405 h 2400301"/>
                    <a:gd name="connsiteX250" fmla="*/ 2069496 w 2400205"/>
                    <a:gd name="connsiteY250" fmla="*/ 569881 h 2400301"/>
                    <a:gd name="connsiteX251" fmla="*/ 2275237 w 2400205"/>
                    <a:gd name="connsiteY251" fmla="*/ 1160336 h 2400301"/>
                    <a:gd name="connsiteX252" fmla="*/ 2276760 w 2400205"/>
                    <a:gd name="connsiteY252" fmla="*/ 1200150 h 2400301"/>
                    <a:gd name="connsiteX253" fmla="*/ 2400205 w 2400205"/>
                    <a:gd name="connsiteY253" fmla="*/ 1200150 h 2400301"/>
                    <a:gd name="connsiteX254" fmla="*/ 2193321 w 2400205"/>
                    <a:gd name="connsiteY254" fmla="*/ 1448467 h 2400301"/>
                    <a:gd name="connsiteX255" fmla="*/ 1986343 w 2400205"/>
                    <a:gd name="connsiteY255" fmla="*/ 1200150 h 2400301"/>
                    <a:gd name="connsiteX256" fmla="*/ 2111692 w 2400205"/>
                    <a:gd name="connsiteY256" fmla="*/ 1200150 h 2400301"/>
                    <a:gd name="connsiteX257" fmla="*/ 2109597 w 2400205"/>
                    <a:gd name="connsiteY257" fmla="*/ 1156716 h 2400301"/>
                    <a:gd name="connsiteX258" fmla="*/ 1952719 w 2400205"/>
                    <a:gd name="connsiteY258" fmla="*/ 686752 h 2400301"/>
                    <a:gd name="connsiteX259" fmla="*/ 1572482 w 2400205"/>
                    <a:gd name="connsiteY259" fmla="*/ 369094 h 2400301"/>
                    <a:gd name="connsiteX260" fmla="*/ 1200055 w 2400205"/>
                    <a:gd name="connsiteY260" fmla="*/ 0 h 2400301"/>
                    <a:gd name="connsiteX261" fmla="*/ 1448371 w 2400205"/>
                    <a:gd name="connsiteY261" fmla="*/ 206882 h 2400301"/>
                    <a:gd name="connsiteX262" fmla="*/ 1200055 w 2400205"/>
                    <a:gd name="connsiteY262" fmla="*/ 413766 h 2400301"/>
                    <a:gd name="connsiteX263" fmla="*/ 1200055 w 2400205"/>
                    <a:gd name="connsiteY263" fmla="*/ 288417 h 2400301"/>
                    <a:gd name="connsiteX264" fmla="*/ 1156621 w 2400205"/>
                    <a:gd name="connsiteY264" fmla="*/ 290512 h 2400301"/>
                    <a:gd name="connsiteX265" fmla="*/ 686657 w 2400205"/>
                    <a:gd name="connsiteY265" fmla="*/ 447389 h 2400301"/>
                    <a:gd name="connsiteX266" fmla="*/ 368999 w 2400205"/>
                    <a:gd name="connsiteY266" fmla="*/ 827627 h 2400301"/>
                    <a:gd name="connsiteX267" fmla="*/ 190310 w 2400205"/>
                    <a:gd name="connsiteY267" fmla="*/ 827723 h 2400301"/>
                    <a:gd name="connsiteX268" fmla="*/ 569690 w 2400205"/>
                    <a:gd name="connsiteY268" fmla="*/ 330613 h 2400301"/>
                    <a:gd name="connsiteX269" fmla="*/ 1160240 w 2400205"/>
                    <a:gd name="connsiteY269" fmla="*/ 124968 h 2400301"/>
                    <a:gd name="connsiteX270" fmla="*/ 1200055 w 2400205"/>
                    <a:gd name="connsiteY270" fmla="*/ 123444 h 2400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</a:cxnLst>
                  <a:rect l="l" t="t" r="r" b="b"/>
                  <a:pathLst>
                    <a:path w="2400205" h="2400301">
                      <a:moveTo>
                        <a:pt x="1134236" y="1598772"/>
                      </a:moveTo>
                      <a:lnTo>
                        <a:pt x="1265776" y="1598772"/>
                      </a:lnTo>
                      <a:cubicBezTo>
                        <a:pt x="1278635" y="1598772"/>
                        <a:pt x="1289017" y="1608963"/>
                        <a:pt x="1289017" y="1621536"/>
                      </a:cubicBezTo>
                      <a:lnTo>
                        <a:pt x="1289017" y="1640110"/>
                      </a:lnTo>
                      <a:cubicBezTo>
                        <a:pt x="1289017" y="1652683"/>
                        <a:pt x="1278540" y="1662875"/>
                        <a:pt x="1265776" y="1662875"/>
                      </a:cubicBezTo>
                      <a:lnTo>
                        <a:pt x="1134236" y="1662875"/>
                      </a:lnTo>
                      <a:cubicBezTo>
                        <a:pt x="1121378" y="1662875"/>
                        <a:pt x="1110995" y="1652683"/>
                        <a:pt x="1110995" y="1640110"/>
                      </a:cubicBezTo>
                      <a:lnTo>
                        <a:pt x="1110995" y="1621536"/>
                      </a:lnTo>
                      <a:cubicBezTo>
                        <a:pt x="1110995" y="1608963"/>
                        <a:pt x="1121378" y="1598772"/>
                        <a:pt x="1134236" y="1598772"/>
                      </a:cubicBezTo>
                      <a:close/>
                      <a:moveTo>
                        <a:pt x="2031111" y="1572578"/>
                      </a:moveTo>
                      <a:lnTo>
                        <a:pt x="2209801" y="1572578"/>
                      </a:lnTo>
                      <a:cubicBezTo>
                        <a:pt x="2134838" y="1771937"/>
                        <a:pt x="2002917" y="1944720"/>
                        <a:pt x="1830419" y="2069688"/>
                      </a:cubicBezTo>
                      <a:cubicBezTo>
                        <a:pt x="1658017" y="2194656"/>
                        <a:pt x="1452563" y="2266093"/>
                        <a:pt x="1239869" y="2275333"/>
                      </a:cubicBezTo>
                      <a:lnTo>
                        <a:pt x="1200055" y="2276856"/>
                      </a:lnTo>
                      <a:lnTo>
                        <a:pt x="1200055" y="2400301"/>
                      </a:lnTo>
                      <a:lnTo>
                        <a:pt x="951738" y="2193322"/>
                      </a:lnTo>
                      <a:lnTo>
                        <a:pt x="1200055" y="1986439"/>
                      </a:lnTo>
                      <a:lnTo>
                        <a:pt x="1200055" y="2111788"/>
                      </a:lnTo>
                      <a:lnTo>
                        <a:pt x="1243489" y="2109693"/>
                      </a:lnTo>
                      <a:cubicBezTo>
                        <a:pt x="1411700" y="2101977"/>
                        <a:pt x="1574387" y="2047685"/>
                        <a:pt x="1713452" y="1952816"/>
                      </a:cubicBezTo>
                      <a:cubicBezTo>
                        <a:pt x="1852518" y="1857947"/>
                        <a:pt x="1962531" y="1726311"/>
                        <a:pt x="2031111" y="1572578"/>
                      </a:cubicBezTo>
                      <a:close/>
                      <a:moveTo>
                        <a:pt x="1094612" y="1495616"/>
                      </a:moveTo>
                      <a:lnTo>
                        <a:pt x="1305496" y="1495616"/>
                      </a:lnTo>
                      <a:cubicBezTo>
                        <a:pt x="1318354" y="1495616"/>
                        <a:pt x="1328737" y="1505808"/>
                        <a:pt x="1328737" y="1518380"/>
                      </a:cubicBezTo>
                      <a:lnTo>
                        <a:pt x="1328737" y="1536954"/>
                      </a:lnTo>
                      <a:cubicBezTo>
                        <a:pt x="1328737" y="1549527"/>
                        <a:pt x="1318354" y="1559719"/>
                        <a:pt x="1305496" y="1559719"/>
                      </a:cubicBezTo>
                      <a:lnTo>
                        <a:pt x="1094612" y="1559719"/>
                      </a:lnTo>
                      <a:cubicBezTo>
                        <a:pt x="1081754" y="1559719"/>
                        <a:pt x="1071372" y="1549527"/>
                        <a:pt x="1071372" y="1536954"/>
                      </a:cubicBezTo>
                      <a:lnTo>
                        <a:pt x="1071372" y="1518380"/>
                      </a:lnTo>
                      <a:cubicBezTo>
                        <a:pt x="1071372" y="1505808"/>
                        <a:pt x="1081754" y="1495616"/>
                        <a:pt x="1094612" y="1495616"/>
                      </a:cubicBezTo>
                      <a:close/>
                      <a:moveTo>
                        <a:pt x="1178433" y="1250061"/>
                      </a:moveTo>
                      <a:lnTo>
                        <a:pt x="1222914" y="1250061"/>
                      </a:lnTo>
                      <a:lnTo>
                        <a:pt x="1222914" y="1456467"/>
                      </a:lnTo>
                      <a:lnTo>
                        <a:pt x="1178433" y="1456467"/>
                      </a:lnTo>
                      <a:close/>
                      <a:moveTo>
                        <a:pt x="1290351" y="1155192"/>
                      </a:moveTo>
                      <a:lnTo>
                        <a:pt x="1301399" y="1155192"/>
                      </a:lnTo>
                      <a:cubicBezTo>
                        <a:pt x="1317020" y="1155192"/>
                        <a:pt x="1329784" y="1167670"/>
                        <a:pt x="1329784" y="1183100"/>
                      </a:cubicBezTo>
                      <a:cubicBezTo>
                        <a:pt x="1329784" y="1198435"/>
                        <a:pt x="1317020" y="1211008"/>
                        <a:pt x="1301399" y="1211008"/>
                      </a:cubicBezTo>
                      <a:lnTo>
                        <a:pt x="1261966" y="1211008"/>
                      </a:lnTo>
                      <a:lnTo>
                        <a:pt x="1261966" y="1183100"/>
                      </a:lnTo>
                      <a:cubicBezTo>
                        <a:pt x="1261966" y="1167765"/>
                        <a:pt x="1274730" y="1155192"/>
                        <a:pt x="1290351" y="1155192"/>
                      </a:cubicBezTo>
                      <a:close/>
                      <a:moveTo>
                        <a:pt x="1100612" y="1155192"/>
                      </a:moveTo>
                      <a:lnTo>
                        <a:pt x="1110994" y="1155192"/>
                      </a:lnTo>
                      <a:cubicBezTo>
                        <a:pt x="1126616" y="1155192"/>
                        <a:pt x="1139380" y="1167670"/>
                        <a:pt x="1139380" y="1183100"/>
                      </a:cubicBezTo>
                      <a:lnTo>
                        <a:pt x="1139380" y="1211008"/>
                      </a:lnTo>
                      <a:lnTo>
                        <a:pt x="1100612" y="1211008"/>
                      </a:lnTo>
                      <a:cubicBezTo>
                        <a:pt x="1084991" y="1211008"/>
                        <a:pt x="1072228" y="1198531"/>
                        <a:pt x="1072228" y="1183100"/>
                      </a:cubicBezTo>
                      <a:cubicBezTo>
                        <a:pt x="1072228" y="1167765"/>
                        <a:pt x="1084991" y="1155192"/>
                        <a:pt x="1100612" y="1155192"/>
                      </a:cubicBezTo>
                      <a:close/>
                      <a:moveTo>
                        <a:pt x="206882" y="951738"/>
                      </a:moveTo>
                      <a:lnTo>
                        <a:pt x="413765" y="1200055"/>
                      </a:lnTo>
                      <a:lnTo>
                        <a:pt x="288416" y="1200055"/>
                      </a:lnTo>
                      <a:lnTo>
                        <a:pt x="290512" y="1243393"/>
                      </a:lnTo>
                      <a:cubicBezTo>
                        <a:pt x="298513" y="1403604"/>
                        <a:pt x="348519" y="1558957"/>
                        <a:pt x="435578" y="1693736"/>
                      </a:cubicBezTo>
                      <a:cubicBezTo>
                        <a:pt x="522636" y="1828514"/>
                        <a:pt x="643699" y="1937957"/>
                        <a:pt x="786479" y="2011109"/>
                      </a:cubicBezTo>
                      <a:lnTo>
                        <a:pt x="786192" y="2193322"/>
                      </a:lnTo>
                      <a:cubicBezTo>
                        <a:pt x="596549" y="2113978"/>
                        <a:pt x="433577" y="1982057"/>
                        <a:pt x="316420" y="1813179"/>
                      </a:cubicBezTo>
                      <a:cubicBezTo>
                        <a:pt x="199262" y="1644301"/>
                        <a:pt x="132778" y="1445419"/>
                        <a:pt x="124872" y="1239964"/>
                      </a:cubicBezTo>
                      <a:lnTo>
                        <a:pt x="123443" y="1200055"/>
                      </a:lnTo>
                      <a:lnTo>
                        <a:pt x="0" y="1200055"/>
                      </a:lnTo>
                      <a:close/>
                      <a:moveTo>
                        <a:pt x="1170241" y="737426"/>
                      </a:moveTo>
                      <a:lnTo>
                        <a:pt x="1235582" y="737426"/>
                      </a:lnTo>
                      <a:cubicBezTo>
                        <a:pt x="1240535" y="737426"/>
                        <a:pt x="1245773" y="742188"/>
                        <a:pt x="1245773" y="749142"/>
                      </a:cubicBezTo>
                      <a:lnTo>
                        <a:pt x="1245773" y="802862"/>
                      </a:lnTo>
                      <a:cubicBezTo>
                        <a:pt x="1245773" y="809244"/>
                        <a:pt x="1250250" y="814768"/>
                        <a:pt x="1256537" y="816102"/>
                      </a:cubicBezTo>
                      <a:cubicBezTo>
                        <a:pt x="1292065" y="823532"/>
                        <a:pt x="1326450" y="838105"/>
                        <a:pt x="1355978" y="858202"/>
                      </a:cubicBezTo>
                      <a:cubicBezTo>
                        <a:pt x="1358264" y="859822"/>
                        <a:pt x="1360930" y="860584"/>
                        <a:pt x="1363598" y="860584"/>
                      </a:cubicBezTo>
                      <a:cubicBezTo>
                        <a:pt x="1367026" y="860584"/>
                        <a:pt x="1370551" y="859251"/>
                        <a:pt x="1373123" y="856679"/>
                      </a:cubicBezTo>
                      <a:lnTo>
                        <a:pt x="1410175" y="819722"/>
                      </a:lnTo>
                      <a:cubicBezTo>
                        <a:pt x="1412652" y="818198"/>
                        <a:pt x="1415699" y="817055"/>
                        <a:pt x="1418748" y="817055"/>
                      </a:cubicBezTo>
                      <a:cubicBezTo>
                        <a:pt x="1421510" y="817055"/>
                        <a:pt x="1424367" y="818007"/>
                        <a:pt x="1426748" y="820388"/>
                      </a:cubicBezTo>
                      <a:lnTo>
                        <a:pt x="1471706" y="866871"/>
                      </a:lnTo>
                      <a:cubicBezTo>
                        <a:pt x="1474659" y="871538"/>
                        <a:pt x="1476184" y="878301"/>
                        <a:pt x="1471040" y="883444"/>
                      </a:cubicBezTo>
                      <a:lnTo>
                        <a:pt x="1433131" y="921353"/>
                      </a:lnTo>
                      <a:cubicBezTo>
                        <a:pt x="1428654" y="925830"/>
                        <a:pt x="1427891" y="932974"/>
                        <a:pt x="1431320" y="938308"/>
                      </a:cubicBezTo>
                      <a:cubicBezTo>
                        <a:pt x="1452371" y="970598"/>
                        <a:pt x="1466373" y="1005364"/>
                        <a:pt x="1471992" y="1038892"/>
                      </a:cubicBezTo>
                      <a:cubicBezTo>
                        <a:pt x="1473040" y="1045369"/>
                        <a:pt x="1478660" y="1050131"/>
                        <a:pt x="1485327" y="1050131"/>
                      </a:cubicBezTo>
                      <a:lnTo>
                        <a:pt x="1539048" y="1050131"/>
                      </a:lnTo>
                      <a:cubicBezTo>
                        <a:pt x="1549335" y="1050131"/>
                        <a:pt x="1551812" y="1057942"/>
                        <a:pt x="1552479" y="1061276"/>
                      </a:cubicBezTo>
                      <a:lnTo>
                        <a:pt x="1552479" y="1126617"/>
                      </a:lnTo>
                      <a:cubicBezTo>
                        <a:pt x="1552479" y="1134427"/>
                        <a:pt x="1545716" y="1137571"/>
                        <a:pt x="1541239" y="1138333"/>
                      </a:cubicBezTo>
                      <a:lnTo>
                        <a:pt x="1488470" y="1138333"/>
                      </a:lnTo>
                      <a:cubicBezTo>
                        <a:pt x="1482089" y="1138333"/>
                        <a:pt x="1476564" y="1142810"/>
                        <a:pt x="1475230" y="1149096"/>
                      </a:cubicBezTo>
                      <a:cubicBezTo>
                        <a:pt x="1467802" y="1184624"/>
                        <a:pt x="1453228" y="1218914"/>
                        <a:pt x="1433035" y="1248442"/>
                      </a:cubicBezTo>
                      <a:cubicBezTo>
                        <a:pt x="1429320" y="1253776"/>
                        <a:pt x="1429987" y="1261015"/>
                        <a:pt x="1434655" y="1265682"/>
                      </a:cubicBezTo>
                      <a:lnTo>
                        <a:pt x="1471706" y="1302639"/>
                      </a:lnTo>
                      <a:cubicBezTo>
                        <a:pt x="1474659" y="1307211"/>
                        <a:pt x="1476088" y="1313974"/>
                        <a:pt x="1471135" y="1319022"/>
                      </a:cubicBezTo>
                      <a:lnTo>
                        <a:pt x="1424653" y="1363885"/>
                      </a:lnTo>
                      <a:cubicBezTo>
                        <a:pt x="1422177" y="1365504"/>
                        <a:pt x="1419129" y="1366647"/>
                        <a:pt x="1415985" y="1366647"/>
                      </a:cubicBezTo>
                      <a:cubicBezTo>
                        <a:pt x="1413224" y="1366647"/>
                        <a:pt x="1410366" y="1365695"/>
                        <a:pt x="1407889" y="1363314"/>
                      </a:cubicBezTo>
                      <a:lnTo>
                        <a:pt x="1369980" y="1325404"/>
                      </a:lnTo>
                      <a:cubicBezTo>
                        <a:pt x="1368837" y="1324261"/>
                        <a:pt x="1367598" y="1323404"/>
                        <a:pt x="1366265" y="1322832"/>
                      </a:cubicBezTo>
                      <a:cubicBezTo>
                        <a:pt x="1330451" y="1357980"/>
                        <a:pt x="1307306" y="1403604"/>
                        <a:pt x="1298828" y="1456563"/>
                      </a:cubicBezTo>
                      <a:lnTo>
                        <a:pt x="1261967" y="1456563"/>
                      </a:lnTo>
                      <a:lnTo>
                        <a:pt x="1261967" y="1250156"/>
                      </a:lnTo>
                      <a:lnTo>
                        <a:pt x="1301399" y="1250156"/>
                      </a:lnTo>
                      <a:cubicBezTo>
                        <a:pt x="1338642" y="1250156"/>
                        <a:pt x="1368932" y="1220058"/>
                        <a:pt x="1368932" y="1183101"/>
                      </a:cubicBezTo>
                      <a:cubicBezTo>
                        <a:pt x="1368932" y="1146144"/>
                        <a:pt x="1338642" y="1116044"/>
                        <a:pt x="1301399" y="1116044"/>
                      </a:cubicBezTo>
                      <a:cubicBezTo>
                        <a:pt x="1301399" y="1116044"/>
                        <a:pt x="1299876" y="1115949"/>
                        <a:pt x="1297399" y="1115949"/>
                      </a:cubicBezTo>
                      <a:cubicBezTo>
                        <a:pt x="1281397" y="1115949"/>
                        <a:pt x="1223008" y="1120235"/>
                        <a:pt x="1223008" y="1183101"/>
                      </a:cubicBezTo>
                      <a:lnTo>
                        <a:pt x="1223008" y="1211009"/>
                      </a:lnTo>
                      <a:lnTo>
                        <a:pt x="1178527" y="1211009"/>
                      </a:lnTo>
                      <a:lnTo>
                        <a:pt x="1178527" y="1183101"/>
                      </a:lnTo>
                      <a:cubicBezTo>
                        <a:pt x="1182242" y="1121093"/>
                        <a:pt x="1125854" y="1115854"/>
                        <a:pt x="1106804" y="1115854"/>
                      </a:cubicBezTo>
                      <a:cubicBezTo>
                        <a:pt x="1102994" y="1115854"/>
                        <a:pt x="1100708" y="1116044"/>
                        <a:pt x="1100708" y="1116044"/>
                      </a:cubicBezTo>
                      <a:cubicBezTo>
                        <a:pt x="1063465" y="1116044"/>
                        <a:pt x="1033176" y="1146144"/>
                        <a:pt x="1033176" y="1183101"/>
                      </a:cubicBezTo>
                      <a:cubicBezTo>
                        <a:pt x="1033176" y="1220058"/>
                        <a:pt x="1063465" y="1250156"/>
                        <a:pt x="1100708" y="1250156"/>
                      </a:cubicBezTo>
                      <a:lnTo>
                        <a:pt x="1139474" y="1250156"/>
                      </a:lnTo>
                      <a:lnTo>
                        <a:pt x="1139474" y="1456563"/>
                      </a:lnTo>
                      <a:lnTo>
                        <a:pt x="1101280" y="1456563"/>
                      </a:lnTo>
                      <a:cubicBezTo>
                        <a:pt x="1092707" y="1403128"/>
                        <a:pt x="1069181" y="1357122"/>
                        <a:pt x="1032794" y="1321785"/>
                      </a:cubicBezTo>
                      <a:cubicBezTo>
                        <a:pt x="1030127" y="1322261"/>
                        <a:pt x="1027461" y="1323404"/>
                        <a:pt x="1025460" y="1325404"/>
                      </a:cubicBezTo>
                      <a:lnTo>
                        <a:pt x="988408" y="1362361"/>
                      </a:lnTo>
                      <a:cubicBezTo>
                        <a:pt x="985931" y="1363885"/>
                        <a:pt x="982884" y="1365028"/>
                        <a:pt x="979836" y="1365028"/>
                      </a:cubicBezTo>
                      <a:cubicBezTo>
                        <a:pt x="977073" y="1365028"/>
                        <a:pt x="974215" y="1364076"/>
                        <a:pt x="971834" y="1361694"/>
                      </a:cubicBezTo>
                      <a:lnTo>
                        <a:pt x="926877" y="1315212"/>
                      </a:lnTo>
                      <a:cubicBezTo>
                        <a:pt x="923924" y="1310545"/>
                        <a:pt x="922400" y="1303782"/>
                        <a:pt x="927543" y="1298639"/>
                      </a:cubicBezTo>
                      <a:lnTo>
                        <a:pt x="965453" y="1260729"/>
                      </a:lnTo>
                      <a:cubicBezTo>
                        <a:pt x="968310" y="1257872"/>
                        <a:pt x="969548" y="1253871"/>
                        <a:pt x="969168" y="1250061"/>
                      </a:cubicBezTo>
                      <a:cubicBezTo>
                        <a:pt x="962024" y="1238631"/>
                        <a:pt x="955738" y="1226725"/>
                        <a:pt x="950403" y="1214438"/>
                      </a:cubicBezTo>
                      <a:cubicBezTo>
                        <a:pt x="938687" y="1190911"/>
                        <a:pt x="930496" y="1166813"/>
                        <a:pt x="926495" y="1143191"/>
                      </a:cubicBezTo>
                      <a:cubicBezTo>
                        <a:pt x="925448" y="1136714"/>
                        <a:pt x="919828" y="1131951"/>
                        <a:pt x="913161" y="1131951"/>
                      </a:cubicBezTo>
                      <a:lnTo>
                        <a:pt x="859440" y="1131951"/>
                      </a:lnTo>
                      <a:cubicBezTo>
                        <a:pt x="851629" y="1131951"/>
                        <a:pt x="848391" y="1125284"/>
                        <a:pt x="847629" y="1120807"/>
                      </a:cubicBezTo>
                      <a:lnTo>
                        <a:pt x="847629" y="1055465"/>
                      </a:lnTo>
                      <a:cubicBezTo>
                        <a:pt x="847629" y="1047655"/>
                        <a:pt x="854391" y="1044511"/>
                        <a:pt x="858868" y="1043750"/>
                      </a:cubicBezTo>
                      <a:lnTo>
                        <a:pt x="911637" y="1043750"/>
                      </a:lnTo>
                      <a:cubicBezTo>
                        <a:pt x="918018" y="1043750"/>
                        <a:pt x="923543" y="1039273"/>
                        <a:pt x="924877" y="1032987"/>
                      </a:cubicBezTo>
                      <a:cubicBezTo>
                        <a:pt x="932305" y="997458"/>
                        <a:pt x="946879" y="963168"/>
                        <a:pt x="967072" y="933641"/>
                      </a:cubicBezTo>
                      <a:cubicBezTo>
                        <a:pt x="970787" y="928307"/>
                        <a:pt x="970120" y="921068"/>
                        <a:pt x="965453" y="916401"/>
                      </a:cubicBezTo>
                      <a:lnTo>
                        <a:pt x="928401" y="879444"/>
                      </a:lnTo>
                      <a:cubicBezTo>
                        <a:pt x="925448" y="874871"/>
                        <a:pt x="924019" y="868109"/>
                        <a:pt x="928972" y="863060"/>
                      </a:cubicBezTo>
                      <a:lnTo>
                        <a:pt x="975454" y="818198"/>
                      </a:lnTo>
                      <a:cubicBezTo>
                        <a:pt x="977930" y="816578"/>
                        <a:pt x="980979" y="815435"/>
                        <a:pt x="984122" y="815435"/>
                      </a:cubicBezTo>
                      <a:cubicBezTo>
                        <a:pt x="986884" y="815435"/>
                        <a:pt x="989741" y="816388"/>
                        <a:pt x="992218" y="818769"/>
                      </a:cubicBezTo>
                      <a:lnTo>
                        <a:pt x="1030127" y="856679"/>
                      </a:lnTo>
                      <a:cubicBezTo>
                        <a:pt x="1032699" y="859251"/>
                        <a:pt x="1036223" y="860584"/>
                        <a:pt x="1039652" y="860584"/>
                      </a:cubicBezTo>
                      <a:cubicBezTo>
                        <a:pt x="1042224" y="860584"/>
                        <a:pt x="1044701" y="859822"/>
                        <a:pt x="1046987" y="858393"/>
                      </a:cubicBezTo>
                      <a:cubicBezTo>
                        <a:pt x="1079277" y="837438"/>
                        <a:pt x="1114138" y="823341"/>
                        <a:pt x="1147762" y="817721"/>
                      </a:cubicBezTo>
                      <a:cubicBezTo>
                        <a:pt x="1154238" y="816674"/>
                        <a:pt x="1159001" y="810959"/>
                        <a:pt x="1159001" y="804387"/>
                      </a:cubicBezTo>
                      <a:lnTo>
                        <a:pt x="1159001" y="749142"/>
                      </a:lnTo>
                      <a:cubicBezTo>
                        <a:pt x="1159001" y="741331"/>
                        <a:pt x="1165763" y="738188"/>
                        <a:pt x="1170241" y="737426"/>
                      </a:cubicBezTo>
                      <a:close/>
                      <a:moveTo>
                        <a:pt x="1167192" y="703135"/>
                      </a:moveTo>
                      <a:lnTo>
                        <a:pt x="1164240" y="703611"/>
                      </a:lnTo>
                      <a:cubicBezTo>
                        <a:pt x="1140903" y="707707"/>
                        <a:pt x="1124616" y="726376"/>
                        <a:pt x="1124616" y="749141"/>
                      </a:cubicBezTo>
                      <a:lnTo>
                        <a:pt x="1124616" y="787431"/>
                      </a:lnTo>
                      <a:cubicBezTo>
                        <a:pt x="1096993" y="794003"/>
                        <a:pt x="1069181" y="805338"/>
                        <a:pt x="1042606" y="820768"/>
                      </a:cubicBezTo>
                      <a:lnTo>
                        <a:pt x="1016316" y="794479"/>
                      </a:lnTo>
                      <a:cubicBezTo>
                        <a:pt x="1007648" y="785812"/>
                        <a:pt x="996219" y="781049"/>
                        <a:pt x="984027" y="781049"/>
                      </a:cubicBezTo>
                      <a:cubicBezTo>
                        <a:pt x="974597" y="781049"/>
                        <a:pt x="965167" y="783907"/>
                        <a:pt x="956785" y="789241"/>
                      </a:cubicBezTo>
                      <a:lnTo>
                        <a:pt x="953927" y="791050"/>
                      </a:lnTo>
                      <a:lnTo>
                        <a:pt x="951546" y="793336"/>
                      </a:lnTo>
                      <a:lnTo>
                        <a:pt x="905064" y="838199"/>
                      </a:lnTo>
                      <a:lnTo>
                        <a:pt x="904779" y="838485"/>
                      </a:lnTo>
                      <a:lnTo>
                        <a:pt x="904493" y="838771"/>
                      </a:lnTo>
                      <a:cubicBezTo>
                        <a:pt x="888967" y="854487"/>
                        <a:pt x="886872" y="878204"/>
                        <a:pt x="899349" y="897730"/>
                      </a:cubicBezTo>
                      <a:lnTo>
                        <a:pt x="901349" y="900874"/>
                      </a:lnTo>
                      <a:lnTo>
                        <a:pt x="904016" y="903541"/>
                      </a:lnTo>
                      <a:lnTo>
                        <a:pt x="929162" y="928687"/>
                      </a:lnTo>
                      <a:cubicBezTo>
                        <a:pt x="914209" y="953547"/>
                        <a:pt x="902587" y="980884"/>
                        <a:pt x="895063" y="1009268"/>
                      </a:cubicBezTo>
                      <a:lnTo>
                        <a:pt x="858773" y="1009268"/>
                      </a:lnTo>
                      <a:lnTo>
                        <a:pt x="855820" y="1009268"/>
                      </a:lnTo>
                      <a:lnTo>
                        <a:pt x="852867" y="1009745"/>
                      </a:lnTo>
                      <a:cubicBezTo>
                        <a:pt x="829531" y="1013840"/>
                        <a:pt x="813243" y="1032509"/>
                        <a:pt x="813243" y="1055274"/>
                      </a:cubicBezTo>
                      <a:lnTo>
                        <a:pt x="813243" y="1120616"/>
                      </a:lnTo>
                      <a:lnTo>
                        <a:pt x="813243" y="1123568"/>
                      </a:lnTo>
                      <a:lnTo>
                        <a:pt x="813719" y="1126521"/>
                      </a:lnTo>
                      <a:cubicBezTo>
                        <a:pt x="817816" y="1149762"/>
                        <a:pt x="836580" y="1166050"/>
                        <a:pt x="859249" y="1166050"/>
                      </a:cubicBezTo>
                      <a:lnTo>
                        <a:pt x="896016" y="1166050"/>
                      </a:lnTo>
                      <a:cubicBezTo>
                        <a:pt x="900969" y="1186909"/>
                        <a:pt x="908779" y="1207960"/>
                        <a:pt x="919067" y="1228724"/>
                      </a:cubicBezTo>
                      <a:cubicBezTo>
                        <a:pt x="922019" y="1235487"/>
                        <a:pt x="925162" y="1242059"/>
                        <a:pt x="928592" y="1248536"/>
                      </a:cubicBezTo>
                      <a:lnTo>
                        <a:pt x="902969" y="1274159"/>
                      </a:lnTo>
                      <a:cubicBezTo>
                        <a:pt x="887157" y="1289970"/>
                        <a:pt x="885062" y="1313878"/>
                        <a:pt x="897731" y="1333595"/>
                      </a:cubicBezTo>
                      <a:lnTo>
                        <a:pt x="899540" y="1336452"/>
                      </a:lnTo>
                      <a:lnTo>
                        <a:pt x="901921" y="1338833"/>
                      </a:lnTo>
                      <a:lnTo>
                        <a:pt x="946879" y="1385315"/>
                      </a:lnTo>
                      <a:lnTo>
                        <a:pt x="947165" y="1385601"/>
                      </a:lnTo>
                      <a:lnTo>
                        <a:pt x="947451" y="1385887"/>
                      </a:lnTo>
                      <a:cubicBezTo>
                        <a:pt x="956118" y="1394364"/>
                        <a:pt x="967453" y="1399031"/>
                        <a:pt x="979550" y="1399031"/>
                      </a:cubicBezTo>
                      <a:cubicBezTo>
                        <a:pt x="988884" y="1399031"/>
                        <a:pt x="998219" y="1396269"/>
                        <a:pt x="1006505" y="1390935"/>
                      </a:cubicBezTo>
                      <a:lnTo>
                        <a:pt x="1009649" y="1388935"/>
                      </a:lnTo>
                      <a:lnTo>
                        <a:pt x="1012315" y="1386268"/>
                      </a:lnTo>
                      <a:lnTo>
                        <a:pt x="1029175" y="1369409"/>
                      </a:lnTo>
                      <a:cubicBezTo>
                        <a:pt x="1048797" y="1395602"/>
                        <a:pt x="1061465" y="1426463"/>
                        <a:pt x="1067084" y="1461611"/>
                      </a:cubicBezTo>
                      <a:lnTo>
                        <a:pt x="1068759" y="1471969"/>
                      </a:lnTo>
                      <a:lnTo>
                        <a:pt x="1053951" y="1478065"/>
                      </a:lnTo>
                      <a:cubicBezTo>
                        <a:pt x="1043533" y="1488400"/>
                        <a:pt x="1037080" y="1502663"/>
                        <a:pt x="1037080" y="1518379"/>
                      </a:cubicBezTo>
                      <a:lnTo>
                        <a:pt x="1037080" y="1536953"/>
                      </a:lnTo>
                      <a:cubicBezTo>
                        <a:pt x="1037080" y="1552670"/>
                        <a:pt x="1043533" y="1566934"/>
                        <a:pt x="1053951" y="1577268"/>
                      </a:cubicBezTo>
                      <a:lnTo>
                        <a:pt x="1087006" y="1590877"/>
                      </a:lnTo>
                      <a:lnTo>
                        <a:pt x="1081234" y="1599360"/>
                      </a:lnTo>
                      <a:cubicBezTo>
                        <a:pt x="1078318" y="1606182"/>
                        <a:pt x="1076705" y="1613677"/>
                        <a:pt x="1076705" y="1621535"/>
                      </a:cubicBezTo>
                      <a:lnTo>
                        <a:pt x="1076705" y="1640109"/>
                      </a:lnTo>
                      <a:cubicBezTo>
                        <a:pt x="1076705" y="1671542"/>
                        <a:pt x="1102518" y="1697164"/>
                        <a:pt x="1134236" y="1697164"/>
                      </a:cubicBezTo>
                      <a:lnTo>
                        <a:pt x="1265776" y="1697164"/>
                      </a:lnTo>
                      <a:cubicBezTo>
                        <a:pt x="1297495" y="1697164"/>
                        <a:pt x="1323307" y="1671542"/>
                        <a:pt x="1323307" y="1640109"/>
                      </a:cubicBezTo>
                      <a:lnTo>
                        <a:pt x="1323307" y="1621535"/>
                      </a:lnTo>
                      <a:cubicBezTo>
                        <a:pt x="1323307" y="1613677"/>
                        <a:pt x="1321694" y="1606182"/>
                        <a:pt x="1318778" y="1599360"/>
                      </a:cubicBezTo>
                      <a:lnTo>
                        <a:pt x="1313027" y="1590907"/>
                      </a:lnTo>
                      <a:lnTo>
                        <a:pt x="1346155" y="1577268"/>
                      </a:lnTo>
                      <a:cubicBezTo>
                        <a:pt x="1356573" y="1566934"/>
                        <a:pt x="1363026" y="1552670"/>
                        <a:pt x="1363026" y="1536953"/>
                      </a:cubicBezTo>
                      <a:lnTo>
                        <a:pt x="1363026" y="1518379"/>
                      </a:lnTo>
                      <a:cubicBezTo>
                        <a:pt x="1363026" y="1502616"/>
                        <a:pt x="1356573" y="1488352"/>
                        <a:pt x="1346155" y="1478030"/>
                      </a:cubicBezTo>
                      <a:lnTo>
                        <a:pt x="1330846" y="1471740"/>
                      </a:lnTo>
                      <a:lnTo>
                        <a:pt x="1332451" y="1461611"/>
                      </a:lnTo>
                      <a:cubicBezTo>
                        <a:pt x="1337881" y="1427702"/>
                        <a:pt x="1349882" y="1397698"/>
                        <a:pt x="1368360" y="1372171"/>
                      </a:cubicBezTo>
                      <a:lnTo>
                        <a:pt x="1383410" y="1387220"/>
                      </a:lnTo>
                      <a:cubicBezTo>
                        <a:pt x="1392077" y="1395888"/>
                        <a:pt x="1403508" y="1400650"/>
                        <a:pt x="1415699" y="1400650"/>
                      </a:cubicBezTo>
                      <a:cubicBezTo>
                        <a:pt x="1425130" y="1400650"/>
                        <a:pt x="1434560" y="1397793"/>
                        <a:pt x="1442942" y="1392459"/>
                      </a:cubicBezTo>
                      <a:lnTo>
                        <a:pt x="1445798" y="1390649"/>
                      </a:lnTo>
                      <a:lnTo>
                        <a:pt x="1448180" y="1388363"/>
                      </a:lnTo>
                      <a:lnTo>
                        <a:pt x="1494662" y="1343500"/>
                      </a:lnTo>
                      <a:lnTo>
                        <a:pt x="1494948" y="1343215"/>
                      </a:lnTo>
                      <a:lnTo>
                        <a:pt x="1495234" y="1342929"/>
                      </a:lnTo>
                      <a:cubicBezTo>
                        <a:pt x="1510760" y="1327213"/>
                        <a:pt x="1512855" y="1303495"/>
                        <a:pt x="1500376" y="1283969"/>
                      </a:cubicBezTo>
                      <a:lnTo>
                        <a:pt x="1498377" y="1280826"/>
                      </a:lnTo>
                      <a:lnTo>
                        <a:pt x="1495709" y="1278159"/>
                      </a:lnTo>
                      <a:lnTo>
                        <a:pt x="1470563" y="1253013"/>
                      </a:lnTo>
                      <a:cubicBezTo>
                        <a:pt x="1485518" y="1228153"/>
                        <a:pt x="1497138" y="1200816"/>
                        <a:pt x="1504663" y="1172432"/>
                      </a:cubicBezTo>
                      <a:lnTo>
                        <a:pt x="1540953" y="1172432"/>
                      </a:lnTo>
                      <a:lnTo>
                        <a:pt x="1543906" y="1172432"/>
                      </a:lnTo>
                      <a:lnTo>
                        <a:pt x="1546858" y="1171955"/>
                      </a:lnTo>
                      <a:cubicBezTo>
                        <a:pt x="1570195" y="1167859"/>
                        <a:pt x="1586483" y="1149191"/>
                        <a:pt x="1586483" y="1126426"/>
                      </a:cubicBezTo>
                      <a:lnTo>
                        <a:pt x="1586483" y="1061084"/>
                      </a:lnTo>
                      <a:lnTo>
                        <a:pt x="1586483" y="1058132"/>
                      </a:lnTo>
                      <a:lnTo>
                        <a:pt x="1586006" y="1055179"/>
                      </a:lnTo>
                      <a:cubicBezTo>
                        <a:pt x="1581816" y="1031557"/>
                        <a:pt x="1562861" y="1015650"/>
                        <a:pt x="1538858" y="1015650"/>
                      </a:cubicBezTo>
                      <a:lnTo>
                        <a:pt x="1502091" y="1015650"/>
                      </a:lnTo>
                      <a:cubicBezTo>
                        <a:pt x="1495519" y="988123"/>
                        <a:pt x="1484184" y="960310"/>
                        <a:pt x="1468754" y="933735"/>
                      </a:cubicBezTo>
                      <a:lnTo>
                        <a:pt x="1495043" y="907446"/>
                      </a:lnTo>
                      <a:cubicBezTo>
                        <a:pt x="1510855" y="891634"/>
                        <a:pt x="1512950" y="867726"/>
                        <a:pt x="1500281" y="848010"/>
                      </a:cubicBezTo>
                      <a:lnTo>
                        <a:pt x="1498472" y="845152"/>
                      </a:lnTo>
                      <a:lnTo>
                        <a:pt x="1496091" y="842771"/>
                      </a:lnTo>
                      <a:lnTo>
                        <a:pt x="1451133" y="796289"/>
                      </a:lnTo>
                      <a:lnTo>
                        <a:pt x="1450847" y="796004"/>
                      </a:lnTo>
                      <a:lnTo>
                        <a:pt x="1450561" y="795717"/>
                      </a:lnTo>
                      <a:cubicBezTo>
                        <a:pt x="1441893" y="787241"/>
                        <a:pt x="1430559" y="782573"/>
                        <a:pt x="1418462" y="782573"/>
                      </a:cubicBezTo>
                      <a:cubicBezTo>
                        <a:pt x="1409127" y="782573"/>
                        <a:pt x="1399793" y="785336"/>
                        <a:pt x="1391506" y="790670"/>
                      </a:cubicBezTo>
                      <a:lnTo>
                        <a:pt x="1388362" y="792669"/>
                      </a:lnTo>
                      <a:lnTo>
                        <a:pt x="1385696" y="795337"/>
                      </a:lnTo>
                      <a:lnTo>
                        <a:pt x="1360455" y="820483"/>
                      </a:lnTo>
                      <a:cubicBezTo>
                        <a:pt x="1335595" y="805529"/>
                        <a:pt x="1308163" y="793908"/>
                        <a:pt x="1279778" y="786383"/>
                      </a:cubicBezTo>
                      <a:lnTo>
                        <a:pt x="1279778" y="749141"/>
                      </a:lnTo>
                      <a:cubicBezTo>
                        <a:pt x="1280158" y="723804"/>
                        <a:pt x="1260156" y="703135"/>
                        <a:pt x="1235582" y="703135"/>
                      </a:cubicBezTo>
                      <a:lnTo>
                        <a:pt x="1170145" y="703135"/>
                      </a:lnTo>
                      <a:close/>
                      <a:moveTo>
                        <a:pt x="1200054" y="476249"/>
                      </a:moveTo>
                      <a:cubicBezTo>
                        <a:pt x="1599853" y="476249"/>
                        <a:pt x="1923954" y="800350"/>
                        <a:pt x="1923954" y="1200149"/>
                      </a:cubicBezTo>
                      <a:cubicBezTo>
                        <a:pt x="1923954" y="1599948"/>
                        <a:pt x="1599853" y="1924049"/>
                        <a:pt x="1200054" y="1924049"/>
                      </a:cubicBezTo>
                      <a:cubicBezTo>
                        <a:pt x="800255" y="1924049"/>
                        <a:pt x="476154" y="1599948"/>
                        <a:pt x="476154" y="1200149"/>
                      </a:cubicBezTo>
                      <a:cubicBezTo>
                        <a:pt x="476154" y="800350"/>
                        <a:pt x="800255" y="476249"/>
                        <a:pt x="1200054" y="476249"/>
                      </a:cubicBezTo>
                      <a:close/>
                      <a:moveTo>
                        <a:pt x="1572482" y="190405"/>
                      </a:moveTo>
                      <a:cubicBezTo>
                        <a:pt x="1771744" y="265462"/>
                        <a:pt x="1944528" y="397478"/>
                        <a:pt x="2069496" y="569881"/>
                      </a:cubicBezTo>
                      <a:cubicBezTo>
                        <a:pt x="2194464" y="742283"/>
                        <a:pt x="2265996" y="947642"/>
                        <a:pt x="2275237" y="1160336"/>
                      </a:cubicBezTo>
                      <a:lnTo>
                        <a:pt x="2276760" y="1200150"/>
                      </a:lnTo>
                      <a:lnTo>
                        <a:pt x="2400205" y="1200150"/>
                      </a:lnTo>
                      <a:lnTo>
                        <a:pt x="2193321" y="1448467"/>
                      </a:lnTo>
                      <a:lnTo>
                        <a:pt x="1986343" y="1200150"/>
                      </a:lnTo>
                      <a:lnTo>
                        <a:pt x="2111692" y="1200150"/>
                      </a:lnTo>
                      <a:lnTo>
                        <a:pt x="2109597" y="1156716"/>
                      </a:lnTo>
                      <a:cubicBezTo>
                        <a:pt x="2101881" y="988505"/>
                        <a:pt x="2047589" y="825818"/>
                        <a:pt x="1952719" y="686752"/>
                      </a:cubicBezTo>
                      <a:cubicBezTo>
                        <a:pt x="1857850" y="547688"/>
                        <a:pt x="1726215" y="437674"/>
                        <a:pt x="1572482" y="369094"/>
                      </a:cubicBezTo>
                      <a:close/>
                      <a:moveTo>
                        <a:pt x="1200055" y="0"/>
                      </a:moveTo>
                      <a:lnTo>
                        <a:pt x="1448371" y="206882"/>
                      </a:lnTo>
                      <a:lnTo>
                        <a:pt x="1200055" y="413766"/>
                      </a:lnTo>
                      <a:lnTo>
                        <a:pt x="1200055" y="288417"/>
                      </a:lnTo>
                      <a:lnTo>
                        <a:pt x="1156621" y="290512"/>
                      </a:lnTo>
                      <a:cubicBezTo>
                        <a:pt x="988409" y="298227"/>
                        <a:pt x="825722" y="352520"/>
                        <a:pt x="686657" y="447389"/>
                      </a:cubicBezTo>
                      <a:cubicBezTo>
                        <a:pt x="547593" y="542258"/>
                        <a:pt x="437578" y="673894"/>
                        <a:pt x="368999" y="827627"/>
                      </a:cubicBezTo>
                      <a:lnTo>
                        <a:pt x="190310" y="827723"/>
                      </a:lnTo>
                      <a:cubicBezTo>
                        <a:pt x="265271" y="628364"/>
                        <a:pt x="397192" y="455581"/>
                        <a:pt x="569690" y="330613"/>
                      </a:cubicBezTo>
                      <a:cubicBezTo>
                        <a:pt x="742092" y="205645"/>
                        <a:pt x="947547" y="134207"/>
                        <a:pt x="1160240" y="124968"/>
                      </a:cubicBezTo>
                      <a:lnTo>
                        <a:pt x="1200055" y="123444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9" name="Graphic 82">
              <a:extLst>
                <a:ext uri="{FF2B5EF4-FFF2-40B4-BE49-F238E27FC236}">
                  <a16:creationId xmlns:a16="http://schemas.microsoft.com/office/drawing/2014/main" id="{5C14432A-5073-043B-E3EE-AB7E893EBCE0}"/>
                </a:ext>
              </a:extLst>
            </p:cNvPr>
            <p:cNvSpPr/>
            <p:nvPr/>
          </p:nvSpPr>
          <p:spPr>
            <a:xfrm>
              <a:off x="2874748" y="2354093"/>
              <a:ext cx="436781" cy="368266"/>
            </a:xfrm>
            <a:custGeom>
              <a:avLst/>
              <a:gdLst>
                <a:gd name="connsiteX0" fmla="*/ 3334272 w 5496197"/>
                <a:gd name="connsiteY0" fmla="*/ 66192 h 4634048"/>
                <a:gd name="connsiteX1" fmla="*/ 3183377 w 5496197"/>
                <a:gd name="connsiteY1" fmla="*/ 7486 h 4634048"/>
                <a:gd name="connsiteX2" fmla="*/ 3035234 w 5496197"/>
                <a:gd name="connsiteY2" fmla="*/ 66192 h 4634048"/>
                <a:gd name="connsiteX3" fmla="*/ 2973237 w 5496197"/>
                <a:gd name="connsiteY3" fmla="*/ 213796 h 4634048"/>
                <a:gd name="connsiteX4" fmla="*/ 2973237 w 5496197"/>
                <a:gd name="connsiteY4" fmla="*/ 1475668 h 4634048"/>
                <a:gd name="connsiteX5" fmla="*/ 7348 w 5496197"/>
                <a:gd name="connsiteY5" fmla="*/ 1475668 h 4634048"/>
                <a:gd name="connsiteX6" fmla="*/ 7348 w 5496197"/>
                <a:gd name="connsiteY6" fmla="*/ 3155584 h 4634048"/>
                <a:gd name="connsiteX7" fmla="*/ 2973237 w 5496197"/>
                <a:gd name="connsiteY7" fmla="*/ 3155584 h 4634048"/>
                <a:gd name="connsiteX8" fmla="*/ 2973237 w 5496197"/>
                <a:gd name="connsiteY8" fmla="*/ 4417456 h 4634048"/>
                <a:gd name="connsiteX9" fmla="*/ 3035272 w 5496197"/>
                <a:gd name="connsiteY9" fmla="*/ 4565021 h 4634048"/>
                <a:gd name="connsiteX10" fmla="*/ 3182837 w 5496197"/>
                <a:gd name="connsiteY10" fmla="*/ 4627056 h 4634048"/>
                <a:gd name="connsiteX11" fmla="*/ 3340855 w 5496197"/>
                <a:gd name="connsiteY11" fmla="*/ 4561767 h 4634048"/>
                <a:gd name="connsiteX12" fmla="*/ 5434505 w 5496197"/>
                <a:gd name="connsiteY12" fmla="*/ 2459888 h 4634048"/>
                <a:gd name="connsiteX13" fmla="*/ 5493747 w 5496197"/>
                <a:gd name="connsiteY13" fmla="*/ 2315605 h 4634048"/>
                <a:gd name="connsiteX14" fmla="*/ 5434505 w 5496197"/>
                <a:gd name="connsiteY14" fmla="*/ 2164749 h 463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96197" h="4634048">
                  <a:moveTo>
                    <a:pt x="3334272" y="66192"/>
                  </a:moveTo>
                  <a:cubicBezTo>
                    <a:pt x="3294204" y="26659"/>
                    <a:pt x="3239630" y="5419"/>
                    <a:pt x="3183377" y="7486"/>
                  </a:cubicBezTo>
                  <a:cubicBezTo>
                    <a:pt x="3128039" y="5917"/>
                    <a:pt x="3074501" y="27156"/>
                    <a:pt x="3035234" y="66192"/>
                  </a:cubicBezTo>
                  <a:cubicBezTo>
                    <a:pt x="2995280" y="104883"/>
                    <a:pt x="2972892" y="158193"/>
                    <a:pt x="2973237" y="213796"/>
                  </a:cubicBezTo>
                  <a:lnTo>
                    <a:pt x="2973237" y="1475668"/>
                  </a:lnTo>
                  <a:lnTo>
                    <a:pt x="7348" y="1475668"/>
                  </a:lnTo>
                  <a:lnTo>
                    <a:pt x="7348" y="3155584"/>
                  </a:lnTo>
                  <a:lnTo>
                    <a:pt x="2973237" y="3155584"/>
                  </a:lnTo>
                  <a:lnTo>
                    <a:pt x="2973237" y="4417456"/>
                  </a:lnTo>
                  <a:cubicBezTo>
                    <a:pt x="2973811" y="4472871"/>
                    <a:pt x="2996084" y="4525832"/>
                    <a:pt x="3035272" y="4565021"/>
                  </a:cubicBezTo>
                  <a:cubicBezTo>
                    <a:pt x="3074461" y="4604209"/>
                    <a:pt x="3127427" y="4626482"/>
                    <a:pt x="3182837" y="4627056"/>
                  </a:cubicBezTo>
                  <a:cubicBezTo>
                    <a:pt x="3241620" y="4624836"/>
                    <a:pt x="3297650" y="4601684"/>
                    <a:pt x="3340855" y="4561767"/>
                  </a:cubicBezTo>
                  <a:lnTo>
                    <a:pt x="5434505" y="2459888"/>
                  </a:lnTo>
                  <a:cubicBezTo>
                    <a:pt x="5473502" y="2422153"/>
                    <a:pt x="5494972" y="2369877"/>
                    <a:pt x="5493747" y="2315605"/>
                  </a:cubicBezTo>
                  <a:cubicBezTo>
                    <a:pt x="5495737" y="2259272"/>
                    <a:pt x="5474268" y="2204663"/>
                    <a:pt x="5434505" y="216474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67000">
                  <a:schemeClr val="bg2">
                    <a:lumMod val="85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Graphic 82">
              <a:extLst>
                <a:ext uri="{FF2B5EF4-FFF2-40B4-BE49-F238E27FC236}">
                  <a16:creationId xmlns:a16="http://schemas.microsoft.com/office/drawing/2014/main" id="{C9EFC7C1-F1A9-908F-E30B-81ACAC4ACB4F}"/>
                </a:ext>
              </a:extLst>
            </p:cNvPr>
            <p:cNvSpPr/>
            <p:nvPr/>
          </p:nvSpPr>
          <p:spPr>
            <a:xfrm>
              <a:off x="5876004" y="3644706"/>
              <a:ext cx="436781" cy="368266"/>
            </a:xfrm>
            <a:custGeom>
              <a:avLst/>
              <a:gdLst>
                <a:gd name="connsiteX0" fmla="*/ 3334272 w 5496197"/>
                <a:gd name="connsiteY0" fmla="*/ 66192 h 4634048"/>
                <a:gd name="connsiteX1" fmla="*/ 3183377 w 5496197"/>
                <a:gd name="connsiteY1" fmla="*/ 7486 h 4634048"/>
                <a:gd name="connsiteX2" fmla="*/ 3035234 w 5496197"/>
                <a:gd name="connsiteY2" fmla="*/ 66192 h 4634048"/>
                <a:gd name="connsiteX3" fmla="*/ 2973237 w 5496197"/>
                <a:gd name="connsiteY3" fmla="*/ 213796 h 4634048"/>
                <a:gd name="connsiteX4" fmla="*/ 2973237 w 5496197"/>
                <a:gd name="connsiteY4" fmla="*/ 1475668 h 4634048"/>
                <a:gd name="connsiteX5" fmla="*/ 7348 w 5496197"/>
                <a:gd name="connsiteY5" fmla="*/ 1475668 h 4634048"/>
                <a:gd name="connsiteX6" fmla="*/ 7348 w 5496197"/>
                <a:gd name="connsiteY6" fmla="*/ 3155584 h 4634048"/>
                <a:gd name="connsiteX7" fmla="*/ 2973237 w 5496197"/>
                <a:gd name="connsiteY7" fmla="*/ 3155584 h 4634048"/>
                <a:gd name="connsiteX8" fmla="*/ 2973237 w 5496197"/>
                <a:gd name="connsiteY8" fmla="*/ 4417456 h 4634048"/>
                <a:gd name="connsiteX9" fmla="*/ 3035272 w 5496197"/>
                <a:gd name="connsiteY9" fmla="*/ 4565021 h 4634048"/>
                <a:gd name="connsiteX10" fmla="*/ 3182837 w 5496197"/>
                <a:gd name="connsiteY10" fmla="*/ 4627056 h 4634048"/>
                <a:gd name="connsiteX11" fmla="*/ 3340855 w 5496197"/>
                <a:gd name="connsiteY11" fmla="*/ 4561767 h 4634048"/>
                <a:gd name="connsiteX12" fmla="*/ 5434505 w 5496197"/>
                <a:gd name="connsiteY12" fmla="*/ 2459888 h 4634048"/>
                <a:gd name="connsiteX13" fmla="*/ 5493747 w 5496197"/>
                <a:gd name="connsiteY13" fmla="*/ 2315605 h 4634048"/>
                <a:gd name="connsiteX14" fmla="*/ 5434505 w 5496197"/>
                <a:gd name="connsiteY14" fmla="*/ 2164749 h 463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96197" h="4634048">
                  <a:moveTo>
                    <a:pt x="3334272" y="66192"/>
                  </a:moveTo>
                  <a:cubicBezTo>
                    <a:pt x="3294204" y="26659"/>
                    <a:pt x="3239630" y="5419"/>
                    <a:pt x="3183377" y="7486"/>
                  </a:cubicBezTo>
                  <a:cubicBezTo>
                    <a:pt x="3128039" y="5917"/>
                    <a:pt x="3074501" y="27156"/>
                    <a:pt x="3035234" y="66192"/>
                  </a:cubicBezTo>
                  <a:cubicBezTo>
                    <a:pt x="2995280" y="104883"/>
                    <a:pt x="2972892" y="158193"/>
                    <a:pt x="2973237" y="213796"/>
                  </a:cubicBezTo>
                  <a:lnTo>
                    <a:pt x="2973237" y="1475668"/>
                  </a:lnTo>
                  <a:lnTo>
                    <a:pt x="7348" y="1475668"/>
                  </a:lnTo>
                  <a:lnTo>
                    <a:pt x="7348" y="3155584"/>
                  </a:lnTo>
                  <a:lnTo>
                    <a:pt x="2973237" y="3155584"/>
                  </a:lnTo>
                  <a:lnTo>
                    <a:pt x="2973237" y="4417456"/>
                  </a:lnTo>
                  <a:cubicBezTo>
                    <a:pt x="2973811" y="4472871"/>
                    <a:pt x="2996084" y="4525832"/>
                    <a:pt x="3035272" y="4565021"/>
                  </a:cubicBezTo>
                  <a:cubicBezTo>
                    <a:pt x="3074461" y="4604209"/>
                    <a:pt x="3127427" y="4626482"/>
                    <a:pt x="3182837" y="4627056"/>
                  </a:cubicBezTo>
                  <a:cubicBezTo>
                    <a:pt x="3241620" y="4624836"/>
                    <a:pt x="3297650" y="4601684"/>
                    <a:pt x="3340855" y="4561767"/>
                  </a:cubicBezTo>
                  <a:lnTo>
                    <a:pt x="5434505" y="2459888"/>
                  </a:lnTo>
                  <a:cubicBezTo>
                    <a:pt x="5473502" y="2422153"/>
                    <a:pt x="5494972" y="2369877"/>
                    <a:pt x="5493747" y="2315605"/>
                  </a:cubicBezTo>
                  <a:cubicBezTo>
                    <a:pt x="5495737" y="2259272"/>
                    <a:pt x="5474268" y="2204663"/>
                    <a:pt x="5434505" y="216474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67000">
                  <a:schemeClr val="bg2">
                    <a:lumMod val="85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Graphic 82">
              <a:extLst>
                <a:ext uri="{FF2B5EF4-FFF2-40B4-BE49-F238E27FC236}">
                  <a16:creationId xmlns:a16="http://schemas.microsoft.com/office/drawing/2014/main" id="{C0393713-FD78-E38C-6A60-8D46E6D26231}"/>
                </a:ext>
              </a:extLst>
            </p:cNvPr>
            <p:cNvSpPr/>
            <p:nvPr/>
          </p:nvSpPr>
          <p:spPr>
            <a:xfrm>
              <a:off x="5876004" y="1711493"/>
              <a:ext cx="436781" cy="368266"/>
            </a:xfrm>
            <a:custGeom>
              <a:avLst/>
              <a:gdLst>
                <a:gd name="connsiteX0" fmla="*/ 3334272 w 5496197"/>
                <a:gd name="connsiteY0" fmla="*/ 66192 h 4634048"/>
                <a:gd name="connsiteX1" fmla="*/ 3183377 w 5496197"/>
                <a:gd name="connsiteY1" fmla="*/ 7486 h 4634048"/>
                <a:gd name="connsiteX2" fmla="*/ 3035234 w 5496197"/>
                <a:gd name="connsiteY2" fmla="*/ 66192 h 4634048"/>
                <a:gd name="connsiteX3" fmla="*/ 2973237 w 5496197"/>
                <a:gd name="connsiteY3" fmla="*/ 213796 h 4634048"/>
                <a:gd name="connsiteX4" fmla="*/ 2973237 w 5496197"/>
                <a:gd name="connsiteY4" fmla="*/ 1475668 h 4634048"/>
                <a:gd name="connsiteX5" fmla="*/ 7348 w 5496197"/>
                <a:gd name="connsiteY5" fmla="*/ 1475668 h 4634048"/>
                <a:gd name="connsiteX6" fmla="*/ 7348 w 5496197"/>
                <a:gd name="connsiteY6" fmla="*/ 3155584 h 4634048"/>
                <a:gd name="connsiteX7" fmla="*/ 2973237 w 5496197"/>
                <a:gd name="connsiteY7" fmla="*/ 3155584 h 4634048"/>
                <a:gd name="connsiteX8" fmla="*/ 2973237 w 5496197"/>
                <a:gd name="connsiteY8" fmla="*/ 4417456 h 4634048"/>
                <a:gd name="connsiteX9" fmla="*/ 3035272 w 5496197"/>
                <a:gd name="connsiteY9" fmla="*/ 4565021 h 4634048"/>
                <a:gd name="connsiteX10" fmla="*/ 3182837 w 5496197"/>
                <a:gd name="connsiteY10" fmla="*/ 4627056 h 4634048"/>
                <a:gd name="connsiteX11" fmla="*/ 3340855 w 5496197"/>
                <a:gd name="connsiteY11" fmla="*/ 4561767 h 4634048"/>
                <a:gd name="connsiteX12" fmla="*/ 5434505 w 5496197"/>
                <a:gd name="connsiteY12" fmla="*/ 2459888 h 4634048"/>
                <a:gd name="connsiteX13" fmla="*/ 5493747 w 5496197"/>
                <a:gd name="connsiteY13" fmla="*/ 2315605 h 4634048"/>
                <a:gd name="connsiteX14" fmla="*/ 5434505 w 5496197"/>
                <a:gd name="connsiteY14" fmla="*/ 2164749 h 463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96197" h="4634048">
                  <a:moveTo>
                    <a:pt x="3334272" y="66192"/>
                  </a:moveTo>
                  <a:cubicBezTo>
                    <a:pt x="3294204" y="26659"/>
                    <a:pt x="3239630" y="5419"/>
                    <a:pt x="3183377" y="7486"/>
                  </a:cubicBezTo>
                  <a:cubicBezTo>
                    <a:pt x="3128039" y="5917"/>
                    <a:pt x="3074501" y="27156"/>
                    <a:pt x="3035234" y="66192"/>
                  </a:cubicBezTo>
                  <a:cubicBezTo>
                    <a:pt x="2995280" y="104883"/>
                    <a:pt x="2972892" y="158193"/>
                    <a:pt x="2973237" y="213796"/>
                  </a:cubicBezTo>
                  <a:lnTo>
                    <a:pt x="2973237" y="1475668"/>
                  </a:lnTo>
                  <a:lnTo>
                    <a:pt x="7348" y="1475668"/>
                  </a:lnTo>
                  <a:lnTo>
                    <a:pt x="7348" y="3155584"/>
                  </a:lnTo>
                  <a:lnTo>
                    <a:pt x="2973237" y="3155584"/>
                  </a:lnTo>
                  <a:lnTo>
                    <a:pt x="2973237" y="4417456"/>
                  </a:lnTo>
                  <a:cubicBezTo>
                    <a:pt x="2973811" y="4472871"/>
                    <a:pt x="2996084" y="4525832"/>
                    <a:pt x="3035272" y="4565021"/>
                  </a:cubicBezTo>
                  <a:cubicBezTo>
                    <a:pt x="3074461" y="4604209"/>
                    <a:pt x="3127427" y="4626482"/>
                    <a:pt x="3182837" y="4627056"/>
                  </a:cubicBezTo>
                  <a:cubicBezTo>
                    <a:pt x="3241620" y="4624836"/>
                    <a:pt x="3297650" y="4601684"/>
                    <a:pt x="3340855" y="4561767"/>
                  </a:cubicBezTo>
                  <a:lnTo>
                    <a:pt x="5434505" y="2459888"/>
                  </a:lnTo>
                  <a:cubicBezTo>
                    <a:pt x="5473502" y="2422153"/>
                    <a:pt x="5494972" y="2369877"/>
                    <a:pt x="5493747" y="2315605"/>
                  </a:cubicBezTo>
                  <a:cubicBezTo>
                    <a:pt x="5495737" y="2259272"/>
                    <a:pt x="5474268" y="2204663"/>
                    <a:pt x="5434505" y="216474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67000">
                  <a:schemeClr val="bg2">
                    <a:lumMod val="85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Graphic 82">
              <a:extLst>
                <a:ext uri="{FF2B5EF4-FFF2-40B4-BE49-F238E27FC236}">
                  <a16:creationId xmlns:a16="http://schemas.microsoft.com/office/drawing/2014/main" id="{D01B1CA2-F9B2-88BA-4FB4-7BEF68070E7C}"/>
                </a:ext>
              </a:extLst>
            </p:cNvPr>
            <p:cNvSpPr/>
            <p:nvPr/>
          </p:nvSpPr>
          <p:spPr>
            <a:xfrm>
              <a:off x="5876004" y="2369333"/>
              <a:ext cx="436781" cy="368266"/>
            </a:xfrm>
            <a:custGeom>
              <a:avLst/>
              <a:gdLst>
                <a:gd name="connsiteX0" fmla="*/ 3334272 w 5496197"/>
                <a:gd name="connsiteY0" fmla="*/ 66192 h 4634048"/>
                <a:gd name="connsiteX1" fmla="*/ 3183377 w 5496197"/>
                <a:gd name="connsiteY1" fmla="*/ 7486 h 4634048"/>
                <a:gd name="connsiteX2" fmla="*/ 3035234 w 5496197"/>
                <a:gd name="connsiteY2" fmla="*/ 66192 h 4634048"/>
                <a:gd name="connsiteX3" fmla="*/ 2973237 w 5496197"/>
                <a:gd name="connsiteY3" fmla="*/ 213796 h 4634048"/>
                <a:gd name="connsiteX4" fmla="*/ 2973237 w 5496197"/>
                <a:gd name="connsiteY4" fmla="*/ 1475668 h 4634048"/>
                <a:gd name="connsiteX5" fmla="*/ 7348 w 5496197"/>
                <a:gd name="connsiteY5" fmla="*/ 1475668 h 4634048"/>
                <a:gd name="connsiteX6" fmla="*/ 7348 w 5496197"/>
                <a:gd name="connsiteY6" fmla="*/ 3155584 h 4634048"/>
                <a:gd name="connsiteX7" fmla="*/ 2973237 w 5496197"/>
                <a:gd name="connsiteY7" fmla="*/ 3155584 h 4634048"/>
                <a:gd name="connsiteX8" fmla="*/ 2973237 w 5496197"/>
                <a:gd name="connsiteY8" fmla="*/ 4417456 h 4634048"/>
                <a:gd name="connsiteX9" fmla="*/ 3035272 w 5496197"/>
                <a:gd name="connsiteY9" fmla="*/ 4565021 h 4634048"/>
                <a:gd name="connsiteX10" fmla="*/ 3182837 w 5496197"/>
                <a:gd name="connsiteY10" fmla="*/ 4627056 h 4634048"/>
                <a:gd name="connsiteX11" fmla="*/ 3340855 w 5496197"/>
                <a:gd name="connsiteY11" fmla="*/ 4561767 h 4634048"/>
                <a:gd name="connsiteX12" fmla="*/ 5434505 w 5496197"/>
                <a:gd name="connsiteY12" fmla="*/ 2459888 h 4634048"/>
                <a:gd name="connsiteX13" fmla="*/ 5493747 w 5496197"/>
                <a:gd name="connsiteY13" fmla="*/ 2315605 h 4634048"/>
                <a:gd name="connsiteX14" fmla="*/ 5434505 w 5496197"/>
                <a:gd name="connsiteY14" fmla="*/ 2164749 h 463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96197" h="4634048">
                  <a:moveTo>
                    <a:pt x="3334272" y="66192"/>
                  </a:moveTo>
                  <a:cubicBezTo>
                    <a:pt x="3294204" y="26659"/>
                    <a:pt x="3239630" y="5419"/>
                    <a:pt x="3183377" y="7486"/>
                  </a:cubicBezTo>
                  <a:cubicBezTo>
                    <a:pt x="3128039" y="5917"/>
                    <a:pt x="3074501" y="27156"/>
                    <a:pt x="3035234" y="66192"/>
                  </a:cubicBezTo>
                  <a:cubicBezTo>
                    <a:pt x="2995280" y="104883"/>
                    <a:pt x="2972892" y="158193"/>
                    <a:pt x="2973237" y="213796"/>
                  </a:cubicBezTo>
                  <a:lnTo>
                    <a:pt x="2973237" y="1475668"/>
                  </a:lnTo>
                  <a:lnTo>
                    <a:pt x="7348" y="1475668"/>
                  </a:lnTo>
                  <a:lnTo>
                    <a:pt x="7348" y="3155584"/>
                  </a:lnTo>
                  <a:lnTo>
                    <a:pt x="2973237" y="3155584"/>
                  </a:lnTo>
                  <a:lnTo>
                    <a:pt x="2973237" y="4417456"/>
                  </a:lnTo>
                  <a:cubicBezTo>
                    <a:pt x="2973811" y="4472871"/>
                    <a:pt x="2996084" y="4525832"/>
                    <a:pt x="3035272" y="4565021"/>
                  </a:cubicBezTo>
                  <a:cubicBezTo>
                    <a:pt x="3074461" y="4604209"/>
                    <a:pt x="3127427" y="4626482"/>
                    <a:pt x="3182837" y="4627056"/>
                  </a:cubicBezTo>
                  <a:cubicBezTo>
                    <a:pt x="3241620" y="4624836"/>
                    <a:pt x="3297650" y="4601684"/>
                    <a:pt x="3340855" y="4561767"/>
                  </a:cubicBezTo>
                  <a:lnTo>
                    <a:pt x="5434505" y="2459888"/>
                  </a:lnTo>
                  <a:cubicBezTo>
                    <a:pt x="5473502" y="2422153"/>
                    <a:pt x="5494972" y="2369877"/>
                    <a:pt x="5493747" y="2315605"/>
                  </a:cubicBezTo>
                  <a:cubicBezTo>
                    <a:pt x="5495737" y="2259272"/>
                    <a:pt x="5474268" y="2204663"/>
                    <a:pt x="5434505" y="216474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67000">
                  <a:schemeClr val="bg2">
                    <a:lumMod val="85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3B7902C-3438-2C4C-F3CD-4B1D3211702E}"/>
                </a:ext>
              </a:extLst>
            </p:cNvPr>
            <p:cNvGrpSpPr/>
            <p:nvPr/>
          </p:nvGrpSpPr>
          <p:grpSpPr>
            <a:xfrm>
              <a:off x="550465" y="1600012"/>
              <a:ext cx="5193792" cy="4677386"/>
              <a:chOff x="402985" y="1600012"/>
              <a:chExt cx="5193792" cy="4677386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3C4FB41C-AE60-62ED-DFB3-E5640F02CF51}"/>
                  </a:ext>
                </a:extLst>
              </p:cNvPr>
              <p:cNvGrpSpPr/>
              <p:nvPr/>
            </p:nvGrpSpPr>
            <p:grpSpPr>
              <a:xfrm>
                <a:off x="402985" y="1600012"/>
                <a:ext cx="5193792" cy="564207"/>
                <a:chOff x="402985" y="1600012"/>
                <a:chExt cx="5193792" cy="564207"/>
              </a:xfrm>
            </p:grpSpPr>
            <p:sp>
              <p:nvSpPr>
                <p:cNvPr id="40" name="Rectangle: Rounded Corners 39">
                  <a:extLst>
                    <a:ext uri="{FF2B5EF4-FFF2-40B4-BE49-F238E27FC236}">
                      <a16:creationId xmlns:a16="http://schemas.microsoft.com/office/drawing/2014/main" id="{AEDD80A7-4986-D88B-35CC-1DBF175C7D4E}"/>
                    </a:ext>
                  </a:extLst>
                </p:cNvPr>
                <p:cNvSpPr/>
                <p:nvPr/>
              </p:nvSpPr>
              <p:spPr>
                <a:xfrm>
                  <a:off x="402985" y="1600012"/>
                  <a:ext cx="5193792" cy="564207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7A08EF7-3B4E-5A4C-E91D-822DB575CA60}"/>
                    </a:ext>
                  </a:extLst>
                </p:cNvPr>
                <p:cNvSpPr txBox="1"/>
                <p:nvPr/>
              </p:nvSpPr>
              <p:spPr>
                <a:xfrm>
                  <a:off x="2022691" y="1766327"/>
                  <a:ext cx="1954381" cy="307777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2">
                          <a:lumMod val="9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rPr>
                    <a:t>Step 01. Stabilization</a:t>
                  </a: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2D87F29-D605-57A1-5E18-FA185A9C6262}"/>
                  </a:ext>
                </a:extLst>
              </p:cNvPr>
              <p:cNvGrpSpPr/>
              <p:nvPr/>
            </p:nvGrpSpPr>
            <p:grpSpPr>
              <a:xfrm>
                <a:off x="402985" y="2339180"/>
                <a:ext cx="5193792" cy="3938218"/>
                <a:chOff x="402985" y="2339180"/>
                <a:chExt cx="5193792" cy="3938218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6EA8ADBD-E251-2455-7DC4-CA827E6EB066}"/>
                    </a:ext>
                  </a:extLst>
                </p:cNvPr>
                <p:cNvGrpSpPr/>
                <p:nvPr/>
              </p:nvGrpSpPr>
              <p:grpSpPr>
                <a:xfrm>
                  <a:off x="402985" y="2339180"/>
                  <a:ext cx="2224011" cy="2373261"/>
                  <a:chOff x="402985" y="2339180"/>
                  <a:chExt cx="2224011" cy="2373261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0D60A401-7D2C-6E37-04F9-7CE5AF944FD8}"/>
                      </a:ext>
                    </a:extLst>
                  </p:cNvPr>
                  <p:cNvGrpSpPr/>
                  <p:nvPr/>
                </p:nvGrpSpPr>
                <p:grpSpPr>
                  <a:xfrm>
                    <a:off x="402985" y="2828491"/>
                    <a:ext cx="2224011" cy="1883950"/>
                    <a:chOff x="402985" y="2828491"/>
                    <a:chExt cx="2224011" cy="1883950"/>
                  </a:xfrm>
                </p:grpSpPr>
                <p:sp>
                  <p:nvSpPr>
                    <p:cNvPr id="38" name="Rectangle: Rounded Corners 37">
                      <a:extLst>
                        <a:ext uri="{FF2B5EF4-FFF2-40B4-BE49-F238E27FC236}">
                          <a16:creationId xmlns:a16="http://schemas.microsoft.com/office/drawing/2014/main" id="{5D74AB3E-1D6E-22CD-D94C-614CDFA756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2985" y="2828491"/>
                      <a:ext cx="2224011" cy="1883950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chemeClr val="accent2">
                        <a:lumMod val="20000"/>
                        <a:lumOff val="80000"/>
                        <a:alpha val="36000"/>
                      </a:schemeClr>
                    </a:solidFill>
                    <a:ln w="6350">
                      <a:noFill/>
                      <a:prstDash val="solid"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182880" marR="0" lvl="0" indent="-18288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9" name="Rectangle 38">
                      <a:extLst>
                        <a:ext uri="{FF2B5EF4-FFF2-40B4-BE49-F238E27FC236}">
                          <a16:creationId xmlns:a16="http://schemas.microsoft.com/office/drawing/2014/main" id="{09C2C289-01C7-A5B3-6D27-249D49DCF6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0160" y="2989788"/>
                      <a:ext cx="2079043" cy="127727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Establish transparent cash position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Create profit and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lost transparency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 text here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952A990F-EFC7-537A-E39B-98DB7029455E}"/>
                      </a:ext>
                    </a:extLst>
                  </p:cNvPr>
                  <p:cNvGrpSpPr/>
                  <p:nvPr/>
                </p:nvGrpSpPr>
                <p:grpSpPr>
                  <a:xfrm>
                    <a:off x="402985" y="2339180"/>
                    <a:ext cx="2224011" cy="406914"/>
                    <a:chOff x="417340" y="2339180"/>
                    <a:chExt cx="2224011" cy="406914"/>
                  </a:xfrm>
                </p:grpSpPr>
                <p:sp>
                  <p:nvSpPr>
                    <p:cNvPr id="36" name="Rectangle: Rounded Corners 35">
                      <a:extLst>
                        <a:ext uri="{FF2B5EF4-FFF2-40B4-BE49-F238E27FC236}">
                          <a16:creationId xmlns:a16="http://schemas.microsoft.com/office/drawing/2014/main" id="{FC3B0039-6109-7889-6001-4D4FB779D7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340" y="2339180"/>
                      <a:ext cx="2224011" cy="406914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chemeClr val="accent2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D7A0B969-6E0D-2C56-B42E-2C09C961BD9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4515" y="2404138"/>
                      <a:ext cx="162305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Create Transparency</a:t>
                      </a:r>
                    </a:p>
                  </p:txBody>
                </p:sp>
              </p:grpSp>
            </p:grp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B7B07D50-DFD0-55BF-CD0D-8EF2B2DECA53}"/>
                    </a:ext>
                  </a:extLst>
                </p:cNvPr>
                <p:cNvGrpSpPr/>
                <p:nvPr/>
              </p:nvGrpSpPr>
              <p:grpSpPr>
                <a:xfrm>
                  <a:off x="3277222" y="2339180"/>
                  <a:ext cx="2319555" cy="2373261"/>
                  <a:chOff x="3277222" y="2339180"/>
                  <a:chExt cx="2319555" cy="2373261"/>
                </a:xfrm>
              </p:grpSpPr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AAC976AE-23DF-AAE1-BB1E-39F951E644E4}"/>
                      </a:ext>
                    </a:extLst>
                  </p:cNvPr>
                  <p:cNvGrpSpPr/>
                  <p:nvPr/>
                </p:nvGrpSpPr>
                <p:grpSpPr>
                  <a:xfrm>
                    <a:off x="3277222" y="2828491"/>
                    <a:ext cx="2319555" cy="1883950"/>
                    <a:chOff x="3226948" y="2828491"/>
                    <a:chExt cx="2319555" cy="1883950"/>
                  </a:xfrm>
                </p:grpSpPr>
                <p:sp>
                  <p:nvSpPr>
                    <p:cNvPr id="32" name="Rectangle: Rounded Corners 31">
                      <a:extLst>
                        <a:ext uri="{FF2B5EF4-FFF2-40B4-BE49-F238E27FC236}">
                          <a16:creationId xmlns:a16="http://schemas.microsoft.com/office/drawing/2014/main" id="{C78BD6F1-5FA0-A77E-3CBC-E12EBBF6D7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26948" y="2828491"/>
                      <a:ext cx="2319555" cy="1883950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chemeClr val="accent2">
                        <a:lumMod val="20000"/>
                        <a:lumOff val="80000"/>
                        <a:alpha val="36000"/>
                      </a:schemeClr>
                    </a:solidFill>
                    <a:ln w="6350">
                      <a:noFill/>
                      <a:prstDash val="solid"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182880" marR="0" lvl="0" indent="-18288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3" name="Rectangle 32">
                      <a:extLst>
                        <a:ext uri="{FF2B5EF4-FFF2-40B4-BE49-F238E27FC236}">
                          <a16:creationId xmlns:a16="http://schemas.microsoft.com/office/drawing/2014/main" id="{E948DC67-ED99-024E-326B-1B3F38A514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03135" y="2989788"/>
                      <a:ext cx="2172335" cy="600164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Develop turnaround plan driven by customer needs, market structure</a:t>
                      </a:r>
                    </a:p>
                  </p:txBody>
                </p:sp>
              </p:grpSp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A2D61B9D-1F04-F185-59C1-5A0C1D8FF6F3}"/>
                      </a:ext>
                    </a:extLst>
                  </p:cNvPr>
                  <p:cNvGrpSpPr/>
                  <p:nvPr/>
                </p:nvGrpSpPr>
                <p:grpSpPr>
                  <a:xfrm>
                    <a:off x="3277222" y="2339180"/>
                    <a:ext cx="2319555" cy="406914"/>
                    <a:chOff x="3318331" y="2339180"/>
                    <a:chExt cx="2319555" cy="406914"/>
                  </a:xfrm>
                </p:grpSpPr>
                <p:sp>
                  <p:nvSpPr>
                    <p:cNvPr id="30" name="Rectangle: Rounded Corners 29">
                      <a:extLst>
                        <a:ext uri="{FF2B5EF4-FFF2-40B4-BE49-F238E27FC236}">
                          <a16:creationId xmlns:a16="http://schemas.microsoft.com/office/drawing/2014/main" id="{98CB0044-4228-81AA-5459-3E566765FA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18331" y="2339180"/>
                      <a:ext cx="2319555" cy="406914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chemeClr val="accent2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9AA30F1F-C146-45C2-A787-C9D4EEBEAC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394518" y="2404138"/>
                      <a:ext cx="1710725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Restructuring Concept</a:t>
                      </a:r>
                    </a:p>
                  </p:txBody>
                </p:sp>
              </p:grp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16FD813E-F994-13BA-AC22-BBFD6CA52B92}"/>
                    </a:ext>
                  </a:extLst>
                </p:cNvPr>
                <p:cNvGrpSpPr/>
                <p:nvPr/>
              </p:nvGrpSpPr>
              <p:grpSpPr>
                <a:xfrm>
                  <a:off x="402985" y="4797365"/>
                  <a:ext cx="5193792" cy="1480033"/>
                  <a:chOff x="402985" y="4797365"/>
                  <a:chExt cx="5193792" cy="1480033"/>
                </a:xfrm>
              </p:grpSpPr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089E93DA-04B5-0127-E3BE-400A5C1A239F}"/>
                      </a:ext>
                    </a:extLst>
                  </p:cNvPr>
                  <p:cNvGrpSpPr/>
                  <p:nvPr/>
                </p:nvGrpSpPr>
                <p:grpSpPr>
                  <a:xfrm>
                    <a:off x="411480" y="5137234"/>
                    <a:ext cx="5181599" cy="1140164"/>
                    <a:chOff x="336269" y="5137234"/>
                    <a:chExt cx="5181599" cy="1140164"/>
                  </a:xfrm>
                </p:grpSpPr>
                <p:sp>
                  <p:nvSpPr>
                    <p:cNvPr id="26" name="Rectangle: Rounded Corners 25">
                      <a:extLst>
                        <a:ext uri="{FF2B5EF4-FFF2-40B4-BE49-F238E27FC236}">
                          <a16:creationId xmlns:a16="http://schemas.microsoft.com/office/drawing/2014/main" id="{1C39C8D5-8096-8ABC-AB27-636F68F3D1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6269" y="5137234"/>
                      <a:ext cx="5181599" cy="1140164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chemeClr val="accent2">
                        <a:lumMod val="20000"/>
                        <a:lumOff val="80000"/>
                        <a:alpha val="36000"/>
                      </a:schemeClr>
                    </a:solidFill>
                    <a:ln w="6350">
                      <a:noFill/>
                      <a:prstDash val="solid"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182880" marR="0" lvl="0" indent="-18288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58523087-9339-A9C4-C615-10B3B2CD71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4949" y="5297509"/>
                      <a:ext cx="4353738" cy="600164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Stabilise business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Create weekly fast cash generation and management plans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IN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 text here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D2DF164B-2977-473F-0FE9-CCADFA8D84FD}"/>
                      </a:ext>
                    </a:extLst>
                  </p:cNvPr>
                  <p:cNvGrpSpPr/>
                  <p:nvPr/>
                </p:nvGrpSpPr>
                <p:grpSpPr>
                  <a:xfrm>
                    <a:off x="402985" y="4797365"/>
                    <a:ext cx="5193792" cy="276999"/>
                    <a:chOff x="402985" y="4797365"/>
                    <a:chExt cx="5193792" cy="276999"/>
                  </a:xfrm>
                </p:grpSpPr>
                <p:sp>
                  <p:nvSpPr>
                    <p:cNvPr id="24" name="Rectangle: Rounded Corners 23">
                      <a:extLst>
                        <a:ext uri="{FF2B5EF4-FFF2-40B4-BE49-F238E27FC236}">
                          <a16:creationId xmlns:a16="http://schemas.microsoft.com/office/drawing/2014/main" id="{4DC497FC-AFCA-C80D-2FB6-9DC3D236E9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2985" y="4807848"/>
                      <a:ext cx="5193792" cy="256032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chemeClr val="accent2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DBECB0B6-2886-667B-2F58-5BDFB69B979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63192" y="4797365"/>
                      <a:ext cx="2273379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Immediate stabilization actions</a:t>
                      </a:r>
                    </a:p>
                  </p:txBody>
                </p:sp>
              </p:grpSp>
            </p:grp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56561AA-F732-3115-99CE-BEC7DBFAC614}"/>
                </a:ext>
              </a:extLst>
            </p:cNvPr>
            <p:cNvGrpSpPr/>
            <p:nvPr/>
          </p:nvGrpSpPr>
          <p:grpSpPr>
            <a:xfrm>
              <a:off x="2770168" y="1030973"/>
              <a:ext cx="754387" cy="754387"/>
              <a:chOff x="2740481" y="1030973"/>
              <a:chExt cx="754387" cy="754387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5D042E7-0A1E-EE18-64EC-5360AC3FE773}"/>
                  </a:ext>
                </a:extLst>
              </p:cNvPr>
              <p:cNvSpPr/>
              <p:nvPr/>
            </p:nvSpPr>
            <p:spPr>
              <a:xfrm>
                <a:off x="2740481" y="1030973"/>
                <a:ext cx="754387" cy="75438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3C4E147-BC1E-08FB-FCEB-D878F2F64301}"/>
                  </a:ext>
                </a:extLst>
              </p:cNvPr>
              <p:cNvSpPr/>
              <p:nvPr/>
            </p:nvSpPr>
            <p:spPr>
              <a:xfrm>
                <a:off x="2869560" y="1160535"/>
                <a:ext cx="496228" cy="495263"/>
              </a:xfrm>
              <a:custGeom>
                <a:avLst/>
                <a:gdLst>
                  <a:gd name="connsiteX0" fmla="*/ 762541 w 1033132"/>
                  <a:gd name="connsiteY0" fmla="*/ 777672 h 1031123"/>
                  <a:gd name="connsiteX1" fmla="*/ 757911 w 1033132"/>
                  <a:gd name="connsiteY1" fmla="*/ 782302 h 1031123"/>
                  <a:gd name="connsiteX2" fmla="*/ 757911 w 1033132"/>
                  <a:gd name="connsiteY2" fmla="*/ 797220 h 1031123"/>
                  <a:gd name="connsiteX3" fmla="*/ 762541 w 1033132"/>
                  <a:gd name="connsiteY3" fmla="*/ 801850 h 1031123"/>
                  <a:gd name="connsiteX4" fmla="*/ 766657 w 1033132"/>
                  <a:gd name="connsiteY4" fmla="*/ 801850 h 1031123"/>
                  <a:gd name="connsiteX5" fmla="*/ 759967 w 1033132"/>
                  <a:gd name="connsiteY5" fmla="*/ 856903 h 1031123"/>
                  <a:gd name="connsiteX6" fmla="*/ 729613 w 1033132"/>
                  <a:gd name="connsiteY6" fmla="*/ 780758 h 1031123"/>
                  <a:gd name="connsiteX7" fmla="*/ 670960 w 1033132"/>
                  <a:gd name="connsiteY7" fmla="*/ 846101 h 1031123"/>
                  <a:gd name="connsiteX8" fmla="*/ 667356 w 1033132"/>
                  <a:gd name="connsiteY8" fmla="*/ 911957 h 1031123"/>
                  <a:gd name="connsiteX9" fmla="*/ 697711 w 1033132"/>
                  <a:gd name="connsiteY9" fmla="*/ 904754 h 1031123"/>
                  <a:gd name="connsiteX10" fmla="*/ 731673 w 1033132"/>
                  <a:gd name="connsiteY10" fmla="*/ 902694 h 1031123"/>
                  <a:gd name="connsiteX11" fmla="*/ 731673 w 1033132"/>
                  <a:gd name="connsiteY11" fmla="*/ 902693 h 1031123"/>
                  <a:gd name="connsiteX12" fmla="*/ 740419 w 1033132"/>
                  <a:gd name="connsiteY12" fmla="*/ 902693 h 1031123"/>
                  <a:gd name="connsiteX13" fmla="*/ 781063 w 1033132"/>
                  <a:gd name="connsiteY13" fmla="*/ 903723 h 1031123"/>
                  <a:gd name="connsiteX14" fmla="*/ 825311 w 1033132"/>
                  <a:gd name="connsiteY14" fmla="*/ 905266 h 1031123"/>
                  <a:gd name="connsiteX15" fmla="*/ 847432 w 1033132"/>
                  <a:gd name="connsiteY15" fmla="*/ 904236 h 1031123"/>
                  <a:gd name="connsiteX16" fmla="*/ 852578 w 1033132"/>
                  <a:gd name="connsiteY16" fmla="*/ 903723 h 1031123"/>
                  <a:gd name="connsiteX17" fmla="*/ 881907 w 1033132"/>
                  <a:gd name="connsiteY17" fmla="*/ 914529 h 1031123"/>
                  <a:gd name="connsiteX18" fmla="*/ 878304 w 1033132"/>
                  <a:gd name="connsiteY18" fmla="*/ 846101 h 1031123"/>
                  <a:gd name="connsiteX19" fmla="*/ 819651 w 1033132"/>
                  <a:gd name="connsiteY19" fmla="*/ 780758 h 1031123"/>
                  <a:gd name="connsiteX20" fmla="*/ 789296 w 1033132"/>
                  <a:gd name="connsiteY20" fmla="*/ 856903 h 1031123"/>
                  <a:gd name="connsiteX21" fmla="*/ 782606 w 1033132"/>
                  <a:gd name="connsiteY21" fmla="*/ 801850 h 1031123"/>
                  <a:gd name="connsiteX22" fmla="*/ 786723 w 1033132"/>
                  <a:gd name="connsiteY22" fmla="*/ 801850 h 1031123"/>
                  <a:gd name="connsiteX23" fmla="*/ 791352 w 1033132"/>
                  <a:gd name="connsiteY23" fmla="*/ 797220 h 1031123"/>
                  <a:gd name="connsiteX24" fmla="*/ 791352 w 1033132"/>
                  <a:gd name="connsiteY24" fmla="*/ 782302 h 1031123"/>
                  <a:gd name="connsiteX25" fmla="*/ 786723 w 1033132"/>
                  <a:gd name="connsiteY25" fmla="*/ 777672 h 1031123"/>
                  <a:gd name="connsiteX26" fmla="*/ 775403 w 1033132"/>
                  <a:gd name="connsiteY26" fmla="*/ 628979 h 1031123"/>
                  <a:gd name="connsiteX27" fmla="*/ 707490 w 1033132"/>
                  <a:gd name="connsiteY27" fmla="*/ 696895 h 1031123"/>
                  <a:gd name="connsiteX28" fmla="*/ 775403 w 1033132"/>
                  <a:gd name="connsiteY28" fmla="*/ 764807 h 1031123"/>
                  <a:gd name="connsiteX29" fmla="*/ 843319 w 1033132"/>
                  <a:gd name="connsiteY29" fmla="*/ 696895 h 1031123"/>
                  <a:gd name="connsiteX30" fmla="*/ 775403 w 1033132"/>
                  <a:gd name="connsiteY30" fmla="*/ 628979 h 1031123"/>
                  <a:gd name="connsiteX31" fmla="*/ 175308 w 1033132"/>
                  <a:gd name="connsiteY31" fmla="*/ 521464 h 1031123"/>
                  <a:gd name="connsiteX32" fmla="*/ 148598 w 1033132"/>
                  <a:gd name="connsiteY32" fmla="*/ 583802 h 1031123"/>
                  <a:gd name="connsiteX33" fmla="*/ 202019 w 1033132"/>
                  <a:gd name="connsiteY33" fmla="*/ 583802 h 1031123"/>
                  <a:gd name="connsiteX34" fmla="*/ 757076 w 1033132"/>
                  <a:gd name="connsiteY34" fmla="*/ 514344 h 1031123"/>
                  <a:gd name="connsiteX35" fmla="*/ 791997 w 1033132"/>
                  <a:gd name="connsiteY35" fmla="*/ 514344 h 1031123"/>
                  <a:gd name="connsiteX36" fmla="*/ 797748 w 1033132"/>
                  <a:gd name="connsiteY36" fmla="*/ 541656 h 1031123"/>
                  <a:gd name="connsiteX37" fmla="*/ 797757 w 1033132"/>
                  <a:gd name="connsiteY37" fmla="*/ 541656 h 1031123"/>
                  <a:gd name="connsiteX38" fmla="*/ 813683 w 1033132"/>
                  <a:gd name="connsiteY38" fmla="*/ 557166 h 1031123"/>
                  <a:gd name="connsiteX39" fmla="*/ 848381 w 1033132"/>
                  <a:gd name="connsiteY39" fmla="*/ 566498 h 1031123"/>
                  <a:gd name="connsiteX40" fmla="*/ 869942 w 1033132"/>
                  <a:gd name="connsiteY40" fmla="*/ 561050 h 1031123"/>
                  <a:gd name="connsiteX41" fmla="*/ 888634 w 1033132"/>
                  <a:gd name="connsiteY41" fmla="*/ 540164 h 1031123"/>
                  <a:gd name="connsiteX42" fmla="*/ 918621 w 1033132"/>
                  <a:gd name="connsiteY42" fmla="*/ 557761 h 1031123"/>
                  <a:gd name="connsiteX43" fmla="*/ 909840 w 1033132"/>
                  <a:gd name="connsiteY43" fmla="*/ 584061 h 1031123"/>
                  <a:gd name="connsiteX44" fmla="*/ 915813 w 1033132"/>
                  <a:gd name="connsiteY44" fmla="*/ 605481 h 1031123"/>
                  <a:gd name="connsiteX45" fmla="*/ 941312 w 1033132"/>
                  <a:gd name="connsiteY45" fmla="*/ 630971 h 1031123"/>
                  <a:gd name="connsiteX46" fmla="*/ 962713 w 1033132"/>
                  <a:gd name="connsiteY46" fmla="*/ 636943 h 1031123"/>
                  <a:gd name="connsiteX47" fmla="*/ 988995 w 1033132"/>
                  <a:gd name="connsiteY47" fmla="*/ 628304 h 1031123"/>
                  <a:gd name="connsiteX48" fmla="*/ 988995 w 1033132"/>
                  <a:gd name="connsiteY48" fmla="*/ 628296 h 1031123"/>
                  <a:gd name="connsiteX49" fmla="*/ 1006593 w 1033132"/>
                  <a:gd name="connsiteY49" fmla="*/ 658283 h 1031123"/>
                  <a:gd name="connsiteX50" fmla="*/ 985716 w 1033132"/>
                  <a:gd name="connsiteY50" fmla="*/ 676993 h 1031123"/>
                  <a:gd name="connsiteX51" fmla="*/ 985716 w 1033132"/>
                  <a:gd name="connsiteY51" fmla="*/ 676992 h 1031123"/>
                  <a:gd name="connsiteX52" fmla="*/ 985707 w 1033132"/>
                  <a:gd name="connsiteY52" fmla="*/ 677001 h 1031123"/>
                  <a:gd name="connsiteX53" fmla="*/ 985716 w 1033132"/>
                  <a:gd name="connsiteY53" fmla="*/ 676993 h 1031123"/>
                  <a:gd name="connsiteX54" fmla="*/ 980258 w 1033132"/>
                  <a:gd name="connsiteY54" fmla="*/ 698582 h 1031123"/>
                  <a:gd name="connsiteX55" fmla="*/ 989591 w 1033132"/>
                  <a:gd name="connsiteY55" fmla="*/ 733234 h 1031123"/>
                  <a:gd name="connsiteX56" fmla="*/ 1005099 w 1033132"/>
                  <a:gd name="connsiteY56" fmla="*/ 749160 h 1031123"/>
                  <a:gd name="connsiteX57" fmla="*/ 1032412 w 1033132"/>
                  <a:gd name="connsiteY57" fmla="*/ 754911 h 1031123"/>
                  <a:gd name="connsiteX58" fmla="*/ 1033132 w 1033132"/>
                  <a:gd name="connsiteY58" fmla="*/ 772366 h 1031123"/>
                  <a:gd name="connsiteX59" fmla="*/ 1032554 w 1033132"/>
                  <a:gd name="connsiteY59" fmla="*/ 789893 h 1031123"/>
                  <a:gd name="connsiteX60" fmla="*/ 1032554 w 1033132"/>
                  <a:gd name="connsiteY60" fmla="*/ 789901 h 1031123"/>
                  <a:gd name="connsiteX61" fmla="*/ 1005242 w 1033132"/>
                  <a:gd name="connsiteY61" fmla="*/ 795653 h 1031123"/>
                  <a:gd name="connsiteX62" fmla="*/ 989732 w 1033132"/>
                  <a:gd name="connsiteY62" fmla="*/ 811579 h 1031123"/>
                  <a:gd name="connsiteX63" fmla="*/ 980400 w 1033132"/>
                  <a:gd name="connsiteY63" fmla="*/ 846277 h 1031123"/>
                  <a:gd name="connsiteX64" fmla="*/ 985848 w 1033132"/>
                  <a:gd name="connsiteY64" fmla="*/ 867838 h 1031123"/>
                  <a:gd name="connsiteX65" fmla="*/ 1006735 w 1033132"/>
                  <a:gd name="connsiteY65" fmla="*/ 886530 h 1031123"/>
                  <a:gd name="connsiteX66" fmla="*/ 989137 w 1033132"/>
                  <a:gd name="connsiteY66" fmla="*/ 916517 h 1031123"/>
                  <a:gd name="connsiteX67" fmla="*/ 962837 w 1033132"/>
                  <a:gd name="connsiteY67" fmla="*/ 907816 h 1031123"/>
                  <a:gd name="connsiteX68" fmla="*/ 941417 w 1033132"/>
                  <a:gd name="connsiteY68" fmla="*/ 913789 h 1031123"/>
                  <a:gd name="connsiteX69" fmla="*/ 915928 w 1033132"/>
                  <a:gd name="connsiteY69" fmla="*/ 939288 h 1031123"/>
                  <a:gd name="connsiteX70" fmla="*/ 909955 w 1033132"/>
                  <a:gd name="connsiteY70" fmla="*/ 960690 h 1031123"/>
                  <a:gd name="connsiteX71" fmla="*/ 918595 w 1033132"/>
                  <a:gd name="connsiteY71" fmla="*/ 986971 h 1031123"/>
                  <a:gd name="connsiteX72" fmla="*/ 918604 w 1033132"/>
                  <a:gd name="connsiteY72" fmla="*/ 986971 h 1031123"/>
                  <a:gd name="connsiteX73" fmla="*/ 888615 w 1033132"/>
                  <a:gd name="connsiteY73" fmla="*/ 1004569 h 1031123"/>
                  <a:gd name="connsiteX74" fmla="*/ 869905 w 1033132"/>
                  <a:gd name="connsiteY74" fmla="*/ 983691 h 1031123"/>
                  <a:gd name="connsiteX75" fmla="*/ 869906 w 1033132"/>
                  <a:gd name="connsiteY75" fmla="*/ 983691 h 1031123"/>
                  <a:gd name="connsiteX76" fmla="*/ 869897 w 1033132"/>
                  <a:gd name="connsiteY76" fmla="*/ 983682 h 1031123"/>
                  <a:gd name="connsiteX77" fmla="*/ 869905 w 1033132"/>
                  <a:gd name="connsiteY77" fmla="*/ 983691 h 1031123"/>
                  <a:gd name="connsiteX78" fmla="*/ 848318 w 1033132"/>
                  <a:gd name="connsiteY78" fmla="*/ 978234 h 1031123"/>
                  <a:gd name="connsiteX79" fmla="*/ 813666 w 1033132"/>
                  <a:gd name="connsiteY79" fmla="*/ 987566 h 1031123"/>
                  <a:gd name="connsiteX80" fmla="*/ 797739 w 1033132"/>
                  <a:gd name="connsiteY80" fmla="*/ 1003076 h 1031123"/>
                  <a:gd name="connsiteX81" fmla="*/ 791989 w 1033132"/>
                  <a:gd name="connsiteY81" fmla="*/ 1030388 h 1031123"/>
                  <a:gd name="connsiteX82" fmla="*/ 791980 w 1033132"/>
                  <a:gd name="connsiteY82" fmla="*/ 1030397 h 1031123"/>
                  <a:gd name="connsiteX83" fmla="*/ 757058 w 1033132"/>
                  <a:gd name="connsiteY83" fmla="*/ 1030397 h 1031123"/>
                  <a:gd name="connsiteX84" fmla="*/ 751308 w 1033132"/>
                  <a:gd name="connsiteY84" fmla="*/ 1003085 h 1031123"/>
                  <a:gd name="connsiteX85" fmla="*/ 751308 w 1033132"/>
                  <a:gd name="connsiteY85" fmla="*/ 1003076 h 1031123"/>
                  <a:gd name="connsiteX86" fmla="*/ 735382 w 1033132"/>
                  <a:gd name="connsiteY86" fmla="*/ 987566 h 1031123"/>
                  <a:gd name="connsiteX87" fmla="*/ 700684 w 1033132"/>
                  <a:gd name="connsiteY87" fmla="*/ 978234 h 1031123"/>
                  <a:gd name="connsiteX88" fmla="*/ 679123 w 1033132"/>
                  <a:gd name="connsiteY88" fmla="*/ 983691 h 1031123"/>
                  <a:gd name="connsiteX89" fmla="*/ 660431 w 1033132"/>
                  <a:gd name="connsiteY89" fmla="*/ 1004578 h 1031123"/>
                  <a:gd name="connsiteX90" fmla="*/ 660422 w 1033132"/>
                  <a:gd name="connsiteY90" fmla="*/ 1004569 h 1031123"/>
                  <a:gd name="connsiteX91" fmla="*/ 630444 w 1033132"/>
                  <a:gd name="connsiteY91" fmla="*/ 986971 h 1031123"/>
                  <a:gd name="connsiteX92" fmla="*/ 639082 w 1033132"/>
                  <a:gd name="connsiteY92" fmla="*/ 960671 h 1031123"/>
                  <a:gd name="connsiteX93" fmla="*/ 633110 w 1033132"/>
                  <a:gd name="connsiteY93" fmla="*/ 939251 h 1031123"/>
                  <a:gd name="connsiteX94" fmla="*/ 607610 w 1033132"/>
                  <a:gd name="connsiteY94" fmla="*/ 913771 h 1031123"/>
                  <a:gd name="connsiteX95" fmla="*/ 586208 w 1033132"/>
                  <a:gd name="connsiteY95" fmla="*/ 907798 h 1031123"/>
                  <a:gd name="connsiteX96" fmla="*/ 559927 w 1033132"/>
                  <a:gd name="connsiteY96" fmla="*/ 916438 h 1031123"/>
                  <a:gd name="connsiteX97" fmla="*/ 542329 w 1033132"/>
                  <a:gd name="connsiteY97" fmla="*/ 886449 h 1031123"/>
                  <a:gd name="connsiteX98" fmla="*/ 563208 w 1033132"/>
                  <a:gd name="connsiteY98" fmla="*/ 867740 h 1031123"/>
                  <a:gd name="connsiteX99" fmla="*/ 568663 w 1033132"/>
                  <a:gd name="connsiteY99" fmla="*/ 846161 h 1031123"/>
                  <a:gd name="connsiteX100" fmla="*/ 559332 w 1033132"/>
                  <a:gd name="connsiteY100" fmla="*/ 811500 h 1031123"/>
                  <a:gd name="connsiteX101" fmla="*/ 543822 w 1033132"/>
                  <a:gd name="connsiteY101" fmla="*/ 795573 h 1031123"/>
                  <a:gd name="connsiteX102" fmla="*/ 516510 w 1033132"/>
                  <a:gd name="connsiteY102" fmla="*/ 789823 h 1031123"/>
                  <a:gd name="connsiteX103" fmla="*/ 515790 w 1033132"/>
                  <a:gd name="connsiteY103" fmla="*/ 772367 h 1031123"/>
                  <a:gd name="connsiteX104" fmla="*/ 516510 w 1033132"/>
                  <a:gd name="connsiteY104" fmla="*/ 754911 h 1031123"/>
                  <a:gd name="connsiteX105" fmla="*/ 543822 w 1033132"/>
                  <a:gd name="connsiteY105" fmla="*/ 749161 h 1031123"/>
                  <a:gd name="connsiteX106" fmla="*/ 543822 w 1033132"/>
                  <a:gd name="connsiteY106" fmla="*/ 749144 h 1031123"/>
                  <a:gd name="connsiteX107" fmla="*/ 559332 w 1033132"/>
                  <a:gd name="connsiteY107" fmla="*/ 733216 h 1031123"/>
                  <a:gd name="connsiteX108" fmla="*/ 568663 w 1033132"/>
                  <a:gd name="connsiteY108" fmla="*/ 698519 h 1031123"/>
                  <a:gd name="connsiteX109" fmla="*/ 563207 w 1033132"/>
                  <a:gd name="connsiteY109" fmla="*/ 676956 h 1031123"/>
                  <a:gd name="connsiteX110" fmla="*/ 542320 w 1033132"/>
                  <a:gd name="connsiteY110" fmla="*/ 658265 h 1031123"/>
                  <a:gd name="connsiteX111" fmla="*/ 542329 w 1033132"/>
                  <a:gd name="connsiteY111" fmla="*/ 658265 h 1031123"/>
                  <a:gd name="connsiteX112" fmla="*/ 559927 w 1033132"/>
                  <a:gd name="connsiteY112" fmla="*/ 628277 h 1031123"/>
                  <a:gd name="connsiteX113" fmla="*/ 586227 w 1033132"/>
                  <a:gd name="connsiteY113" fmla="*/ 636916 h 1031123"/>
                  <a:gd name="connsiteX114" fmla="*/ 607646 w 1033132"/>
                  <a:gd name="connsiteY114" fmla="*/ 630944 h 1031123"/>
                  <a:gd name="connsiteX115" fmla="*/ 633128 w 1033132"/>
                  <a:gd name="connsiteY115" fmla="*/ 605444 h 1031123"/>
                  <a:gd name="connsiteX116" fmla="*/ 639101 w 1033132"/>
                  <a:gd name="connsiteY116" fmla="*/ 584044 h 1031123"/>
                  <a:gd name="connsiteX117" fmla="*/ 630461 w 1033132"/>
                  <a:gd name="connsiteY117" fmla="*/ 557761 h 1031123"/>
                  <a:gd name="connsiteX118" fmla="*/ 660450 w 1033132"/>
                  <a:gd name="connsiteY118" fmla="*/ 540164 h 1031123"/>
                  <a:gd name="connsiteX119" fmla="*/ 679167 w 1033132"/>
                  <a:gd name="connsiteY119" fmla="*/ 561050 h 1031123"/>
                  <a:gd name="connsiteX120" fmla="*/ 679158 w 1033132"/>
                  <a:gd name="connsiteY120" fmla="*/ 561050 h 1031123"/>
                  <a:gd name="connsiteX121" fmla="*/ 700738 w 1033132"/>
                  <a:gd name="connsiteY121" fmla="*/ 566498 h 1031123"/>
                  <a:gd name="connsiteX122" fmla="*/ 735399 w 1033132"/>
                  <a:gd name="connsiteY122" fmla="*/ 557166 h 1031123"/>
                  <a:gd name="connsiteX123" fmla="*/ 751326 w 1033132"/>
                  <a:gd name="connsiteY123" fmla="*/ 541656 h 1031123"/>
                  <a:gd name="connsiteX124" fmla="*/ 175310 w 1033132"/>
                  <a:gd name="connsiteY124" fmla="*/ 457733 h 1031123"/>
                  <a:gd name="connsiteX125" fmla="*/ 191865 w 1033132"/>
                  <a:gd name="connsiteY125" fmla="*/ 468636 h 1031123"/>
                  <a:gd name="connsiteX126" fmla="*/ 245898 w 1033132"/>
                  <a:gd name="connsiteY126" fmla="*/ 594714 h 1031123"/>
                  <a:gd name="connsiteX127" fmla="*/ 244378 w 1033132"/>
                  <a:gd name="connsiteY127" fmla="*/ 611736 h 1031123"/>
                  <a:gd name="connsiteX128" fmla="*/ 229342 w 1033132"/>
                  <a:gd name="connsiteY128" fmla="*/ 619824 h 1031123"/>
                  <a:gd name="connsiteX129" fmla="*/ 193321 w 1033132"/>
                  <a:gd name="connsiteY129" fmla="*/ 619824 h 1031123"/>
                  <a:gd name="connsiteX130" fmla="*/ 193321 w 1033132"/>
                  <a:gd name="connsiteY130" fmla="*/ 835956 h 1031123"/>
                  <a:gd name="connsiteX131" fmla="*/ 481495 w 1033132"/>
                  <a:gd name="connsiteY131" fmla="*/ 835956 h 1031123"/>
                  <a:gd name="connsiteX132" fmla="*/ 481495 w 1033132"/>
                  <a:gd name="connsiteY132" fmla="*/ 871978 h 1031123"/>
                  <a:gd name="connsiteX133" fmla="*/ 175310 w 1033132"/>
                  <a:gd name="connsiteY133" fmla="*/ 871978 h 1031123"/>
                  <a:gd name="connsiteX134" fmla="*/ 162573 w 1033132"/>
                  <a:gd name="connsiteY134" fmla="*/ 866704 h 1031123"/>
                  <a:gd name="connsiteX135" fmla="*/ 157299 w 1033132"/>
                  <a:gd name="connsiteY135" fmla="*/ 853967 h 1031123"/>
                  <a:gd name="connsiteX136" fmla="*/ 157299 w 1033132"/>
                  <a:gd name="connsiteY136" fmla="*/ 619824 h 1031123"/>
                  <a:gd name="connsiteX137" fmla="*/ 121277 w 1033132"/>
                  <a:gd name="connsiteY137" fmla="*/ 619824 h 1031123"/>
                  <a:gd name="connsiteX138" fmla="*/ 108541 w 1033132"/>
                  <a:gd name="connsiteY138" fmla="*/ 614550 h 1031123"/>
                  <a:gd name="connsiteX139" fmla="*/ 103266 w 1033132"/>
                  <a:gd name="connsiteY139" fmla="*/ 601814 h 1031123"/>
                  <a:gd name="connsiteX140" fmla="*/ 104721 w 1033132"/>
                  <a:gd name="connsiteY140" fmla="*/ 594714 h 1031123"/>
                  <a:gd name="connsiteX141" fmla="*/ 158754 w 1033132"/>
                  <a:gd name="connsiteY141" fmla="*/ 468636 h 1031123"/>
                  <a:gd name="connsiteX142" fmla="*/ 175310 w 1033132"/>
                  <a:gd name="connsiteY142" fmla="*/ 457733 h 1031123"/>
                  <a:gd name="connsiteX143" fmla="*/ 825683 w 1033132"/>
                  <a:gd name="connsiteY143" fmla="*/ 374352 h 1031123"/>
                  <a:gd name="connsiteX144" fmla="*/ 861705 w 1033132"/>
                  <a:gd name="connsiteY144" fmla="*/ 374352 h 1031123"/>
                  <a:gd name="connsiteX145" fmla="*/ 861705 w 1033132"/>
                  <a:gd name="connsiteY145" fmla="*/ 500565 h 1031123"/>
                  <a:gd name="connsiteX146" fmla="*/ 825683 w 1033132"/>
                  <a:gd name="connsiteY146" fmla="*/ 500565 h 1031123"/>
                  <a:gd name="connsiteX147" fmla="*/ 468286 w 1033132"/>
                  <a:gd name="connsiteY147" fmla="*/ 160050 h 1031123"/>
                  <a:gd name="connsiteX148" fmla="*/ 612374 w 1033132"/>
                  <a:gd name="connsiteY148" fmla="*/ 160050 h 1031123"/>
                  <a:gd name="connsiteX149" fmla="*/ 612374 w 1033132"/>
                  <a:gd name="connsiteY149" fmla="*/ 196072 h 1031123"/>
                  <a:gd name="connsiteX150" fmla="*/ 468286 w 1033132"/>
                  <a:gd name="connsiteY150" fmla="*/ 196072 h 1031123"/>
                  <a:gd name="connsiteX151" fmla="*/ 846515 w 1033132"/>
                  <a:gd name="connsiteY151" fmla="*/ 106020 h 1031123"/>
                  <a:gd name="connsiteX152" fmla="*/ 884723 w 1033132"/>
                  <a:gd name="connsiteY152" fmla="*/ 121844 h 1031123"/>
                  <a:gd name="connsiteX153" fmla="*/ 900547 w 1033132"/>
                  <a:gd name="connsiteY153" fmla="*/ 160052 h 1031123"/>
                  <a:gd name="connsiteX154" fmla="*/ 884723 w 1033132"/>
                  <a:gd name="connsiteY154" fmla="*/ 198260 h 1031123"/>
                  <a:gd name="connsiteX155" fmla="*/ 846515 w 1033132"/>
                  <a:gd name="connsiteY155" fmla="*/ 214084 h 1031123"/>
                  <a:gd name="connsiteX156" fmla="*/ 808307 w 1033132"/>
                  <a:gd name="connsiteY156" fmla="*/ 198260 h 1031123"/>
                  <a:gd name="connsiteX157" fmla="*/ 792483 w 1033132"/>
                  <a:gd name="connsiteY157" fmla="*/ 160052 h 1031123"/>
                  <a:gd name="connsiteX158" fmla="*/ 808307 w 1033132"/>
                  <a:gd name="connsiteY158" fmla="*/ 121844 h 1031123"/>
                  <a:gd name="connsiteX159" fmla="*/ 846515 w 1033132"/>
                  <a:gd name="connsiteY159" fmla="*/ 106020 h 1031123"/>
                  <a:gd name="connsiteX160" fmla="*/ 198122 w 1033132"/>
                  <a:gd name="connsiteY160" fmla="*/ 106019 h 1031123"/>
                  <a:gd name="connsiteX161" fmla="*/ 261805 w 1033132"/>
                  <a:gd name="connsiteY161" fmla="*/ 132391 h 1031123"/>
                  <a:gd name="connsiteX162" fmla="*/ 288177 w 1033132"/>
                  <a:gd name="connsiteY162" fmla="*/ 196073 h 1031123"/>
                  <a:gd name="connsiteX163" fmla="*/ 261805 w 1033132"/>
                  <a:gd name="connsiteY163" fmla="*/ 259756 h 1031123"/>
                  <a:gd name="connsiteX164" fmla="*/ 198122 w 1033132"/>
                  <a:gd name="connsiteY164" fmla="*/ 286128 h 1031123"/>
                  <a:gd name="connsiteX165" fmla="*/ 134440 w 1033132"/>
                  <a:gd name="connsiteY165" fmla="*/ 259756 h 1031123"/>
                  <a:gd name="connsiteX166" fmla="*/ 108068 w 1033132"/>
                  <a:gd name="connsiteY166" fmla="*/ 196073 h 1031123"/>
                  <a:gd name="connsiteX167" fmla="*/ 134473 w 1033132"/>
                  <a:gd name="connsiteY167" fmla="*/ 132424 h 1031123"/>
                  <a:gd name="connsiteX168" fmla="*/ 198122 w 1033132"/>
                  <a:gd name="connsiteY168" fmla="*/ 106019 h 1031123"/>
                  <a:gd name="connsiteX169" fmla="*/ 846515 w 1033132"/>
                  <a:gd name="connsiteY169" fmla="*/ 69997 h 1031123"/>
                  <a:gd name="connsiteX170" fmla="*/ 782832 w 1033132"/>
                  <a:gd name="connsiteY170" fmla="*/ 96369 h 1031123"/>
                  <a:gd name="connsiteX171" fmla="*/ 756460 w 1033132"/>
                  <a:gd name="connsiteY171" fmla="*/ 160052 h 1031123"/>
                  <a:gd name="connsiteX172" fmla="*/ 782832 w 1033132"/>
                  <a:gd name="connsiteY172" fmla="*/ 223735 h 1031123"/>
                  <a:gd name="connsiteX173" fmla="*/ 846515 w 1033132"/>
                  <a:gd name="connsiteY173" fmla="*/ 250107 h 1031123"/>
                  <a:gd name="connsiteX174" fmla="*/ 910198 w 1033132"/>
                  <a:gd name="connsiteY174" fmla="*/ 223735 h 1031123"/>
                  <a:gd name="connsiteX175" fmla="*/ 936570 w 1033132"/>
                  <a:gd name="connsiteY175" fmla="*/ 160052 h 1031123"/>
                  <a:gd name="connsiteX176" fmla="*/ 910165 w 1033132"/>
                  <a:gd name="connsiteY176" fmla="*/ 96402 h 1031123"/>
                  <a:gd name="connsiteX177" fmla="*/ 846515 w 1033132"/>
                  <a:gd name="connsiteY177" fmla="*/ 69997 h 1031123"/>
                  <a:gd name="connsiteX178" fmla="*/ 198122 w 1033132"/>
                  <a:gd name="connsiteY178" fmla="*/ 69997 h 1031123"/>
                  <a:gd name="connsiteX179" fmla="*/ 108975 w 1033132"/>
                  <a:gd name="connsiteY179" fmla="*/ 106926 h 1031123"/>
                  <a:gd name="connsiteX180" fmla="*/ 72046 w 1033132"/>
                  <a:gd name="connsiteY180" fmla="*/ 196073 h 1031123"/>
                  <a:gd name="connsiteX181" fmla="*/ 109017 w 1033132"/>
                  <a:gd name="connsiteY181" fmla="*/ 285179 h 1031123"/>
                  <a:gd name="connsiteX182" fmla="*/ 198122 w 1033132"/>
                  <a:gd name="connsiteY182" fmla="*/ 322150 h 1031123"/>
                  <a:gd name="connsiteX183" fmla="*/ 287269 w 1033132"/>
                  <a:gd name="connsiteY183" fmla="*/ 285220 h 1031123"/>
                  <a:gd name="connsiteX184" fmla="*/ 324199 w 1033132"/>
                  <a:gd name="connsiteY184" fmla="*/ 196073 h 1031123"/>
                  <a:gd name="connsiteX185" fmla="*/ 287269 w 1033132"/>
                  <a:gd name="connsiteY185" fmla="*/ 106926 h 1031123"/>
                  <a:gd name="connsiteX186" fmla="*/ 198122 w 1033132"/>
                  <a:gd name="connsiteY186" fmla="*/ 69997 h 1031123"/>
                  <a:gd name="connsiteX187" fmla="*/ 803841 w 1033132"/>
                  <a:gd name="connsiteY187" fmla="*/ 83 h 1031123"/>
                  <a:gd name="connsiteX188" fmla="*/ 820340 w 1033132"/>
                  <a:gd name="connsiteY188" fmla="*/ 19243 h 1031123"/>
                  <a:gd name="connsiteX189" fmla="*/ 820332 w 1033132"/>
                  <a:gd name="connsiteY189" fmla="*/ 19243 h 1031123"/>
                  <a:gd name="connsiteX190" fmla="*/ 835569 w 1033132"/>
                  <a:gd name="connsiteY190" fmla="*/ 25419 h 1031123"/>
                  <a:gd name="connsiteX191" fmla="*/ 857688 w 1033132"/>
                  <a:gd name="connsiteY191" fmla="*/ 25419 h 1031123"/>
                  <a:gd name="connsiteX192" fmla="*/ 872925 w 1033132"/>
                  <a:gd name="connsiteY192" fmla="*/ 19243 h 1031123"/>
                  <a:gd name="connsiteX193" fmla="*/ 889424 w 1033132"/>
                  <a:gd name="connsiteY193" fmla="*/ 83 h 1031123"/>
                  <a:gd name="connsiteX194" fmla="*/ 903962 w 1033132"/>
                  <a:gd name="connsiteY194" fmla="*/ 5020 h 1031123"/>
                  <a:gd name="connsiteX195" fmla="*/ 906301 w 1033132"/>
                  <a:gd name="connsiteY195" fmla="*/ 30716 h 1031123"/>
                  <a:gd name="connsiteX196" fmla="*/ 914768 w 1033132"/>
                  <a:gd name="connsiteY196" fmla="*/ 44401 h 1031123"/>
                  <a:gd name="connsiteX197" fmla="*/ 932779 w 1033132"/>
                  <a:gd name="connsiteY197" fmla="*/ 57676 h 1031123"/>
                  <a:gd name="connsiteX198" fmla="*/ 948732 w 1033132"/>
                  <a:gd name="connsiteY198" fmla="*/ 61745 h 1031123"/>
                  <a:gd name="connsiteX199" fmla="*/ 972846 w 1033132"/>
                  <a:gd name="connsiteY199" fmla="*/ 56213 h 1031123"/>
                  <a:gd name="connsiteX200" fmla="*/ 982229 w 1033132"/>
                  <a:gd name="connsiteY200" fmla="*/ 69359 h 1031123"/>
                  <a:gd name="connsiteX201" fmla="*/ 969404 w 1033132"/>
                  <a:gd name="connsiteY201" fmla="*/ 91440 h 1031123"/>
                  <a:gd name="connsiteX202" fmla="*/ 969412 w 1033132"/>
                  <a:gd name="connsiteY202" fmla="*/ 91448 h 1031123"/>
                  <a:gd name="connsiteX203" fmla="*/ 968367 w 1033132"/>
                  <a:gd name="connsiteY203" fmla="*/ 107401 h 1031123"/>
                  <a:gd name="connsiteX204" fmla="*/ 975153 w 1033132"/>
                  <a:gd name="connsiteY204" fmla="*/ 129128 h 1031123"/>
                  <a:gd name="connsiteX205" fmla="*/ 985437 w 1033132"/>
                  <a:gd name="connsiteY205" fmla="*/ 141623 h 1031123"/>
                  <a:gd name="connsiteX206" fmla="*/ 1008547 w 1033132"/>
                  <a:gd name="connsiteY206" fmla="*/ 151818 h 1031123"/>
                  <a:gd name="connsiteX207" fmla="*/ 1008780 w 1033132"/>
                  <a:gd name="connsiteY207" fmla="*/ 160052 h 1031123"/>
                  <a:gd name="connsiteX208" fmla="*/ 1008370 w 1033132"/>
                  <a:gd name="connsiteY208" fmla="*/ 168285 h 1031123"/>
                  <a:gd name="connsiteX209" fmla="*/ 1008370 w 1033132"/>
                  <a:gd name="connsiteY209" fmla="*/ 168213 h 1031123"/>
                  <a:gd name="connsiteX210" fmla="*/ 985260 w 1033132"/>
                  <a:gd name="connsiteY210" fmla="*/ 178408 h 1031123"/>
                  <a:gd name="connsiteX211" fmla="*/ 974976 w 1033132"/>
                  <a:gd name="connsiteY211" fmla="*/ 190903 h 1031123"/>
                  <a:gd name="connsiteX212" fmla="*/ 968182 w 1033132"/>
                  <a:gd name="connsiteY212" fmla="*/ 212661 h 1031123"/>
                  <a:gd name="connsiteX213" fmla="*/ 969227 w 1033132"/>
                  <a:gd name="connsiteY213" fmla="*/ 228597 h 1031123"/>
                  <a:gd name="connsiteX214" fmla="*/ 982036 w 1033132"/>
                  <a:gd name="connsiteY214" fmla="*/ 250677 h 1031123"/>
                  <a:gd name="connsiteX215" fmla="*/ 972669 w 1033132"/>
                  <a:gd name="connsiteY215" fmla="*/ 263824 h 1031123"/>
                  <a:gd name="connsiteX216" fmla="*/ 948530 w 1033132"/>
                  <a:gd name="connsiteY216" fmla="*/ 258292 h 1031123"/>
                  <a:gd name="connsiteX217" fmla="*/ 948538 w 1033132"/>
                  <a:gd name="connsiteY217" fmla="*/ 258300 h 1031123"/>
                  <a:gd name="connsiteX218" fmla="*/ 932610 w 1033132"/>
                  <a:gd name="connsiteY218" fmla="*/ 262352 h 1031123"/>
                  <a:gd name="connsiteX219" fmla="*/ 914599 w 1033132"/>
                  <a:gd name="connsiteY219" fmla="*/ 275627 h 1031123"/>
                  <a:gd name="connsiteX220" fmla="*/ 906140 w 1033132"/>
                  <a:gd name="connsiteY220" fmla="*/ 289312 h 1031123"/>
                  <a:gd name="connsiteX221" fmla="*/ 903800 w 1033132"/>
                  <a:gd name="connsiteY221" fmla="*/ 315009 h 1031123"/>
                  <a:gd name="connsiteX222" fmla="*/ 889263 w 1033132"/>
                  <a:gd name="connsiteY222" fmla="*/ 319946 h 1031123"/>
                  <a:gd name="connsiteX223" fmla="*/ 872764 w 1033132"/>
                  <a:gd name="connsiteY223" fmla="*/ 300785 h 1031123"/>
                  <a:gd name="connsiteX224" fmla="*/ 859111 w 1033132"/>
                  <a:gd name="connsiteY224" fmla="*/ 294538 h 1031123"/>
                  <a:gd name="connsiteX225" fmla="*/ 857527 w 1033132"/>
                  <a:gd name="connsiteY225" fmla="*/ 294538 h 1031123"/>
                  <a:gd name="connsiteX226" fmla="*/ 835407 w 1033132"/>
                  <a:gd name="connsiteY226" fmla="*/ 294538 h 1031123"/>
                  <a:gd name="connsiteX227" fmla="*/ 820170 w 1033132"/>
                  <a:gd name="connsiteY227" fmla="*/ 300713 h 1031123"/>
                  <a:gd name="connsiteX228" fmla="*/ 803671 w 1033132"/>
                  <a:gd name="connsiteY228" fmla="*/ 319874 h 1031123"/>
                  <a:gd name="connsiteX229" fmla="*/ 789134 w 1033132"/>
                  <a:gd name="connsiteY229" fmla="*/ 314937 h 1031123"/>
                  <a:gd name="connsiteX230" fmla="*/ 786810 w 1033132"/>
                  <a:gd name="connsiteY230" fmla="*/ 289240 h 1031123"/>
                  <a:gd name="connsiteX231" fmla="*/ 786818 w 1033132"/>
                  <a:gd name="connsiteY231" fmla="*/ 289248 h 1031123"/>
                  <a:gd name="connsiteX232" fmla="*/ 778335 w 1033132"/>
                  <a:gd name="connsiteY232" fmla="*/ 275555 h 1031123"/>
                  <a:gd name="connsiteX233" fmla="*/ 760324 w 1033132"/>
                  <a:gd name="connsiteY233" fmla="*/ 262280 h 1031123"/>
                  <a:gd name="connsiteX234" fmla="*/ 744364 w 1033132"/>
                  <a:gd name="connsiteY234" fmla="*/ 258211 h 1031123"/>
                  <a:gd name="connsiteX235" fmla="*/ 720427 w 1033132"/>
                  <a:gd name="connsiteY235" fmla="*/ 263888 h 1031123"/>
                  <a:gd name="connsiteX236" fmla="*/ 711043 w 1033132"/>
                  <a:gd name="connsiteY236" fmla="*/ 250742 h 1031123"/>
                  <a:gd name="connsiteX237" fmla="*/ 723868 w 1033132"/>
                  <a:gd name="connsiteY237" fmla="*/ 228661 h 1031123"/>
                  <a:gd name="connsiteX238" fmla="*/ 723868 w 1033132"/>
                  <a:gd name="connsiteY238" fmla="*/ 228653 h 1031123"/>
                  <a:gd name="connsiteX239" fmla="*/ 724913 w 1033132"/>
                  <a:gd name="connsiteY239" fmla="*/ 212701 h 1031123"/>
                  <a:gd name="connsiteX240" fmla="*/ 718119 w 1033132"/>
                  <a:gd name="connsiteY240" fmla="*/ 190974 h 1031123"/>
                  <a:gd name="connsiteX241" fmla="*/ 707835 w 1033132"/>
                  <a:gd name="connsiteY241" fmla="*/ 178479 h 1031123"/>
                  <a:gd name="connsiteX242" fmla="*/ 684726 w 1033132"/>
                  <a:gd name="connsiteY242" fmla="*/ 168284 h 1031123"/>
                  <a:gd name="connsiteX243" fmla="*/ 684492 w 1033132"/>
                  <a:gd name="connsiteY243" fmla="*/ 160050 h 1031123"/>
                  <a:gd name="connsiteX244" fmla="*/ 684726 w 1033132"/>
                  <a:gd name="connsiteY244" fmla="*/ 151817 h 1031123"/>
                  <a:gd name="connsiteX245" fmla="*/ 707835 w 1033132"/>
                  <a:gd name="connsiteY245" fmla="*/ 141621 h 1031123"/>
                  <a:gd name="connsiteX246" fmla="*/ 718119 w 1033132"/>
                  <a:gd name="connsiteY246" fmla="*/ 129126 h 1031123"/>
                  <a:gd name="connsiteX247" fmla="*/ 724913 w 1033132"/>
                  <a:gd name="connsiteY247" fmla="*/ 107369 h 1031123"/>
                  <a:gd name="connsiteX248" fmla="*/ 723868 w 1033132"/>
                  <a:gd name="connsiteY248" fmla="*/ 91432 h 1031123"/>
                  <a:gd name="connsiteX249" fmla="*/ 711059 w 1033132"/>
                  <a:gd name="connsiteY249" fmla="*/ 69351 h 1031123"/>
                  <a:gd name="connsiteX250" fmla="*/ 720427 w 1033132"/>
                  <a:gd name="connsiteY250" fmla="*/ 56205 h 1031123"/>
                  <a:gd name="connsiteX251" fmla="*/ 744566 w 1033132"/>
                  <a:gd name="connsiteY251" fmla="*/ 61737 h 1031123"/>
                  <a:gd name="connsiteX252" fmla="*/ 744566 w 1033132"/>
                  <a:gd name="connsiteY252" fmla="*/ 61729 h 1031123"/>
                  <a:gd name="connsiteX253" fmla="*/ 760486 w 1033132"/>
                  <a:gd name="connsiteY253" fmla="*/ 57676 h 1031123"/>
                  <a:gd name="connsiteX254" fmla="*/ 778497 w 1033132"/>
                  <a:gd name="connsiteY254" fmla="*/ 44401 h 1031123"/>
                  <a:gd name="connsiteX255" fmla="*/ 786980 w 1033132"/>
                  <a:gd name="connsiteY255" fmla="*/ 30716 h 1031123"/>
                  <a:gd name="connsiteX256" fmla="*/ 789303 w 1033132"/>
                  <a:gd name="connsiteY256" fmla="*/ 5020 h 1031123"/>
                  <a:gd name="connsiteX257" fmla="*/ 803841 w 1033132"/>
                  <a:gd name="connsiteY257" fmla="*/ 83 h 1031123"/>
                  <a:gd name="connsiteX258" fmla="*/ 248263 w 1033132"/>
                  <a:gd name="connsiteY258" fmla="*/ 0 h 1031123"/>
                  <a:gd name="connsiteX259" fmla="*/ 270310 w 1033132"/>
                  <a:gd name="connsiteY259" fmla="*/ 7478 h 1031123"/>
                  <a:gd name="connsiteX260" fmla="*/ 273333 w 1033132"/>
                  <a:gd name="connsiteY260" fmla="*/ 40564 h 1031123"/>
                  <a:gd name="connsiteX261" fmla="*/ 281784 w 1033132"/>
                  <a:gd name="connsiteY261" fmla="*/ 54217 h 1031123"/>
                  <a:gd name="connsiteX262" fmla="*/ 303848 w 1033132"/>
                  <a:gd name="connsiteY262" fmla="*/ 70532 h 1031123"/>
                  <a:gd name="connsiteX263" fmla="*/ 319800 w 1033132"/>
                  <a:gd name="connsiteY263" fmla="*/ 74584 h 1031123"/>
                  <a:gd name="connsiteX264" fmla="*/ 350925 w 1033132"/>
                  <a:gd name="connsiteY264" fmla="*/ 67380 h 1031123"/>
                  <a:gd name="connsiteX265" fmla="*/ 365029 w 1033132"/>
                  <a:gd name="connsiteY265" fmla="*/ 87071 h 1031123"/>
                  <a:gd name="connsiteX266" fmla="*/ 348545 w 1033132"/>
                  <a:gd name="connsiteY266" fmla="*/ 115471 h 1031123"/>
                  <a:gd name="connsiteX267" fmla="*/ 347484 w 1033132"/>
                  <a:gd name="connsiteY267" fmla="*/ 131407 h 1031123"/>
                  <a:gd name="connsiteX268" fmla="*/ 355822 w 1033132"/>
                  <a:gd name="connsiteY268" fmla="*/ 158119 h 1031123"/>
                  <a:gd name="connsiteX269" fmla="*/ 366090 w 1033132"/>
                  <a:gd name="connsiteY269" fmla="*/ 170582 h 1031123"/>
                  <a:gd name="connsiteX270" fmla="*/ 395865 w 1033132"/>
                  <a:gd name="connsiteY270" fmla="*/ 183696 h 1031123"/>
                  <a:gd name="connsiteX271" fmla="*/ 396259 w 1033132"/>
                  <a:gd name="connsiteY271" fmla="*/ 195998 h 1031123"/>
                  <a:gd name="connsiteX272" fmla="*/ 395865 w 1033132"/>
                  <a:gd name="connsiteY272" fmla="*/ 208301 h 1031123"/>
                  <a:gd name="connsiteX273" fmla="*/ 366090 w 1033132"/>
                  <a:gd name="connsiteY273" fmla="*/ 221415 h 1031123"/>
                  <a:gd name="connsiteX274" fmla="*/ 355822 w 1033132"/>
                  <a:gd name="connsiteY274" fmla="*/ 233878 h 1031123"/>
                  <a:gd name="connsiteX275" fmla="*/ 347484 w 1033132"/>
                  <a:gd name="connsiteY275" fmla="*/ 260589 h 1031123"/>
                  <a:gd name="connsiteX276" fmla="*/ 348545 w 1033132"/>
                  <a:gd name="connsiteY276" fmla="*/ 276526 h 1031123"/>
                  <a:gd name="connsiteX277" fmla="*/ 365029 w 1033132"/>
                  <a:gd name="connsiteY277" fmla="*/ 304926 h 1031123"/>
                  <a:gd name="connsiteX278" fmla="*/ 365029 w 1033132"/>
                  <a:gd name="connsiteY278" fmla="*/ 304934 h 1031123"/>
                  <a:gd name="connsiteX279" fmla="*/ 350925 w 1033132"/>
                  <a:gd name="connsiteY279" fmla="*/ 324617 h 1031123"/>
                  <a:gd name="connsiteX280" fmla="*/ 319800 w 1033132"/>
                  <a:gd name="connsiteY280" fmla="*/ 317413 h 1031123"/>
                  <a:gd name="connsiteX281" fmla="*/ 303848 w 1033132"/>
                  <a:gd name="connsiteY281" fmla="*/ 321465 h 1031123"/>
                  <a:gd name="connsiteX282" fmla="*/ 281784 w 1033132"/>
                  <a:gd name="connsiteY282" fmla="*/ 337780 h 1031123"/>
                  <a:gd name="connsiteX283" fmla="*/ 273317 w 1033132"/>
                  <a:gd name="connsiteY283" fmla="*/ 351473 h 1031123"/>
                  <a:gd name="connsiteX284" fmla="*/ 270294 w 1033132"/>
                  <a:gd name="connsiteY284" fmla="*/ 384520 h 1031123"/>
                  <a:gd name="connsiteX285" fmla="*/ 248263 w 1033132"/>
                  <a:gd name="connsiteY285" fmla="*/ 391998 h 1031123"/>
                  <a:gd name="connsiteX286" fmla="*/ 226940 w 1033132"/>
                  <a:gd name="connsiteY286" fmla="*/ 367410 h 1031123"/>
                  <a:gd name="connsiteX287" fmla="*/ 213287 w 1033132"/>
                  <a:gd name="connsiteY287" fmla="*/ 361147 h 1031123"/>
                  <a:gd name="connsiteX288" fmla="*/ 211776 w 1033132"/>
                  <a:gd name="connsiteY288" fmla="*/ 361147 h 1031123"/>
                  <a:gd name="connsiteX289" fmla="*/ 184438 w 1033132"/>
                  <a:gd name="connsiteY289" fmla="*/ 361147 h 1031123"/>
                  <a:gd name="connsiteX290" fmla="*/ 169273 w 1033132"/>
                  <a:gd name="connsiteY290" fmla="*/ 367338 h 1031123"/>
                  <a:gd name="connsiteX291" fmla="*/ 147982 w 1033132"/>
                  <a:gd name="connsiteY291" fmla="*/ 392071 h 1031123"/>
                  <a:gd name="connsiteX292" fmla="*/ 125934 w 1033132"/>
                  <a:gd name="connsiteY292" fmla="*/ 384594 h 1031123"/>
                  <a:gd name="connsiteX293" fmla="*/ 122911 w 1033132"/>
                  <a:gd name="connsiteY293" fmla="*/ 351507 h 1031123"/>
                  <a:gd name="connsiteX294" fmla="*/ 114460 w 1033132"/>
                  <a:gd name="connsiteY294" fmla="*/ 337854 h 1031123"/>
                  <a:gd name="connsiteX295" fmla="*/ 92396 w 1033132"/>
                  <a:gd name="connsiteY295" fmla="*/ 321540 h 1031123"/>
                  <a:gd name="connsiteX296" fmla="*/ 76443 w 1033132"/>
                  <a:gd name="connsiteY296" fmla="*/ 317487 h 1031123"/>
                  <a:gd name="connsiteX297" fmla="*/ 45318 w 1033132"/>
                  <a:gd name="connsiteY297" fmla="*/ 324692 h 1031123"/>
                  <a:gd name="connsiteX298" fmla="*/ 31214 w 1033132"/>
                  <a:gd name="connsiteY298" fmla="*/ 305008 h 1031123"/>
                  <a:gd name="connsiteX299" fmla="*/ 47698 w 1033132"/>
                  <a:gd name="connsiteY299" fmla="*/ 276609 h 1031123"/>
                  <a:gd name="connsiteX300" fmla="*/ 47698 w 1033132"/>
                  <a:gd name="connsiteY300" fmla="*/ 276601 h 1031123"/>
                  <a:gd name="connsiteX301" fmla="*/ 48759 w 1033132"/>
                  <a:gd name="connsiteY301" fmla="*/ 260664 h 1031123"/>
                  <a:gd name="connsiteX302" fmla="*/ 40437 w 1033132"/>
                  <a:gd name="connsiteY302" fmla="*/ 233897 h 1031123"/>
                  <a:gd name="connsiteX303" fmla="*/ 30169 w 1033132"/>
                  <a:gd name="connsiteY303" fmla="*/ 221434 h 1031123"/>
                  <a:gd name="connsiteX304" fmla="*/ 394 w 1033132"/>
                  <a:gd name="connsiteY304" fmla="*/ 208320 h 1031123"/>
                  <a:gd name="connsiteX305" fmla="*/ 0 w 1033132"/>
                  <a:gd name="connsiteY305" fmla="*/ 196074 h 1031123"/>
                  <a:gd name="connsiteX306" fmla="*/ 394 w 1033132"/>
                  <a:gd name="connsiteY306" fmla="*/ 183772 h 1031123"/>
                  <a:gd name="connsiteX307" fmla="*/ 30153 w 1033132"/>
                  <a:gd name="connsiteY307" fmla="*/ 170657 h 1031123"/>
                  <a:gd name="connsiteX308" fmla="*/ 40421 w 1033132"/>
                  <a:gd name="connsiteY308" fmla="*/ 158194 h 1031123"/>
                  <a:gd name="connsiteX309" fmla="*/ 48759 w 1033132"/>
                  <a:gd name="connsiteY309" fmla="*/ 131483 h 1031123"/>
                  <a:gd name="connsiteX310" fmla="*/ 47698 w 1033132"/>
                  <a:gd name="connsiteY310" fmla="*/ 115546 h 1031123"/>
                  <a:gd name="connsiteX311" fmla="*/ 31230 w 1033132"/>
                  <a:gd name="connsiteY311" fmla="*/ 87138 h 1031123"/>
                  <a:gd name="connsiteX312" fmla="*/ 45334 w 1033132"/>
                  <a:gd name="connsiteY312" fmla="*/ 67455 h 1031123"/>
                  <a:gd name="connsiteX313" fmla="*/ 76459 w 1033132"/>
                  <a:gd name="connsiteY313" fmla="*/ 74659 h 1031123"/>
                  <a:gd name="connsiteX314" fmla="*/ 92412 w 1033132"/>
                  <a:gd name="connsiteY314" fmla="*/ 70607 h 1031123"/>
                  <a:gd name="connsiteX315" fmla="*/ 114499 w 1033132"/>
                  <a:gd name="connsiteY315" fmla="*/ 54268 h 1031123"/>
                  <a:gd name="connsiteX316" fmla="*/ 122941 w 1033132"/>
                  <a:gd name="connsiteY316" fmla="*/ 40599 h 1031123"/>
                  <a:gd name="connsiteX317" fmla="*/ 125965 w 1033132"/>
                  <a:gd name="connsiteY317" fmla="*/ 7552 h 1031123"/>
                  <a:gd name="connsiteX318" fmla="*/ 125973 w 1033132"/>
                  <a:gd name="connsiteY318" fmla="*/ 7552 h 1031123"/>
                  <a:gd name="connsiteX319" fmla="*/ 147995 w 1033132"/>
                  <a:gd name="connsiteY319" fmla="*/ 74 h 1031123"/>
                  <a:gd name="connsiteX320" fmla="*/ 169304 w 1033132"/>
                  <a:gd name="connsiteY320" fmla="*/ 24734 h 1031123"/>
                  <a:gd name="connsiteX321" fmla="*/ 184469 w 1033132"/>
                  <a:gd name="connsiteY321" fmla="*/ 30925 h 1031123"/>
                  <a:gd name="connsiteX322" fmla="*/ 211806 w 1033132"/>
                  <a:gd name="connsiteY322" fmla="*/ 30925 h 1031123"/>
                  <a:gd name="connsiteX323" fmla="*/ 226971 w 1033132"/>
                  <a:gd name="connsiteY323" fmla="*/ 24734 h 1031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</a:cxnLst>
                <a:rect l="l" t="t" r="r" b="b"/>
                <a:pathLst>
                  <a:path w="1033132" h="1031123">
                    <a:moveTo>
                      <a:pt x="762541" y="777672"/>
                    </a:moveTo>
                    <a:cubicBezTo>
                      <a:pt x="759967" y="777672"/>
                      <a:pt x="757911" y="779728"/>
                      <a:pt x="757911" y="782302"/>
                    </a:cubicBezTo>
                    <a:lnTo>
                      <a:pt x="757911" y="797220"/>
                    </a:lnTo>
                    <a:cubicBezTo>
                      <a:pt x="757911" y="799793"/>
                      <a:pt x="759967" y="801850"/>
                      <a:pt x="762541" y="801850"/>
                    </a:cubicBezTo>
                    <a:lnTo>
                      <a:pt x="766657" y="801850"/>
                    </a:lnTo>
                    <a:lnTo>
                      <a:pt x="759967" y="856903"/>
                    </a:lnTo>
                    <a:lnTo>
                      <a:pt x="729613" y="780758"/>
                    </a:lnTo>
                    <a:cubicBezTo>
                      <a:pt x="699258" y="787961"/>
                      <a:pt x="675076" y="813687"/>
                      <a:pt x="670960" y="846101"/>
                    </a:cubicBezTo>
                    <a:lnTo>
                      <a:pt x="667356" y="911957"/>
                    </a:lnTo>
                    <a:cubicBezTo>
                      <a:pt x="678675" y="908354"/>
                      <a:pt x="688966" y="905783"/>
                      <a:pt x="697711" y="904754"/>
                    </a:cubicBezTo>
                    <a:cubicBezTo>
                      <a:pt x="707492" y="903720"/>
                      <a:pt x="718810" y="903207"/>
                      <a:pt x="731673" y="902694"/>
                    </a:cubicBezTo>
                    <a:lnTo>
                      <a:pt x="731673" y="902693"/>
                    </a:lnTo>
                    <a:lnTo>
                      <a:pt x="740419" y="902693"/>
                    </a:lnTo>
                    <a:cubicBezTo>
                      <a:pt x="752768" y="902693"/>
                      <a:pt x="766144" y="903206"/>
                      <a:pt x="781063" y="903723"/>
                    </a:cubicBezTo>
                    <a:cubicBezTo>
                      <a:pt x="795982" y="904236"/>
                      <a:pt x="811418" y="905266"/>
                      <a:pt x="825311" y="905266"/>
                    </a:cubicBezTo>
                    <a:cubicBezTo>
                      <a:pt x="834057" y="905266"/>
                      <a:pt x="841259" y="904753"/>
                      <a:pt x="847432" y="904236"/>
                    </a:cubicBezTo>
                    <a:cubicBezTo>
                      <a:pt x="849489" y="903723"/>
                      <a:pt x="851035" y="903723"/>
                      <a:pt x="852578" y="903723"/>
                    </a:cubicBezTo>
                    <a:cubicBezTo>
                      <a:pt x="863898" y="903723"/>
                      <a:pt x="873674" y="907326"/>
                      <a:pt x="881907" y="914529"/>
                    </a:cubicBezTo>
                    <a:lnTo>
                      <a:pt x="878304" y="846101"/>
                    </a:lnTo>
                    <a:cubicBezTo>
                      <a:pt x="874187" y="813687"/>
                      <a:pt x="850522" y="788478"/>
                      <a:pt x="819651" y="780758"/>
                    </a:cubicBezTo>
                    <a:lnTo>
                      <a:pt x="789296" y="856903"/>
                    </a:lnTo>
                    <a:lnTo>
                      <a:pt x="782606" y="801850"/>
                    </a:lnTo>
                    <a:lnTo>
                      <a:pt x="786723" y="801850"/>
                    </a:lnTo>
                    <a:cubicBezTo>
                      <a:pt x="789296" y="801850"/>
                      <a:pt x="791352" y="799793"/>
                      <a:pt x="791352" y="797220"/>
                    </a:cubicBezTo>
                    <a:lnTo>
                      <a:pt x="791352" y="782302"/>
                    </a:lnTo>
                    <a:cubicBezTo>
                      <a:pt x="791352" y="779728"/>
                      <a:pt x="789296" y="777672"/>
                      <a:pt x="786723" y="777672"/>
                    </a:cubicBezTo>
                    <a:close/>
                    <a:moveTo>
                      <a:pt x="775403" y="628979"/>
                    </a:moveTo>
                    <a:cubicBezTo>
                      <a:pt x="737895" y="628979"/>
                      <a:pt x="707490" y="659384"/>
                      <a:pt x="707490" y="696895"/>
                    </a:cubicBezTo>
                    <a:cubicBezTo>
                      <a:pt x="707490" y="734401"/>
                      <a:pt x="737895" y="764807"/>
                      <a:pt x="775403" y="764807"/>
                    </a:cubicBezTo>
                    <a:cubicBezTo>
                      <a:pt x="812913" y="764807"/>
                      <a:pt x="843319" y="734401"/>
                      <a:pt x="843319" y="696895"/>
                    </a:cubicBezTo>
                    <a:cubicBezTo>
                      <a:pt x="843319" y="659384"/>
                      <a:pt x="812913" y="628979"/>
                      <a:pt x="775403" y="628979"/>
                    </a:cubicBezTo>
                    <a:close/>
                    <a:moveTo>
                      <a:pt x="175308" y="521464"/>
                    </a:moveTo>
                    <a:lnTo>
                      <a:pt x="148598" y="583802"/>
                    </a:lnTo>
                    <a:lnTo>
                      <a:pt x="202019" y="583802"/>
                    </a:lnTo>
                    <a:close/>
                    <a:moveTo>
                      <a:pt x="757076" y="514344"/>
                    </a:moveTo>
                    <a:cubicBezTo>
                      <a:pt x="768701" y="513367"/>
                      <a:pt x="780379" y="513367"/>
                      <a:pt x="791997" y="514344"/>
                    </a:cubicBezTo>
                    <a:lnTo>
                      <a:pt x="797748" y="541656"/>
                    </a:lnTo>
                    <a:lnTo>
                      <a:pt x="797757" y="541656"/>
                    </a:lnTo>
                    <a:cubicBezTo>
                      <a:pt x="799418" y="549585"/>
                      <a:pt x="805711" y="555718"/>
                      <a:pt x="813683" y="557166"/>
                    </a:cubicBezTo>
                    <a:cubicBezTo>
                      <a:pt x="825486" y="559308"/>
                      <a:pt x="837093" y="562427"/>
                      <a:pt x="848381" y="566498"/>
                    </a:cubicBezTo>
                    <a:cubicBezTo>
                      <a:pt x="856007" y="569244"/>
                      <a:pt x="864539" y="567085"/>
                      <a:pt x="869942" y="561050"/>
                    </a:cubicBezTo>
                    <a:lnTo>
                      <a:pt x="888634" y="540164"/>
                    </a:lnTo>
                    <a:cubicBezTo>
                      <a:pt x="899014" y="545354"/>
                      <a:pt x="909031" y="551238"/>
                      <a:pt x="918621" y="557761"/>
                    </a:cubicBezTo>
                    <a:lnTo>
                      <a:pt x="909840" y="584061"/>
                    </a:lnTo>
                    <a:cubicBezTo>
                      <a:pt x="907289" y="591749"/>
                      <a:pt x="909645" y="600228"/>
                      <a:pt x="915813" y="605481"/>
                    </a:cubicBezTo>
                    <a:cubicBezTo>
                      <a:pt x="925003" y="613258"/>
                      <a:pt x="933535" y="621781"/>
                      <a:pt x="941312" y="630971"/>
                    </a:cubicBezTo>
                    <a:cubicBezTo>
                      <a:pt x="946600" y="637085"/>
                      <a:pt x="955034" y="639441"/>
                      <a:pt x="962713" y="636943"/>
                    </a:cubicBezTo>
                    <a:lnTo>
                      <a:pt x="988995" y="628304"/>
                    </a:lnTo>
                    <a:lnTo>
                      <a:pt x="988995" y="628296"/>
                    </a:lnTo>
                    <a:cubicBezTo>
                      <a:pt x="995528" y="637885"/>
                      <a:pt x="1001402" y="647901"/>
                      <a:pt x="1006593" y="658283"/>
                    </a:cubicBezTo>
                    <a:lnTo>
                      <a:pt x="985716" y="676993"/>
                    </a:lnTo>
                    <a:lnTo>
                      <a:pt x="985716" y="676992"/>
                    </a:lnTo>
                    <a:lnTo>
                      <a:pt x="985707" y="677001"/>
                    </a:lnTo>
                    <a:lnTo>
                      <a:pt x="985716" y="676993"/>
                    </a:lnTo>
                    <a:lnTo>
                      <a:pt x="980258" y="698582"/>
                    </a:lnTo>
                    <a:cubicBezTo>
                      <a:pt x="984338" y="709851"/>
                      <a:pt x="987458" y="721441"/>
                      <a:pt x="989591" y="733234"/>
                    </a:cubicBezTo>
                    <a:cubicBezTo>
                      <a:pt x="991039" y="741206"/>
                      <a:pt x="997172" y="747508"/>
                      <a:pt x="1005099" y="749160"/>
                    </a:cubicBezTo>
                    <a:lnTo>
                      <a:pt x="1032412" y="754911"/>
                    </a:lnTo>
                    <a:cubicBezTo>
                      <a:pt x="1032892" y="761079"/>
                      <a:pt x="1033132" y="766856"/>
                      <a:pt x="1033132" y="772366"/>
                    </a:cubicBezTo>
                    <a:cubicBezTo>
                      <a:pt x="1033132" y="777895"/>
                      <a:pt x="1033034" y="783725"/>
                      <a:pt x="1032554" y="789893"/>
                    </a:cubicBezTo>
                    <a:lnTo>
                      <a:pt x="1032554" y="789901"/>
                    </a:lnTo>
                    <a:lnTo>
                      <a:pt x="1005242" y="795653"/>
                    </a:lnTo>
                    <a:cubicBezTo>
                      <a:pt x="997314" y="797314"/>
                      <a:pt x="991182" y="803607"/>
                      <a:pt x="989732" y="811579"/>
                    </a:cubicBezTo>
                    <a:cubicBezTo>
                      <a:pt x="987590" y="823382"/>
                      <a:pt x="984471" y="834989"/>
                      <a:pt x="980400" y="846277"/>
                    </a:cubicBezTo>
                    <a:cubicBezTo>
                      <a:pt x="977654" y="853903"/>
                      <a:pt x="979814" y="862435"/>
                      <a:pt x="985848" y="867838"/>
                    </a:cubicBezTo>
                    <a:lnTo>
                      <a:pt x="1006735" y="886530"/>
                    </a:lnTo>
                    <a:cubicBezTo>
                      <a:pt x="1001544" y="896910"/>
                      <a:pt x="995661" y="906927"/>
                      <a:pt x="989137" y="916517"/>
                    </a:cubicBezTo>
                    <a:lnTo>
                      <a:pt x="962837" y="907816"/>
                    </a:lnTo>
                    <a:cubicBezTo>
                      <a:pt x="955149" y="905266"/>
                      <a:pt x="946670" y="907621"/>
                      <a:pt x="941417" y="913789"/>
                    </a:cubicBezTo>
                    <a:cubicBezTo>
                      <a:pt x="933641" y="922979"/>
                      <a:pt x="925117" y="931511"/>
                      <a:pt x="915928" y="939288"/>
                    </a:cubicBezTo>
                    <a:cubicBezTo>
                      <a:pt x="909777" y="944549"/>
                      <a:pt x="907413" y="953011"/>
                      <a:pt x="909955" y="960690"/>
                    </a:cubicBezTo>
                    <a:lnTo>
                      <a:pt x="918595" y="986971"/>
                    </a:lnTo>
                    <a:lnTo>
                      <a:pt x="918604" y="986971"/>
                    </a:lnTo>
                    <a:cubicBezTo>
                      <a:pt x="909013" y="993503"/>
                      <a:pt x="898997" y="999378"/>
                      <a:pt x="888615" y="1004569"/>
                    </a:cubicBezTo>
                    <a:lnTo>
                      <a:pt x="869905" y="983691"/>
                    </a:lnTo>
                    <a:lnTo>
                      <a:pt x="869906" y="983691"/>
                    </a:lnTo>
                    <a:lnTo>
                      <a:pt x="869897" y="983682"/>
                    </a:lnTo>
                    <a:lnTo>
                      <a:pt x="869905" y="983691"/>
                    </a:lnTo>
                    <a:lnTo>
                      <a:pt x="848318" y="978234"/>
                    </a:lnTo>
                    <a:cubicBezTo>
                      <a:pt x="837048" y="982314"/>
                      <a:pt x="825458" y="985433"/>
                      <a:pt x="813666" y="987566"/>
                    </a:cubicBezTo>
                    <a:cubicBezTo>
                      <a:pt x="805693" y="989016"/>
                      <a:pt x="799392" y="995148"/>
                      <a:pt x="797739" y="1003076"/>
                    </a:cubicBezTo>
                    <a:lnTo>
                      <a:pt x="791989" y="1030388"/>
                    </a:lnTo>
                    <a:lnTo>
                      <a:pt x="791980" y="1030397"/>
                    </a:lnTo>
                    <a:cubicBezTo>
                      <a:pt x="780363" y="1031365"/>
                      <a:pt x="768686" y="1031365"/>
                      <a:pt x="757058" y="1030397"/>
                    </a:cubicBezTo>
                    <a:lnTo>
                      <a:pt x="751308" y="1003085"/>
                    </a:lnTo>
                    <a:lnTo>
                      <a:pt x="751308" y="1003076"/>
                    </a:lnTo>
                    <a:cubicBezTo>
                      <a:pt x="749647" y="995148"/>
                      <a:pt x="743354" y="989016"/>
                      <a:pt x="735382" y="987566"/>
                    </a:cubicBezTo>
                    <a:cubicBezTo>
                      <a:pt x="723570" y="985433"/>
                      <a:pt x="711963" y="982305"/>
                      <a:pt x="700684" y="978234"/>
                    </a:cubicBezTo>
                    <a:cubicBezTo>
                      <a:pt x="693049" y="975524"/>
                      <a:pt x="684543" y="977683"/>
                      <a:pt x="679123" y="983691"/>
                    </a:cubicBezTo>
                    <a:lnTo>
                      <a:pt x="660431" y="1004578"/>
                    </a:lnTo>
                    <a:lnTo>
                      <a:pt x="660422" y="1004569"/>
                    </a:lnTo>
                    <a:cubicBezTo>
                      <a:pt x="650051" y="999378"/>
                      <a:pt x="640034" y="993503"/>
                      <a:pt x="630444" y="986971"/>
                    </a:cubicBezTo>
                    <a:lnTo>
                      <a:pt x="639082" y="960671"/>
                    </a:lnTo>
                    <a:cubicBezTo>
                      <a:pt x="641633" y="952983"/>
                      <a:pt x="639278" y="944513"/>
                      <a:pt x="633110" y="939251"/>
                    </a:cubicBezTo>
                    <a:cubicBezTo>
                      <a:pt x="623919" y="931475"/>
                      <a:pt x="615387" y="922951"/>
                      <a:pt x="607610" y="913771"/>
                    </a:cubicBezTo>
                    <a:cubicBezTo>
                      <a:pt x="602349" y="907611"/>
                      <a:pt x="593887" y="905248"/>
                      <a:pt x="586208" y="907798"/>
                    </a:cubicBezTo>
                    <a:lnTo>
                      <a:pt x="559927" y="916438"/>
                    </a:lnTo>
                    <a:cubicBezTo>
                      <a:pt x="553395" y="906847"/>
                      <a:pt x="547520" y="896831"/>
                      <a:pt x="542329" y="886449"/>
                    </a:cubicBezTo>
                    <a:lnTo>
                      <a:pt x="563208" y="867740"/>
                    </a:lnTo>
                    <a:lnTo>
                      <a:pt x="568663" y="846161"/>
                    </a:lnTo>
                    <a:cubicBezTo>
                      <a:pt x="564584" y="834892"/>
                      <a:pt x="561464" y="823292"/>
                      <a:pt x="559332" y="811500"/>
                    </a:cubicBezTo>
                    <a:cubicBezTo>
                      <a:pt x="557882" y="803527"/>
                      <a:pt x="551750" y="797234"/>
                      <a:pt x="543822" y="795573"/>
                    </a:cubicBezTo>
                    <a:lnTo>
                      <a:pt x="516510" y="789823"/>
                    </a:lnTo>
                    <a:cubicBezTo>
                      <a:pt x="516030" y="783655"/>
                      <a:pt x="515790" y="777877"/>
                      <a:pt x="515790" y="772367"/>
                    </a:cubicBezTo>
                    <a:cubicBezTo>
                      <a:pt x="515790" y="766857"/>
                      <a:pt x="516030" y="761079"/>
                      <a:pt x="516510" y="754911"/>
                    </a:cubicBezTo>
                    <a:lnTo>
                      <a:pt x="543822" y="749161"/>
                    </a:lnTo>
                    <a:lnTo>
                      <a:pt x="543822" y="749144"/>
                    </a:lnTo>
                    <a:cubicBezTo>
                      <a:pt x="551750" y="747481"/>
                      <a:pt x="557882" y="741189"/>
                      <a:pt x="559332" y="733216"/>
                    </a:cubicBezTo>
                    <a:cubicBezTo>
                      <a:pt x="561464" y="721413"/>
                      <a:pt x="564593" y="709806"/>
                      <a:pt x="568663" y="698519"/>
                    </a:cubicBezTo>
                    <a:cubicBezTo>
                      <a:pt x="571401" y="690892"/>
                      <a:pt x="569250" y="682360"/>
                      <a:pt x="563207" y="676956"/>
                    </a:cubicBezTo>
                    <a:lnTo>
                      <a:pt x="542320" y="658265"/>
                    </a:lnTo>
                    <a:lnTo>
                      <a:pt x="542329" y="658265"/>
                    </a:lnTo>
                    <a:cubicBezTo>
                      <a:pt x="547520" y="647885"/>
                      <a:pt x="553395" y="637868"/>
                      <a:pt x="559927" y="628277"/>
                    </a:cubicBezTo>
                    <a:lnTo>
                      <a:pt x="586227" y="636916"/>
                    </a:lnTo>
                    <a:cubicBezTo>
                      <a:pt x="593915" y="639475"/>
                      <a:pt x="602384" y="637112"/>
                      <a:pt x="607646" y="630944"/>
                    </a:cubicBezTo>
                    <a:cubicBezTo>
                      <a:pt x="615423" y="621763"/>
                      <a:pt x="623946" y="613231"/>
                      <a:pt x="633128" y="605444"/>
                    </a:cubicBezTo>
                    <a:cubicBezTo>
                      <a:pt x="639287" y="600183"/>
                      <a:pt x="641651" y="591731"/>
                      <a:pt x="639101" y="584044"/>
                    </a:cubicBezTo>
                    <a:lnTo>
                      <a:pt x="630461" y="557761"/>
                    </a:lnTo>
                    <a:cubicBezTo>
                      <a:pt x="640052" y="551229"/>
                      <a:pt x="650068" y="545354"/>
                      <a:pt x="660450" y="540164"/>
                    </a:cubicBezTo>
                    <a:lnTo>
                      <a:pt x="679167" y="561050"/>
                    </a:lnTo>
                    <a:lnTo>
                      <a:pt x="679158" y="561050"/>
                    </a:lnTo>
                    <a:cubicBezTo>
                      <a:pt x="684571" y="567094"/>
                      <a:pt x="693103" y="569254"/>
                      <a:pt x="700738" y="566498"/>
                    </a:cubicBezTo>
                    <a:cubicBezTo>
                      <a:pt x="712007" y="562418"/>
                      <a:pt x="723607" y="559299"/>
                      <a:pt x="735399" y="557166"/>
                    </a:cubicBezTo>
                    <a:cubicBezTo>
                      <a:pt x="743372" y="555718"/>
                      <a:pt x="749664" y="549585"/>
                      <a:pt x="751326" y="541656"/>
                    </a:cubicBezTo>
                    <a:close/>
                    <a:moveTo>
                      <a:pt x="175310" y="457733"/>
                    </a:moveTo>
                    <a:cubicBezTo>
                      <a:pt x="182514" y="457733"/>
                      <a:pt x="189019" y="462019"/>
                      <a:pt x="191865" y="468636"/>
                    </a:cubicBezTo>
                    <a:lnTo>
                      <a:pt x="245898" y="594714"/>
                    </a:lnTo>
                    <a:cubicBezTo>
                      <a:pt x="248318" y="600278"/>
                      <a:pt x="247747" y="606686"/>
                      <a:pt x="244378" y="611736"/>
                    </a:cubicBezTo>
                    <a:cubicBezTo>
                      <a:pt x="241049" y="616793"/>
                      <a:pt x="235397" y="619824"/>
                      <a:pt x="229342" y="619824"/>
                    </a:cubicBezTo>
                    <a:lnTo>
                      <a:pt x="193321" y="619824"/>
                    </a:lnTo>
                    <a:lnTo>
                      <a:pt x="193321" y="835956"/>
                    </a:lnTo>
                    <a:lnTo>
                      <a:pt x="481495" y="835956"/>
                    </a:lnTo>
                    <a:lnTo>
                      <a:pt x="481495" y="871978"/>
                    </a:lnTo>
                    <a:lnTo>
                      <a:pt x="175310" y="871978"/>
                    </a:lnTo>
                    <a:cubicBezTo>
                      <a:pt x="170534" y="871978"/>
                      <a:pt x="165950" y="870081"/>
                      <a:pt x="162573" y="866704"/>
                    </a:cubicBezTo>
                    <a:cubicBezTo>
                      <a:pt x="159196" y="863327"/>
                      <a:pt x="157299" y="858743"/>
                      <a:pt x="157299" y="853967"/>
                    </a:cubicBezTo>
                    <a:lnTo>
                      <a:pt x="157299" y="619824"/>
                    </a:lnTo>
                    <a:lnTo>
                      <a:pt x="121277" y="619824"/>
                    </a:lnTo>
                    <a:cubicBezTo>
                      <a:pt x="116501" y="619824"/>
                      <a:pt x="111918" y="617927"/>
                      <a:pt x="108541" y="614550"/>
                    </a:cubicBezTo>
                    <a:cubicBezTo>
                      <a:pt x="105164" y="611173"/>
                      <a:pt x="103266" y="606590"/>
                      <a:pt x="103266" y="601814"/>
                    </a:cubicBezTo>
                    <a:cubicBezTo>
                      <a:pt x="103258" y="599369"/>
                      <a:pt x="103756" y="596957"/>
                      <a:pt x="104721" y="594714"/>
                    </a:cubicBezTo>
                    <a:lnTo>
                      <a:pt x="158754" y="468636"/>
                    </a:lnTo>
                    <a:cubicBezTo>
                      <a:pt x="161600" y="462019"/>
                      <a:pt x="168105" y="457733"/>
                      <a:pt x="175310" y="457733"/>
                    </a:cubicBezTo>
                    <a:close/>
                    <a:moveTo>
                      <a:pt x="825683" y="374352"/>
                    </a:moveTo>
                    <a:lnTo>
                      <a:pt x="861705" y="374352"/>
                    </a:lnTo>
                    <a:lnTo>
                      <a:pt x="861705" y="500565"/>
                    </a:lnTo>
                    <a:lnTo>
                      <a:pt x="825683" y="500565"/>
                    </a:lnTo>
                    <a:close/>
                    <a:moveTo>
                      <a:pt x="468286" y="160050"/>
                    </a:moveTo>
                    <a:lnTo>
                      <a:pt x="612374" y="160050"/>
                    </a:lnTo>
                    <a:lnTo>
                      <a:pt x="612374" y="196072"/>
                    </a:lnTo>
                    <a:lnTo>
                      <a:pt x="468286" y="196072"/>
                    </a:lnTo>
                    <a:close/>
                    <a:moveTo>
                      <a:pt x="846515" y="106020"/>
                    </a:moveTo>
                    <a:cubicBezTo>
                      <a:pt x="860842" y="106020"/>
                      <a:pt x="874594" y="111712"/>
                      <a:pt x="884723" y="121844"/>
                    </a:cubicBezTo>
                    <a:cubicBezTo>
                      <a:pt x="894852" y="131975"/>
                      <a:pt x="900547" y="145726"/>
                      <a:pt x="900547" y="160052"/>
                    </a:cubicBezTo>
                    <a:cubicBezTo>
                      <a:pt x="900547" y="174379"/>
                      <a:pt x="894854" y="188131"/>
                      <a:pt x="884723" y="198260"/>
                    </a:cubicBezTo>
                    <a:cubicBezTo>
                      <a:pt x="874592" y="208390"/>
                      <a:pt x="860842" y="214084"/>
                      <a:pt x="846515" y="214084"/>
                    </a:cubicBezTo>
                    <a:cubicBezTo>
                      <a:pt x="832187" y="214084"/>
                      <a:pt x="818437" y="208391"/>
                      <a:pt x="808307" y="198260"/>
                    </a:cubicBezTo>
                    <a:cubicBezTo>
                      <a:pt x="798177" y="188129"/>
                      <a:pt x="792483" y="174379"/>
                      <a:pt x="792483" y="160052"/>
                    </a:cubicBezTo>
                    <a:cubicBezTo>
                      <a:pt x="792483" y="145726"/>
                      <a:pt x="798175" y="131973"/>
                      <a:pt x="808307" y="121844"/>
                    </a:cubicBezTo>
                    <a:cubicBezTo>
                      <a:pt x="818439" y="111714"/>
                      <a:pt x="832189" y="106020"/>
                      <a:pt x="846515" y="106020"/>
                    </a:cubicBezTo>
                    <a:close/>
                    <a:moveTo>
                      <a:pt x="198122" y="106019"/>
                    </a:moveTo>
                    <a:cubicBezTo>
                      <a:pt x="222004" y="106019"/>
                      <a:pt x="244909" y="115507"/>
                      <a:pt x="261805" y="132391"/>
                    </a:cubicBezTo>
                    <a:cubicBezTo>
                      <a:pt x="278690" y="149284"/>
                      <a:pt x="288177" y="172192"/>
                      <a:pt x="288177" y="196073"/>
                    </a:cubicBezTo>
                    <a:cubicBezTo>
                      <a:pt x="288177" y="219955"/>
                      <a:pt x="278689" y="242860"/>
                      <a:pt x="261805" y="259756"/>
                    </a:cubicBezTo>
                    <a:cubicBezTo>
                      <a:pt x="244911" y="276641"/>
                      <a:pt x="222004" y="286128"/>
                      <a:pt x="198122" y="286128"/>
                    </a:cubicBezTo>
                    <a:cubicBezTo>
                      <a:pt x="174241" y="286128"/>
                      <a:pt x="151335" y="276640"/>
                      <a:pt x="134440" y="259756"/>
                    </a:cubicBezTo>
                    <a:cubicBezTo>
                      <a:pt x="117555" y="242862"/>
                      <a:pt x="108068" y="219955"/>
                      <a:pt x="108068" y="196073"/>
                    </a:cubicBezTo>
                    <a:cubicBezTo>
                      <a:pt x="108100" y="172200"/>
                      <a:pt x="117596" y="149309"/>
                      <a:pt x="134473" y="132424"/>
                    </a:cubicBezTo>
                    <a:cubicBezTo>
                      <a:pt x="151358" y="115546"/>
                      <a:pt x="174249" y="106052"/>
                      <a:pt x="198122" y="106019"/>
                    </a:cubicBezTo>
                    <a:close/>
                    <a:moveTo>
                      <a:pt x="846515" y="69997"/>
                    </a:moveTo>
                    <a:cubicBezTo>
                      <a:pt x="822634" y="69997"/>
                      <a:pt x="799727" y="79485"/>
                      <a:pt x="782832" y="96369"/>
                    </a:cubicBezTo>
                    <a:cubicBezTo>
                      <a:pt x="765947" y="113262"/>
                      <a:pt x="756460" y="136170"/>
                      <a:pt x="756460" y="160052"/>
                    </a:cubicBezTo>
                    <a:cubicBezTo>
                      <a:pt x="756460" y="183934"/>
                      <a:pt x="765948" y="206840"/>
                      <a:pt x="782832" y="223735"/>
                    </a:cubicBezTo>
                    <a:cubicBezTo>
                      <a:pt x="799725" y="240620"/>
                      <a:pt x="822634" y="250107"/>
                      <a:pt x="846515" y="250107"/>
                    </a:cubicBezTo>
                    <a:cubicBezTo>
                      <a:pt x="870397" y="250107"/>
                      <a:pt x="893303" y="240619"/>
                      <a:pt x="910198" y="223735"/>
                    </a:cubicBezTo>
                    <a:cubicBezTo>
                      <a:pt x="927083" y="206842"/>
                      <a:pt x="936570" y="183934"/>
                      <a:pt x="936570" y="160052"/>
                    </a:cubicBezTo>
                    <a:cubicBezTo>
                      <a:pt x="936538" y="136178"/>
                      <a:pt x="927042" y="113287"/>
                      <a:pt x="910165" y="96402"/>
                    </a:cubicBezTo>
                    <a:cubicBezTo>
                      <a:pt x="893280" y="79525"/>
                      <a:pt x="870389" y="70030"/>
                      <a:pt x="846515" y="69997"/>
                    </a:cubicBezTo>
                    <a:close/>
                    <a:moveTo>
                      <a:pt x="198122" y="69997"/>
                    </a:moveTo>
                    <a:cubicBezTo>
                      <a:pt x="164680" y="69997"/>
                      <a:pt x="132616" y="83280"/>
                      <a:pt x="108975" y="106926"/>
                    </a:cubicBezTo>
                    <a:cubicBezTo>
                      <a:pt x="85329" y="130565"/>
                      <a:pt x="72046" y="162631"/>
                      <a:pt x="72046" y="196073"/>
                    </a:cubicBezTo>
                    <a:cubicBezTo>
                      <a:pt x="72086" y="229497"/>
                      <a:pt x="85385" y="261540"/>
                      <a:pt x="109017" y="285179"/>
                    </a:cubicBezTo>
                    <a:cubicBezTo>
                      <a:pt x="132655" y="308809"/>
                      <a:pt x="164698" y="322108"/>
                      <a:pt x="198122" y="322150"/>
                    </a:cubicBezTo>
                    <a:cubicBezTo>
                      <a:pt x="231563" y="322150"/>
                      <a:pt x="263628" y="308867"/>
                      <a:pt x="287269" y="285220"/>
                    </a:cubicBezTo>
                    <a:cubicBezTo>
                      <a:pt x="310916" y="261581"/>
                      <a:pt x="324199" y="229516"/>
                      <a:pt x="324199" y="196073"/>
                    </a:cubicBezTo>
                    <a:cubicBezTo>
                      <a:pt x="324199" y="162631"/>
                      <a:pt x="310916" y="130567"/>
                      <a:pt x="287269" y="106926"/>
                    </a:cubicBezTo>
                    <a:cubicBezTo>
                      <a:pt x="263630" y="83280"/>
                      <a:pt x="231565" y="69997"/>
                      <a:pt x="198122" y="69997"/>
                    </a:cubicBezTo>
                    <a:close/>
                    <a:moveTo>
                      <a:pt x="803841" y="83"/>
                    </a:moveTo>
                    <a:lnTo>
                      <a:pt x="820340" y="19243"/>
                    </a:lnTo>
                    <a:lnTo>
                      <a:pt x="820332" y="19243"/>
                    </a:lnTo>
                    <a:cubicBezTo>
                      <a:pt x="824103" y="23658"/>
                      <a:pt x="829788" y="25965"/>
                      <a:pt x="835569" y="25419"/>
                    </a:cubicBezTo>
                    <a:cubicBezTo>
                      <a:pt x="842934" y="24791"/>
                      <a:pt x="850331" y="24791"/>
                      <a:pt x="857688" y="25419"/>
                    </a:cubicBezTo>
                    <a:cubicBezTo>
                      <a:pt x="863469" y="25949"/>
                      <a:pt x="869146" y="23650"/>
                      <a:pt x="872925" y="19243"/>
                    </a:cubicBezTo>
                    <a:lnTo>
                      <a:pt x="889424" y="83"/>
                    </a:lnTo>
                    <a:cubicBezTo>
                      <a:pt x="894273" y="1450"/>
                      <a:pt x="899113" y="3106"/>
                      <a:pt x="903962" y="5020"/>
                    </a:cubicBezTo>
                    <a:lnTo>
                      <a:pt x="906301" y="30716"/>
                    </a:lnTo>
                    <a:cubicBezTo>
                      <a:pt x="906816" y="36353"/>
                      <a:pt x="909952" y="41426"/>
                      <a:pt x="914768" y="44401"/>
                    </a:cubicBezTo>
                    <a:cubicBezTo>
                      <a:pt x="921136" y="48309"/>
                      <a:pt x="927159" y="52748"/>
                      <a:pt x="932779" y="57676"/>
                    </a:cubicBezTo>
                    <a:cubicBezTo>
                      <a:pt x="937145" y="61496"/>
                      <a:pt x="943071" y="63007"/>
                      <a:pt x="948732" y="61745"/>
                    </a:cubicBezTo>
                    <a:lnTo>
                      <a:pt x="972846" y="56213"/>
                    </a:lnTo>
                    <a:cubicBezTo>
                      <a:pt x="976199" y="60467"/>
                      <a:pt x="979326" y="64849"/>
                      <a:pt x="982229" y="69359"/>
                    </a:cubicBezTo>
                    <a:lnTo>
                      <a:pt x="969404" y="91440"/>
                    </a:lnTo>
                    <a:lnTo>
                      <a:pt x="969412" y="91448"/>
                    </a:lnTo>
                    <a:cubicBezTo>
                      <a:pt x="966590" y="96312"/>
                      <a:pt x="966204" y="102214"/>
                      <a:pt x="968367" y="107401"/>
                    </a:cubicBezTo>
                    <a:cubicBezTo>
                      <a:pt x="971229" y="114445"/>
                      <a:pt x="973505" y="121706"/>
                      <a:pt x="975153" y="129128"/>
                    </a:cubicBezTo>
                    <a:cubicBezTo>
                      <a:pt x="976416" y="134684"/>
                      <a:pt x="980227" y="139323"/>
                      <a:pt x="985437" y="141623"/>
                    </a:cubicBezTo>
                    <a:lnTo>
                      <a:pt x="1008547" y="151818"/>
                    </a:lnTo>
                    <a:cubicBezTo>
                      <a:pt x="1008692" y="154536"/>
                      <a:pt x="1008780" y="157221"/>
                      <a:pt x="1008780" y="160052"/>
                    </a:cubicBezTo>
                    <a:cubicBezTo>
                      <a:pt x="1008780" y="162882"/>
                      <a:pt x="1008603" y="165560"/>
                      <a:pt x="1008370" y="168285"/>
                    </a:cubicBezTo>
                    <a:lnTo>
                      <a:pt x="1008370" y="168213"/>
                    </a:lnTo>
                    <a:lnTo>
                      <a:pt x="985260" y="178408"/>
                    </a:lnTo>
                    <a:cubicBezTo>
                      <a:pt x="980050" y="180708"/>
                      <a:pt x="976231" y="185347"/>
                      <a:pt x="974976" y="190903"/>
                    </a:cubicBezTo>
                    <a:cubicBezTo>
                      <a:pt x="973320" y="198333"/>
                      <a:pt x="971053" y="205610"/>
                      <a:pt x="968182" y="212661"/>
                    </a:cubicBezTo>
                    <a:cubicBezTo>
                      <a:pt x="966027" y="217847"/>
                      <a:pt x="966413" y="223741"/>
                      <a:pt x="969227" y="228597"/>
                    </a:cubicBezTo>
                    <a:lnTo>
                      <a:pt x="982036" y="250677"/>
                    </a:lnTo>
                    <a:cubicBezTo>
                      <a:pt x="979158" y="255156"/>
                      <a:pt x="976030" y="259538"/>
                      <a:pt x="972669" y="263824"/>
                    </a:cubicBezTo>
                    <a:lnTo>
                      <a:pt x="948530" y="258292"/>
                    </a:lnTo>
                    <a:lnTo>
                      <a:pt x="948538" y="258300"/>
                    </a:lnTo>
                    <a:cubicBezTo>
                      <a:pt x="942885" y="256981"/>
                      <a:pt x="936944" y="258493"/>
                      <a:pt x="932610" y="262352"/>
                    </a:cubicBezTo>
                    <a:cubicBezTo>
                      <a:pt x="926989" y="267273"/>
                      <a:pt x="920967" y="271720"/>
                      <a:pt x="914599" y="275627"/>
                    </a:cubicBezTo>
                    <a:cubicBezTo>
                      <a:pt x="909782" y="278602"/>
                      <a:pt x="906647" y="283676"/>
                      <a:pt x="906140" y="289312"/>
                    </a:cubicBezTo>
                    <a:lnTo>
                      <a:pt x="903800" y="315009"/>
                    </a:lnTo>
                    <a:cubicBezTo>
                      <a:pt x="898952" y="316915"/>
                      <a:pt x="894111" y="318612"/>
                      <a:pt x="889263" y="319946"/>
                    </a:cubicBezTo>
                    <a:lnTo>
                      <a:pt x="872764" y="300785"/>
                    </a:lnTo>
                    <a:cubicBezTo>
                      <a:pt x="869338" y="296813"/>
                      <a:pt x="864353" y="294538"/>
                      <a:pt x="859111" y="294538"/>
                    </a:cubicBezTo>
                    <a:cubicBezTo>
                      <a:pt x="858580" y="294514"/>
                      <a:pt x="858057" y="294514"/>
                      <a:pt x="857527" y="294538"/>
                    </a:cubicBezTo>
                    <a:cubicBezTo>
                      <a:pt x="850170" y="295165"/>
                      <a:pt x="842764" y="295165"/>
                      <a:pt x="835407" y="294538"/>
                    </a:cubicBezTo>
                    <a:cubicBezTo>
                      <a:pt x="829626" y="293975"/>
                      <a:pt x="823933" y="296283"/>
                      <a:pt x="820170" y="300713"/>
                    </a:cubicBezTo>
                    <a:lnTo>
                      <a:pt x="803671" y="319874"/>
                    </a:lnTo>
                    <a:cubicBezTo>
                      <a:pt x="798823" y="318507"/>
                      <a:pt x="793982" y="316850"/>
                      <a:pt x="789134" y="314937"/>
                    </a:cubicBezTo>
                    <a:lnTo>
                      <a:pt x="786810" y="289240"/>
                    </a:lnTo>
                    <a:lnTo>
                      <a:pt x="786818" y="289248"/>
                    </a:lnTo>
                    <a:cubicBezTo>
                      <a:pt x="786295" y="283603"/>
                      <a:pt x="783160" y="278530"/>
                      <a:pt x="778335" y="275555"/>
                    </a:cubicBezTo>
                    <a:cubicBezTo>
                      <a:pt x="771967" y="271647"/>
                      <a:pt x="765937" y="267209"/>
                      <a:pt x="760324" y="262280"/>
                    </a:cubicBezTo>
                    <a:cubicBezTo>
                      <a:pt x="755958" y="258453"/>
                      <a:pt x="750024" y="256941"/>
                      <a:pt x="744364" y="258211"/>
                    </a:cubicBezTo>
                    <a:lnTo>
                      <a:pt x="720427" y="263888"/>
                    </a:lnTo>
                    <a:cubicBezTo>
                      <a:pt x="717074" y="259635"/>
                      <a:pt x="713946" y="255252"/>
                      <a:pt x="711043" y="250742"/>
                    </a:cubicBezTo>
                    <a:lnTo>
                      <a:pt x="723868" y="228661"/>
                    </a:lnTo>
                    <a:lnTo>
                      <a:pt x="723868" y="228653"/>
                    </a:lnTo>
                    <a:cubicBezTo>
                      <a:pt x="726690" y="223789"/>
                      <a:pt x="727076" y="217887"/>
                      <a:pt x="724913" y="212701"/>
                    </a:cubicBezTo>
                    <a:cubicBezTo>
                      <a:pt x="722043" y="205657"/>
                      <a:pt x="719776" y="198397"/>
                      <a:pt x="718119" y="190974"/>
                    </a:cubicBezTo>
                    <a:cubicBezTo>
                      <a:pt x="716865" y="185418"/>
                      <a:pt x="713054" y="180779"/>
                      <a:pt x="707835" y="178479"/>
                    </a:cubicBezTo>
                    <a:lnTo>
                      <a:pt x="684726" y="168284"/>
                    </a:lnTo>
                    <a:cubicBezTo>
                      <a:pt x="684581" y="165566"/>
                      <a:pt x="684492" y="162881"/>
                      <a:pt x="684492" y="160050"/>
                    </a:cubicBezTo>
                    <a:cubicBezTo>
                      <a:pt x="684492" y="157220"/>
                      <a:pt x="684581" y="154543"/>
                      <a:pt x="684726" y="151817"/>
                    </a:cubicBezTo>
                    <a:lnTo>
                      <a:pt x="707835" y="141621"/>
                    </a:lnTo>
                    <a:cubicBezTo>
                      <a:pt x="713054" y="139322"/>
                      <a:pt x="716865" y="134682"/>
                      <a:pt x="718119" y="129126"/>
                    </a:cubicBezTo>
                    <a:cubicBezTo>
                      <a:pt x="719776" y="121697"/>
                      <a:pt x="722051" y="114420"/>
                      <a:pt x="724913" y="107369"/>
                    </a:cubicBezTo>
                    <a:cubicBezTo>
                      <a:pt x="727068" y="102182"/>
                      <a:pt x="726682" y="96288"/>
                      <a:pt x="723868" y="91432"/>
                    </a:cubicBezTo>
                    <a:lnTo>
                      <a:pt x="711059" y="69351"/>
                    </a:lnTo>
                    <a:cubicBezTo>
                      <a:pt x="713938" y="64857"/>
                      <a:pt x="717066" y="60475"/>
                      <a:pt x="720427" y="56205"/>
                    </a:cubicBezTo>
                    <a:lnTo>
                      <a:pt x="744566" y="61737"/>
                    </a:lnTo>
                    <a:lnTo>
                      <a:pt x="744566" y="61729"/>
                    </a:lnTo>
                    <a:cubicBezTo>
                      <a:pt x="750210" y="63015"/>
                      <a:pt x="756136" y="61512"/>
                      <a:pt x="760486" y="57676"/>
                    </a:cubicBezTo>
                    <a:cubicBezTo>
                      <a:pt x="766106" y="52756"/>
                      <a:pt x="772129" y="48309"/>
                      <a:pt x="778497" y="44401"/>
                    </a:cubicBezTo>
                    <a:cubicBezTo>
                      <a:pt x="783321" y="41426"/>
                      <a:pt x="786465" y="36353"/>
                      <a:pt x="786980" y="30716"/>
                    </a:cubicBezTo>
                    <a:lnTo>
                      <a:pt x="789303" y="5020"/>
                    </a:lnTo>
                    <a:cubicBezTo>
                      <a:pt x="794152" y="3114"/>
                      <a:pt x="798992" y="1417"/>
                      <a:pt x="803841" y="83"/>
                    </a:cubicBezTo>
                    <a:close/>
                    <a:moveTo>
                      <a:pt x="248263" y="0"/>
                    </a:moveTo>
                    <a:cubicBezTo>
                      <a:pt x="255748" y="2067"/>
                      <a:pt x="263113" y="4567"/>
                      <a:pt x="270310" y="7478"/>
                    </a:cubicBezTo>
                    <a:lnTo>
                      <a:pt x="273333" y="40564"/>
                    </a:lnTo>
                    <a:cubicBezTo>
                      <a:pt x="273856" y="46185"/>
                      <a:pt x="276984" y="51242"/>
                      <a:pt x="281784" y="54217"/>
                    </a:cubicBezTo>
                    <a:cubicBezTo>
                      <a:pt x="289583" y="59018"/>
                      <a:pt x="296965" y="64477"/>
                      <a:pt x="303848" y="70532"/>
                    </a:cubicBezTo>
                    <a:cubicBezTo>
                      <a:pt x="308198" y="74375"/>
                      <a:pt x="314140" y="75887"/>
                      <a:pt x="319800" y="74584"/>
                    </a:cubicBezTo>
                    <a:lnTo>
                      <a:pt x="350925" y="67380"/>
                    </a:lnTo>
                    <a:cubicBezTo>
                      <a:pt x="356015" y="73660"/>
                      <a:pt x="360719" y="80237"/>
                      <a:pt x="365029" y="87071"/>
                    </a:cubicBezTo>
                    <a:lnTo>
                      <a:pt x="348545" y="115471"/>
                    </a:lnTo>
                    <a:cubicBezTo>
                      <a:pt x="345731" y="120327"/>
                      <a:pt x="345337" y="126221"/>
                      <a:pt x="347484" y="131407"/>
                    </a:cubicBezTo>
                    <a:cubicBezTo>
                      <a:pt x="351014" y="140059"/>
                      <a:pt x="353804" y="149000"/>
                      <a:pt x="355822" y="158119"/>
                    </a:cubicBezTo>
                    <a:cubicBezTo>
                      <a:pt x="357093" y="163667"/>
                      <a:pt x="360896" y="168282"/>
                      <a:pt x="366090" y="170582"/>
                    </a:cubicBezTo>
                    <a:lnTo>
                      <a:pt x="395865" y="183696"/>
                    </a:lnTo>
                    <a:cubicBezTo>
                      <a:pt x="396114" y="187926"/>
                      <a:pt x="396259" y="191978"/>
                      <a:pt x="396259" y="195998"/>
                    </a:cubicBezTo>
                    <a:cubicBezTo>
                      <a:pt x="396259" y="200019"/>
                      <a:pt x="396114" y="204071"/>
                      <a:pt x="395865" y="208301"/>
                    </a:cubicBezTo>
                    <a:lnTo>
                      <a:pt x="366090" y="221415"/>
                    </a:lnTo>
                    <a:cubicBezTo>
                      <a:pt x="360896" y="223714"/>
                      <a:pt x="357093" y="228338"/>
                      <a:pt x="355822" y="233878"/>
                    </a:cubicBezTo>
                    <a:cubicBezTo>
                      <a:pt x="353804" y="242996"/>
                      <a:pt x="351014" y="251937"/>
                      <a:pt x="347484" y="260589"/>
                    </a:cubicBezTo>
                    <a:cubicBezTo>
                      <a:pt x="345337" y="265776"/>
                      <a:pt x="345731" y="271669"/>
                      <a:pt x="348545" y="276526"/>
                    </a:cubicBezTo>
                    <a:lnTo>
                      <a:pt x="365029" y="304926"/>
                    </a:lnTo>
                    <a:lnTo>
                      <a:pt x="365029" y="304934"/>
                    </a:lnTo>
                    <a:cubicBezTo>
                      <a:pt x="360719" y="311768"/>
                      <a:pt x="356015" y="318337"/>
                      <a:pt x="350925" y="324617"/>
                    </a:cubicBezTo>
                    <a:lnTo>
                      <a:pt x="319800" y="317413"/>
                    </a:lnTo>
                    <a:cubicBezTo>
                      <a:pt x="314140" y="316086"/>
                      <a:pt x="308190" y="317598"/>
                      <a:pt x="303848" y="321465"/>
                    </a:cubicBezTo>
                    <a:cubicBezTo>
                      <a:pt x="296973" y="327520"/>
                      <a:pt x="289592" y="332979"/>
                      <a:pt x="281784" y="337780"/>
                    </a:cubicBezTo>
                    <a:cubicBezTo>
                      <a:pt x="276968" y="340763"/>
                      <a:pt x="273832" y="345828"/>
                      <a:pt x="273317" y="351473"/>
                    </a:cubicBezTo>
                    <a:lnTo>
                      <a:pt x="270294" y="384520"/>
                    </a:lnTo>
                    <a:cubicBezTo>
                      <a:pt x="263098" y="387431"/>
                      <a:pt x="255740" y="389931"/>
                      <a:pt x="248263" y="391998"/>
                    </a:cubicBezTo>
                    <a:lnTo>
                      <a:pt x="226940" y="367410"/>
                    </a:lnTo>
                    <a:cubicBezTo>
                      <a:pt x="223523" y="363430"/>
                      <a:pt x="218538" y="361147"/>
                      <a:pt x="213287" y="361147"/>
                    </a:cubicBezTo>
                    <a:cubicBezTo>
                      <a:pt x="212781" y="361114"/>
                      <a:pt x="212282" y="361114"/>
                      <a:pt x="211776" y="361147"/>
                    </a:cubicBezTo>
                    <a:cubicBezTo>
                      <a:pt x="202674" y="361878"/>
                      <a:pt x="193531" y="361878"/>
                      <a:pt x="184438" y="361147"/>
                    </a:cubicBezTo>
                    <a:cubicBezTo>
                      <a:pt x="178673" y="360592"/>
                      <a:pt x="173004" y="362907"/>
                      <a:pt x="169273" y="367338"/>
                    </a:cubicBezTo>
                    <a:lnTo>
                      <a:pt x="147982" y="392071"/>
                    </a:lnTo>
                    <a:cubicBezTo>
                      <a:pt x="140496" y="390005"/>
                      <a:pt x="133131" y="387504"/>
                      <a:pt x="125934" y="384594"/>
                    </a:cubicBezTo>
                    <a:lnTo>
                      <a:pt x="122911" y="351507"/>
                    </a:lnTo>
                    <a:cubicBezTo>
                      <a:pt x="122388" y="345887"/>
                      <a:pt x="119260" y="340829"/>
                      <a:pt x="114460" y="337854"/>
                    </a:cubicBezTo>
                    <a:cubicBezTo>
                      <a:pt x="106661" y="333054"/>
                      <a:pt x="99279" y="327594"/>
                      <a:pt x="92396" y="321540"/>
                    </a:cubicBezTo>
                    <a:cubicBezTo>
                      <a:pt x="88054" y="317672"/>
                      <a:pt x="82104" y="316161"/>
                      <a:pt x="76443" y="317487"/>
                    </a:cubicBezTo>
                    <a:lnTo>
                      <a:pt x="45318" y="324692"/>
                    </a:lnTo>
                    <a:cubicBezTo>
                      <a:pt x="40228" y="318412"/>
                      <a:pt x="35524" y="311835"/>
                      <a:pt x="31214" y="305008"/>
                    </a:cubicBezTo>
                    <a:lnTo>
                      <a:pt x="47698" y="276609"/>
                    </a:lnTo>
                    <a:lnTo>
                      <a:pt x="47698" y="276601"/>
                    </a:lnTo>
                    <a:cubicBezTo>
                      <a:pt x="50512" y="271744"/>
                      <a:pt x="50906" y="265850"/>
                      <a:pt x="48759" y="260664"/>
                    </a:cubicBezTo>
                    <a:cubicBezTo>
                      <a:pt x="45229" y="251989"/>
                      <a:pt x="42447" y="243039"/>
                      <a:pt x="40437" y="233897"/>
                    </a:cubicBezTo>
                    <a:cubicBezTo>
                      <a:pt x="39175" y="228357"/>
                      <a:pt x="35363" y="223734"/>
                      <a:pt x="30169" y="221434"/>
                    </a:cubicBezTo>
                    <a:lnTo>
                      <a:pt x="394" y="208320"/>
                    </a:lnTo>
                    <a:cubicBezTo>
                      <a:pt x="145" y="204147"/>
                      <a:pt x="0" y="200094"/>
                      <a:pt x="0" y="196074"/>
                    </a:cubicBezTo>
                    <a:cubicBezTo>
                      <a:pt x="0" y="192054"/>
                      <a:pt x="145" y="188001"/>
                      <a:pt x="394" y="183772"/>
                    </a:cubicBezTo>
                    <a:lnTo>
                      <a:pt x="30153" y="170657"/>
                    </a:lnTo>
                    <a:cubicBezTo>
                      <a:pt x="35347" y="168358"/>
                      <a:pt x="39150" y="163734"/>
                      <a:pt x="40421" y="158194"/>
                    </a:cubicBezTo>
                    <a:cubicBezTo>
                      <a:pt x="42439" y="149076"/>
                      <a:pt x="45229" y="140135"/>
                      <a:pt x="48759" y="131483"/>
                    </a:cubicBezTo>
                    <a:cubicBezTo>
                      <a:pt x="50906" y="126297"/>
                      <a:pt x="50512" y="120403"/>
                      <a:pt x="47698" y="115546"/>
                    </a:cubicBezTo>
                    <a:lnTo>
                      <a:pt x="31230" y="87138"/>
                    </a:lnTo>
                    <a:cubicBezTo>
                      <a:pt x="35540" y="80312"/>
                      <a:pt x="40252" y="73735"/>
                      <a:pt x="45334" y="67455"/>
                    </a:cubicBezTo>
                    <a:lnTo>
                      <a:pt x="76459" y="74659"/>
                    </a:lnTo>
                    <a:cubicBezTo>
                      <a:pt x="82120" y="75962"/>
                      <a:pt x="88062" y="74450"/>
                      <a:pt x="92412" y="70607"/>
                    </a:cubicBezTo>
                    <a:cubicBezTo>
                      <a:pt x="99303" y="64552"/>
                      <a:pt x="106692" y="59093"/>
                      <a:pt x="114499" y="54268"/>
                    </a:cubicBezTo>
                    <a:cubicBezTo>
                      <a:pt x="119299" y="51293"/>
                      <a:pt x="122427" y="46236"/>
                      <a:pt x="122941" y="40599"/>
                    </a:cubicBezTo>
                    <a:lnTo>
                      <a:pt x="125965" y="7552"/>
                    </a:lnTo>
                    <a:lnTo>
                      <a:pt x="125973" y="7552"/>
                    </a:lnTo>
                    <a:cubicBezTo>
                      <a:pt x="133161" y="4641"/>
                      <a:pt x="140518" y="2141"/>
                      <a:pt x="147995" y="74"/>
                    </a:cubicBezTo>
                    <a:lnTo>
                      <a:pt x="169304" y="24734"/>
                    </a:lnTo>
                    <a:cubicBezTo>
                      <a:pt x="173011" y="29196"/>
                      <a:pt x="178695" y="31520"/>
                      <a:pt x="184469" y="30925"/>
                    </a:cubicBezTo>
                    <a:cubicBezTo>
                      <a:pt x="193570" y="30193"/>
                      <a:pt x="202713" y="30193"/>
                      <a:pt x="211806" y="30925"/>
                    </a:cubicBezTo>
                    <a:cubicBezTo>
                      <a:pt x="217579" y="31504"/>
                      <a:pt x="223256" y="29180"/>
                      <a:pt x="226971" y="24734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 cap="flat">
                <a:solidFill>
                  <a:schemeClr val="bg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565BB2E5-36E1-ECE1-CA07-D0BA9F1ABC48}"/>
              </a:ext>
            </a:extLst>
          </p:cNvPr>
          <p:cNvSpPr/>
          <p:nvPr/>
        </p:nvSpPr>
        <p:spPr>
          <a:xfrm>
            <a:off x="11070454" y="0"/>
            <a:ext cx="1121546" cy="2123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bg2"/>
                </a:solidFill>
              </a:rPr>
              <a:t>SC-Content</a:t>
            </a:r>
          </a:p>
        </p:txBody>
      </p:sp>
    </p:spTree>
    <p:extLst>
      <p:ext uri="{BB962C8B-B14F-4D97-AF65-F5344CB8AC3E}">
        <p14:creationId xmlns:p14="http://schemas.microsoft.com/office/powerpoint/2010/main" val="155209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9EE30-25CF-B65F-9ADB-68935751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3" y="152399"/>
            <a:ext cx="9945687" cy="538409"/>
          </a:xfrm>
        </p:spPr>
        <p:txBody>
          <a:bodyPr/>
          <a:lstStyle/>
          <a:p>
            <a:r>
              <a:rPr lang="en-IN" sz="2400" dirty="0"/>
              <a:t>Four Phases of Business Turnaround Plan and Execution for Financial Restructuring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09F3CF-FB3C-7D05-CF30-38870D3FA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15BF0-8ABE-73AC-B8D2-02DD3E2883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784431"/>
            <a:ext cx="11799887" cy="190340"/>
          </a:xfrm>
        </p:spPr>
        <p:txBody>
          <a:bodyPr/>
          <a:lstStyle/>
          <a:p>
            <a:r>
              <a:rPr lang="en-IN" dirty="0"/>
              <a:t>This slide covers turnaround plan to avoid insolvency. It includes cash management, providing rapid diagnostic, perform clear data analysis, prioritise opportunities and benefit from cash achievements.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45732B0-0268-2D06-AFC0-607E269FCD70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86CA8374-9DD0-D976-970D-864727DF11E3}"/>
              </a:ext>
            </a:extLst>
          </p:cNvPr>
          <p:cNvGrpSpPr/>
          <p:nvPr/>
        </p:nvGrpSpPr>
        <p:grpSpPr>
          <a:xfrm>
            <a:off x="1524" y="1507557"/>
            <a:ext cx="12188952" cy="3766435"/>
            <a:chOff x="1524" y="1278957"/>
            <a:chExt cx="12188952" cy="376643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A15B0F-0B08-3899-2E4D-424528446E71}"/>
                </a:ext>
              </a:extLst>
            </p:cNvPr>
            <p:cNvSpPr/>
            <p:nvPr/>
          </p:nvSpPr>
          <p:spPr>
            <a:xfrm>
              <a:off x="1524" y="2262149"/>
              <a:ext cx="12188952" cy="5132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28E89FA-A3CF-ED0E-DA5E-32B2993D189F}"/>
                </a:ext>
              </a:extLst>
            </p:cNvPr>
            <p:cNvGrpSpPr/>
            <p:nvPr/>
          </p:nvGrpSpPr>
          <p:grpSpPr>
            <a:xfrm>
              <a:off x="726464" y="1278957"/>
              <a:ext cx="10712438" cy="3766435"/>
              <a:chOff x="848455" y="1278957"/>
              <a:chExt cx="10712438" cy="3766435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E081506-8180-AE26-1465-6A6E077D0C37}"/>
                  </a:ext>
                </a:extLst>
              </p:cNvPr>
              <p:cNvGrpSpPr/>
              <p:nvPr/>
            </p:nvGrpSpPr>
            <p:grpSpPr>
              <a:xfrm>
                <a:off x="848455" y="1278957"/>
                <a:ext cx="2315437" cy="3766435"/>
                <a:chOff x="848455" y="1278957"/>
                <a:chExt cx="2315437" cy="3766435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2AED000B-8C76-D7D1-1761-73FCC55A39E8}"/>
                    </a:ext>
                  </a:extLst>
                </p:cNvPr>
                <p:cNvGrpSpPr/>
                <p:nvPr/>
              </p:nvGrpSpPr>
              <p:grpSpPr>
                <a:xfrm>
                  <a:off x="947206" y="1528554"/>
                  <a:ext cx="2216686" cy="3445723"/>
                  <a:chOff x="947206" y="1528554"/>
                  <a:chExt cx="2216686" cy="3445723"/>
                </a:xfrm>
              </p:grpSpPr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D8C871D7-E48B-AE8C-707C-A34ADC36D19D}"/>
                      </a:ext>
                    </a:extLst>
                  </p:cNvPr>
                  <p:cNvGrpSpPr/>
                  <p:nvPr/>
                </p:nvGrpSpPr>
                <p:grpSpPr>
                  <a:xfrm>
                    <a:off x="947206" y="1528554"/>
                    <a:ext cx="2216686" cy="2862696"/>
                    <a:chOff x="947206" y="1528554"/>
                    <a:chExt cx="2216686" cy="2862696"/>
                  </a:xfrm>
                </p:grpSpPr>
                <p:grpSp>
                  <p:nvGrpSpPr>
                    <p:cNvPr id="58" name="Group 57">
                      <a:extLst>
                        <a:ext uri="{FF2B5EF4-FFF2-40B4-BE49-F238E27FC236}">
                          <a16:creationId xmlns:a16="http://schemas.microsoft.com/office/drawing/2014/main" id="{5527C212-F2A1-6217-C743-75D27E52978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7206" y="1543943"/>
                      <a:ext cx="2216686" cy="2847307"/>
                      <a:chOff x="947206" y="1543943"/>
                      <a:chExt cx="2216686" cy="2847307"/>
                    </a:xfrm>
                  </p:grpSpPr>
                  <p:sp>
                    <p:nvSpPr>
                      <p:cNvPr id="60" name="TextBox 59">
                        <a:extLst>
                          <a:ext uri="{FF2B5EF4-FFF2-40B4-BE49-F238E27FC236}">
                            <a16:creationId xmlns:a16="http://schemas.microsoft.com/office/drawing/2014/main" id="{3F5E5445-FAA2-566D-A07E-B5E1F7E922A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47206" y="1543943"/>
                        <a:ext cx="142699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Stop the Belding</a:t>
                        </a:r>
                      </a:p>
                    </p:txBody>
                  </p:sp>
                  <p:sp>
                    <p:nvSpPr>
                      <p:cNvPr id="61" name="TextBox 60">
                        <a:extLst>
                          <a:ext uri="{FF2B5EF4-FFF2-40B4-BE49-F238E27FC236}">
                            <a16:creationId xmlns:a16="http://schemas.microsoft.com/office/drawing/2014/main" id="{8B5D48D9-5CBD-B101-2948-3B879C1541D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47206" y="2304084"/>
                        <a:ext cx="1547218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Cash management &amp;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Rapid diagnostic</a:t>
                        </a:r>
                      </a:p>
                    </p:txBody>
                  </p:sp>
                  <p:sp>
                    <p:nvSpPr>
                      <p:cNvPr id="62" name="Rectangle 61">
                        <a:extLst>
                          <a:ext uri="{FF2B5EF4-FFF2-40B4-BE49-F238E27FC236}">
                            <a16:creationId xmlns:a16="http://schemas.microsoft.com/office/drawing/2014/main" id="{22CD559C-270F-A4BD-B69C-2585FF2C2B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7206" y="2913922"/>
                        <a:ext cx="2216686" cy="1477328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Identify and control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cash flow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Prepare short term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action plan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Improve liquidity, secure financing and aid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from government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Stakeholder management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Add text here</a:t>
                        </a:r>
                      </a:p>
                    </p:txBody>
                  </p:sp>
                </p:grpSp>
                <p:sp>
                  <p:nvSpPr>
                    <p:cNvPr id="59" name="TextBox 58">
                      <a:extLst>
                        <a:ext uri="{FF2B5EF4-FFF2-40B4-BE49-F238E27FC236}">
                          <a16:creationId xmlns:a16="http://schemas.microsoft.com/office/drawing/2014/main" id="{8EC7B72C-5DE6-2B06-EFA4-0C5B9B6D8E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50716" y="1528554"/>
                      <a:ext cx="4331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2A5F5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01.</a:t>
                      </a:r>
                    </a:p>
                  </p:txBody>
                </p:sp>
              </p:grpSp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2F48D6A2-35C3-75E8-7676-16756AEE18B3}"/>
                      </a:ext>
                    </a:extLst>
                  </p:cNvPr>
                  <p:cNvSpPr/>
                  <p:nvPr/>
                </p:nvSpPr>
                <p:spPr>
                  <a:xfrm>
                    <a:off x="1676444" y="4570585"/>
                    <a:ext cx="619854" cy="403692"/>
                  </a:xfrm>
                  <a:custGeom>
                    <a:avLst/>
                    <a:gdLst>
                      <a:gd name="connsiteX0" fmla="*/ 1779702 w 2367412"/>
                      <a:gd name="connsiteY0" fmla="*/ 954375 h 1541823"/>
                      <a:gd name="connsiteX1" fmla="*/ 1779702 w 2367412"/>
                      <a:gd name="connsiteY1" fmla="*/ 1023369 h 1541823"/>
                      <a:gd name="connsiteX2" fmla="*/ 1805798 w 2367412"/>
                      <a:gd name="connsiteY2" fmla="*/ 1023369 h 1541823"/>
                      <a:gd name="connsiteX3" fmla="*/ 1822354 w 2367412"/>
                      <a:gd name="connsiteY3" fmla="*/ 1006813 h 1541823"/>
                      <a:gd name="connsiteX4" fmla="*/ 1822354 w 2367412"/>
                      <a:gd name="connsiteY4" fmla="*/ 970931 h 1541823"/>
                      <a:gd name="connsiteX5" fmla="*/ 1805798 w 2367412"/>
                      <a:gd name="connsiteY5" fmla="*/ 954375 h 1541823"/>
                      <a:gd name="connsiteX6" fmla="*/ 1726995 w 2367412"/>
                      <a:gd name="connsiteY6" fmla="*/ 858763 h 1541823"/>
                      <a:gd name="connsiteX7" fmla="*/ 1710439 w 2367412"/>
                      <a:gd name="connsiteY7" fmla="*/ 875328 h 1541823"/>
                      <a:gd name="connsiteX8" fmla="*/ 1710439 w 2367412"/>
                      <a:gd name="connsiteY8" fmla="*/ 911209 h 1541823"/>
                      <a:gd name="connsiteX9" fmla="*/ 1726995 w 2367412"/>
                      <a:gd name="connsiteY9" fmla="*/ 927765 h 1541823"/>
                      <a:gd name="connsiteX10" fmla="*/ 1753091 w 2367412"/>
                      <a:gd name="connsiteY10" fmla="*/ 927765 h 1541823"/>
                      <a:gd name="connsiteX11" fmla="*/ 1753091 w 2367412"/>
                      <a:gd name="connsiteY11" fmla="*/ 858763 h 1541823"/>
                      <a:gd name="connsiteX12" fmla="*/ 1766398 w 2367412"/>
                      <a:gd name="connsiteY12" fmla="*/ 801375 h 1541823"/>
                      <a:gd name="connsiteX13" fmla="*/ 1779700 w 2367412"/>
                      <a:gd name="connsiteY13" fmla="*/ 814678 h 1541823"/>
                      <a:gd name="connsiteX14" fmla="*/ 1779700 w 2367412"/>
                      <a:gd name="connsiteY14" fmla="*/ 832152 h 1541823"/>
                      <a:gd name="connsiteX15" fmla="*/ 1805796 w 2367412"/>
                      <a:gd name="connsiteY15" fmla="*/ 832152 h 1541823"/>
                      <a:gd name="connsiteX16" fmla="*/ 1848962 w 2367412"/>
                      <a:gd name="connsiteY16" fmla="*/ 875318 h 1541823"/>
                      <a:gd name="connsiteX17" fmla="*/ 1835660 w 2367412"/>
                      <a:gd name="connsiteY17" fmla="*/ 888621 h 1541823"/>
                      <a:gd name="connsiteX18" fmla="*/ 1822357 w 2367412"/>
                      <a:gd name="connsiteY18" fmla="*/ 875318 h 1541823"/>
                      <a:gd name="connsiteX19" fmla="*/ 1805801 w 2367412"/>
                      <a:gd name="connsiteY19" fmla="*/ 858762 h 1541823"/>
                      <a:gd name="connsiteX20" fmla="*/ 1779700 w 2367412"/>
                      <a:gd name="connsiteY20" fmla="*/ 858757 h 1541823"/>
                      <a:gd name="connsiteX21" fmla="*/ 1779700 w 2367412"/>
                      <a:gd name="connsiteY21" fmla="*/ 927759 h 1541823"/>
                      <a:gd name="connsiteX22" fmla="*/ 1805796 w 2367412"/>
                      <a:gd name="connsiteY22" fmla="*/ 927759 h 1541823"/>
                      <a:gd name="connsiteX23" fmla="*/ 1848962 w 2367412"/>
                      <a:gd name="connsiteY23" fmla="*/ 970926 h 1541823"/>
                      <a:gd name="connsiteX24" fmla="*/ 1848962 w 2367412"/>
                      <a:gd name="connsiteY24" fmla="*/ 1006807 h 1541823"/>
                      <a:gd name="connsiteX25" fmla="*/ 1805796 w 2367412"/>
                      <a:gd name="connsiteY25" fmla="*/ 1049973 h 1541823"/>
                      <a:gd name="connsiteX26" fmla="*/ 1779700 w 2367412"/>
                      <a:gd name="connsiteY26" fmla="*/ 1049968 h 1541823"/>
                      <a:gd name="connsiteX27" fmla="*/ 1779700 w 2367412"/>
                      <a:gd name="connsiteY27" fmla="*/ 1067448 h 1541823"/>
                      <a:gd name="connsiteX28" fmla="*/ 1766398 w 2367412"/>
                      <a:gd name="connsiteY28" fmla="*/ 1080750 h 1541823"/>
                      <a:gd name="connsiteX29" fmla="*/ 1753095 w 2367412"/>
                      <a:gd name="connsiteY29" fmla="*/ 1067448 h 1541823"/>
                      <a:gd name="connsiteX30" fmla="*/ 1753095 w 2367412"/>
                      <a:gd name="connsiteY30" fmla="*/ 1049973 h 1541823"/>
                      <a:gd name="connsiteX31" fmla="*/ 1726999 w 2367412"/>
                      <a:gd name="connsiteY31" fmla="*/ 1049973 h 1541823"/>
                      <a:gd name="connsiteX32" fmla="*/ 1683833 w 2367412"/>
                      <a:gd name="connsiteY32" fmla="*/ 1006807 h 1541823"/>
                      <a:gd name="connsiteX33" fmla="*/ 1697136 w 2367412"/>
                      <a:gd name="connsiteY33" fmla="*/ 993504 h 1541823"/>
                      <a:gd name="connsiteX34" fmla="*/ 1710438 w 2367412"/>
                      <a:gd name="connsiteY34" fmla="*/ 1006807 h 1541823"/>
                      <a:gd name="connsiteX35" fmla="*/ 1726994 w 2367412"/>
                      <a:gd name="connsiteY35" fmla="*/ 1023363 h 1541823"/>
                      <a:gd name="connsiteX36" fmla="*/ 1753095 w 2367412"/>
                      <a:gd name="connsiteY36" fmla="*/ 1023367 h 1541823"/>
                      <a:gd name="connsiteX37" fmla="*/ 1753095 w 2367412"/>
                      <a:gd name="connsiteY37" fmla="*/ 954366 h 1541823"/>
                      <a:gd name="connsiteX38" fmla="*/ 1726999 w 2367412"/>
                      <a:gd name="connsiteY38" fmla="*/ 954366 h 1541823"/>
                      <a:gd name="connsiteX39" fmla="*/ 1683833 w 2367412"/>
                      <a:gd name="connsiteY39" fmla="*/ 911200 h 1541823"/>
                      <a:gd name="connsiteX40" fmla="*/ 1683833 w 2367412"/>
                      <a:gd name="connsiteY40" fmla="*/ 875318 h 1541823"/>
                      <a:gd name="connsiteX41" fmla="*/ 1726999 w 2367412"/>
                      <a:gd name="connsiteY41" fmla="*/ 832152 h 1541823"/>
                      <a:gd name="connsiteX42" fmla="*/ 1753095 w 2367412"/>
                      <a:gd name="connsiteY42" fmla="*/ 832157 h 1541823"/>
                      <a:gd name="connsiteX43" fmla="*/ 1753095 w 2367412"/>
                      <a:gd name="connsiteY43" fmla="*/ 814678 h 1541823"/>
                      <a:gd name="connsiteX44" fmla="*/ 1766398 w 2367412"/>
                      <a:gd name="connsiteY44" fmla="*/ 801375 h 1541823"/>
                      <a:gd name="connsiteX45" fmla="*/ 1766398 w 2367412"/>
                      <a:gd name="connsiteY45" fmla="*/ 748312 h 1541823"/>
                      <a:gd name="connsiteX46" fmla="*/ 1573646 w 2367412"/>
                      <a:gd name="connsiteY46" fmla="*/ 941063 h 1541823"/>
                      <a:gd name="connsiteX47" fmla="*/ 1766398 w 2367412"/>
                      <a:gd name="connsiteY47" fmla="*/ 1133815 h 1541823"/>
                      <a:gd name="connsiteX48" fmla="*/ 1959150 w 2367412"/>
                      <a:gd name="connsiteY48" fmla="*/ 941063 h 1541823"/>
                      <a:gd name="connsiteX49" fmla="*/ 1766398 w 2367412"/>
                      <a:gd name="connsiteY49" fmla="*/ 748312 h 1541823"/>
                      <a:gd name="connsiteX50" fmla="*/ 1766398 w 2367412"/>
                      <a:gd name="connsiteY50" fmla="*/ 708894 h 1541823"/>
                      <a:gd name="connsiteX51" fmla="*/ 1998568 w 2367412"/>
                      <a:gd name="connsiteY51" fmla="*/ 941064 h 1541823"/>
                      <a:gd name="connsiteX52" fmla="*/ 1766398 w 2367412"/>
                      <a:gd name="connsiteY52" fmla="*/ 1173234 h 1541823"/>
                      <a:gd name="connsiteX53" fmla="*/ 1534227 w 2367412"/>
                      <a:gd name="connsiteY53" fmla="*/ 941064 h 1541823"/>
                      <a:gd name="connsiteX54" fmla="*/ 1766398 w 2367412"/>
                      <a:gd name="connsiteY54" fmla="*/ 708894 h 1541823"/>
                      <a:gd name="connsiteX55" fmla="*/ 1766397 w 2367412"/>
                      <a:gd name="connsiteY55" fmla="*/ 661683 h 1541823"/>
                      <a:gd name="connsiteX56" fmla="*/ 1487016 w 2367412"/>
                      <a:gd name="connsiteY56" fmla="*/ 941064 h 1541823"/>
                      <a:gd name="connsiteX57" fmla="*/ 1766397 w 2367412"/>
                      <a:gd name="connsiteY57" fmla="*/ 1220444 h 1541823"/>
                      <a:gd name="connsiteX58" fmla="*/ 2045778 w 2367412"/>
                      <a:gd name="connsiteY58" fmla="*/ 941064 h 1541823"/>
                      <a:gd name="connsiteX59" fmla="*/ 1766397 w 2367412"/>
                      <a:gd name="connsiteY59" fmla="*/ 661683 h 1541823"/>
                      <a:gd name="connsiteX60" fmla="*/ 1 w 2367412"/>
                      <a:gd name="connsiteY60" fmla="*/ 660073 h 1541823"/>
                      <a:gd name="connsiteX61" fmla="*/ 590596 w 2367412"/>
                      <a:gd name="connsiteY61" fmla="*/ 1050394 h 1541823"/>
                      <a:gd name="connsiteX62" fmla="*/ 1201959 w 2367412"/>
                      <a:gd name="connsiteY62" fmla="*/ 1050400 h 1541823"/>
                      <a:gd name="connsiteX63" fmla="*/ 1121063 w 2367412"/>
                      <a:gd name="connsiteY63" fmla="*/ 1133624 h 1541823"/>
                      <a:gd name="connsiteX64" fmla="*/ 1122417 w 2367412"/>
                      <a:gd name="connsiteY64" fmla="*/ 1136979 h 1541823"/>
                      <a:gd name="connsiteX65" fmla="*/ 545759 w 2367412"/>
                      <a:gd name="connsiteY65" fmla="*/ 1136979 h 1541823"/>
                      <a:gd name="connsiteX66" fmla="*/ 1 w 2367412"/>
                      <a:gd name="connsiteY66" fmla="*/ 776262 h 1541823"/>
                      <a:gd name="connsiteX67" fmla="*/ 1 w 2367412"/>
                      <a:gd name="connsiteY67" fmla="*/ 510779 h 1541823"/>
                      <a:gd name="connsiteX68" fmla="*/ 590596 w 2367412"/>
                      <a:gd name="connsiteY68" fmla="*/ 901101 h 1541823"/>
                      <a:gd name="connsiteX69" fmla="*/ 1239388 w 2367412"/>
                      <a:gd name="connsiteY69" fmla="*/ 901101 h 1541823"/>
                      <a:gd name="connsiteX70" fmla="*/ 1238332 w 2367412"/>
                      <a:gd name="connsiteY70" fmla="*/ 987672 h 1541823"/>
                      <a:gd name="connsiteX71" fmla="*/ 545759 w 2367412"/>
                      <a:gd name="connsiteY71" fmla="*/ 987672 h 1541823"/>
                      <a:gd name="connsiteX72" fmla="*/ 1 w 2367412"/>
                      <a:gd name="connsiteY72" fmla="*/ 626955 h 1541823"/>
                      <a:gd name="connsiteX73" fmla="*/ 1 w 2367412"/>
                      <a:gd name="connsiteY73" fmla="*/ 361461 h 1541823"/>
                      <a:gd name="connsiteX74" fmla="*/ 590596 w 2367412"/>
                      <a:gd name="connsiteY74" fmla="*/ 751783 h 1541823"/>
                      <a:gd name="connsiteX75" fmla="*/ 1125589 w 2367412"/>
                      <a:gd name="connsiteY75" fmla="*/ 751783 h 1541823"/>
                      <a:gd name="connsiteX76" fmla="*/ 1125562 w 2367412"/>
                      <a:gd name="connsiteY76" fmla="*/ 751846 h 1541823"/>
                      <a:gd name="connsiteX77" fmla="*/ 1205762 w 2367412"/>
                      <a:gd name="connsiteY77" fmla="*/ 838368 h 1541823"/>
                      <a:gd name="connsiteX78" fmla="*/ 545759 w 2367412"/>
                      <a:gd name="connsiteY78" fmla="*/ 838368 h 1541823"/>
                      <a:gd name="connsiteX79" fmla="*/ 1 w 2367412"/>
                      <a:gd name="connsiteY79" fmla="*/ 477650 h 1541823"/>
                      <a:gd name="connsiteX80" fmla="*/ 1594763 w 2367412"/>
                      <a:gd name="connsiteY80" fmla="*/ 340305 h 1541823"/>
                      <a:gd name="connsiteX81" fmla="*/ 1707084 w 2367412"/>
                      <a:gd name="connsiteY81" fmla="*/ 449484 h 1541823"/>
                      <a:gd name="connsiteX82" fmla="*/ 1836202 w 2367412"/>
                      <a:gd name="connsiteY82" fmla="*/ 451059 h 1541823"/>
                      <a:gd name="connsiteX83" fmla="*/ 1950640 w 2367412"/>
                      <a:gd name="connsiteY83" fmla="*/ 343979 h 1541823"/>
                      <a:gd name="connsiteX84" fmla="*/ 2069792 w 2367412"/>
                      <a:gd name="connsiteY84" fmla="*/ 394896 h 1541823"/>
                      <a:gd name="connsiteX85" fmla="*/ 2071892 w 2367412"/>
                      <a:gd name="connsiteY85" fmla="*/ 551840 h 1541823"/>
                      <a:gd name="connsiteX86" fmla="*/ 2162175 w 2367412"/>
                      <a:gd name="connsiteY86" fmla="*/ 644223 h 1541823"/>
                      <a:gd name="connsiteX87" fmla="*/ 2319121 w 2367412"/>
                      <a:gd name="connsiteY87" fmla="*/ 649482 h 1541823"/>
                      <a:gd name="connsiteX88" fmla="*/ 2367412 w 2367412"/>
                      <a:gd name="connsiteY88" fmla="*/ 769159 h 1541823"/>
                      <a:gd name="connsiteX89" fmla="*/ 2257181 w 2367412"/>
                      <a:gd name="connsiteY89" fmla="*/ 884638 h 1541823"/>
                      <a:gd name="connsiteX90" fmla="*/ 2256132 w 2367412"/>
                      <a:gd name="connsiteY90" fmla="*/ 1011140 h 1541823"/>
                      <a:gd name="connsiteX91" fmla="*/ 2363212 w 2367412"/>
                      <a:gd name="connsiteY91" fmla="*/ 1125577 h 1541823"/>
                      <a:gd name="connsiteX92" fmla="*/ 2312821 w 2367412"/>
                      <a:gd name="connsiteY92" fmla="*/ 1244729 h 1541823"/>
                      <a:gd name="connsiteX93" fmla="*/ 2155350 w 2367412"/>
                      <a:gd name="connsiteY93" fmla="*/ 1246829 h 1541823"/>
                      <a:gd name="connsiteX94" fmla="*/ 2062966 w 2367412"/>
                      <a:gd name="connsiteY94" fmla="*/ 1336587 h 1541823"/>
                      <a:gd name="connsiteX95" fmla="*/ 2057708 w 2367412"/>
                      <a:gd name="connsiteY95" fmla="*/ 1493532 h 1541823"/>
                      <a:gd name="connsiteX96" fmla="*/ 1938030 w 2367412"/>
                      <a:gd name="connsiteY96" fmla="*/ 1541823 h 1541823"/>
                      <a:gd name="connsiteX97" fmla="*/ 1825187 w 2367412"/>
                      <a:gd name="connsiteY97" fmla="*/ 1432118 h 1541823"/>
                      <a:gd name="connsiteX98" fmla="*/ 1696595 w 2367412"/>
                      <a:gd name="connsiteY98" fmla="*/ 1430538 h 1541823"/>
                      <a:gd name="connsiteX99" fmla="*/ 1581116 w 2367412"/>
                      <a:gd name="connsiteY99" fmla="*/ 1538143 h 1541823"/>
                      <a:gd name="connsiteX100" fmla="*/ 1462487 w 2367412"/>
                      <a:gd name="connsiteY100" fmla="*/ 1487227 h 1541823"/>
                      <a:gd name="connsiteX101" fmla="*/ 1460912 w 2367412"/>
                      <a:gd name="connsiteY101" fmla="*/ 1330282 h 1541823"/>
                      <a:gd name="connsiteX102" fmla="*/ 1370103 w 2367412"/>
                      <a:gd name="connsiteY102" fmla="*/ 1237899 h 1541823"/>
                      <a:gd name="connsiteX103" fmla="*/ 1213673 w 2367412"/>
                      <a:gd name="connsiteY103" fmla="*/ 1232125 h 1541823"/>
                      <a:gd name="connsiteX104" fmla="*/ 1165383 w 2367412"/>
                      <a:gd name="connsiteY104" fmla="*/ 1112447 h 1541823"/>
                      <a:gd name="connsiteX105" fmla="*/ 1274562 w 2367412"/>
                      <a:gd name="connsiteY105" fmla="*/ 1000127 h 1541823"/>
                      <a:gd name="connsiteX106" fmla="*/ 1276137 w 2367412"/>
                      <a:gd name="connsiteY106" fmla="*/ 871009 h 1541823"/>
                      <a:gd name="connsiteX107" fmla="*/ 1169583 w 2367412"/>
                      <a:gd name="connsiteY107" fmla="*/ 756056 h 1541823"/>
                      <a:gd name="connsiteX108" fmla="*/ 1219974 w 2367412"/>
                      <a:gd name="connsiteY108" fmla="*/ 637427 h 1541823"/>
                      <a:gd name="connsiteX109" fmla="*/ 1376919 w 2367412"/>
                      <a:gd name="connsiteY109" fmla="*/ 635318 h 1541823"/>
                      <a:gd name="connsiteX110" fmla="*/ 1469827 w 2367412"/>
                      <a:gd name="connsiteY110" fmla="*/ 545025 h 1541823"/>
                      <a:gd name="connsiteX111" fmla="*/ 1475085 w 2367412"/>
                      <a:gd name="connsiteY111" fmla="*/ 388596 h 1541823"/>
                      <a:gd name="connsiteX112" fmla="*/ 537965 w 2367412"/>
                      <a:gd name="connsiteY112" fmla="*/ 287904 h 1541823"/>
                      <a:gd name="connsiteX113" fmla="*/ 537965 w 2367412"/>
                      <a:gd name="connsiteY113" fmla="*/ 287906 h 1541823"/>
                      <a:gd name="connsiteX114" fmla="*/ 537968 w 2367412"/>
                      <a:gd name="connsiteY114" fmla="*/ 287906 h 1541823"/>
                      <a:gd name="connsiteX115" fmla="*/ 538317 w 2367412"/>
                      <a:gd name="connsiteY115" fmla="*/ 288144 h 1541823"/>
                      <a:gd name="connsiteX116" fmla="*/ 612286 w 2367412"/>
                      <a:gd name="connsiteY116" fmla="*/ 337130 h 1541823"/>
                      <a:gd name="connsiteX117" fmla="*/ 706078 w 2367412"/>
                      <a:gd name="connsiteY117" fmla="*/ 337130 h 1541823"/>
                      <a:gd name="connsiteX118" fmla="*/ 710185 w 2367412"/>
                      <a:gd name="connsiteY118" fmla="*/ 337130 h 1541823"/>
                      <a:gd name="connsiteX119" fmla="*/ 538233 w 2367412"/>
                      <a:gd name="connsiteY119" fmla="*/ 287920 h 1541823"/>
                      <a:gd name="connsiteX120" fmla="*/ 537968 w 2367412"/>
                      <a:gd name="connsiteY120" fmla="*/ 287906 h 1541823"/>
                      <a:gd name="connsiteX121" fmla="*/ 1751468 w 2367412"/>
                      <a:gd name="connsiteY121" fmla="*/ 287834 h 1541823"/>
                      <a:gd name="connsiteX122" fmla="*/ 1728382 w 2367412"/>
                      <a:gd name="connsiteY122" fmla="*/ 337101 h 1541823"/>
                      <a:gd name="connsiteX123" fmla="*/ 1732490 w 2367412"/>
                      <a:gd name="connsiteY123" fmla="*/ 337101 h 1541823"/>
                      <a:gd name="connsiteX124" fmla="*/ 1826223 w 2367412"/>
                      <a:gd name="connsiteY124" fmla="*/ 337059 h 1541823"/>
                      <a:gd name="connsiteX125" fmla="*/ 1752114 w 2367412"/>
                      <a:gd name="connsiteY125" fmla="*/ 288073 h 1541823"/>
                      <a:gd name="connsiteX126" fmla="*/ 1751748 w 2367412"/>
                      <a:gd name="connsiteY126" fmla="*/ 287834 h 1541823"/>
                      <a:gd name="connsiteX127" fmla="*/ 0 w 2367412"/>
                      <a:gd name="connsiteY127" fmla="*/ 212136 h 1541823"/>
                      <a:gd name="connsiteX128" fmla="*/ 590595 w 2367412"/>
                      <a:gd name="connsiteY128" fmla="*/ 602493 h 1541823"/>
                      <a:gd name="connsiteX129" fmla="*/ 1368260 w 2367412"/>
                      <a:gd name="connsiteY129" fmla="*/ 602493 h 1541823"/>
                      <a:gd name="connsiteX130" fmla="*/ 1347666 w 2367412"/>
                      <a:gd name="connsiteY130" fmla="*/ 622507 h 1541823"/>
                      <a:gd name="connsiteX131" fmla="*/ 1179541 w 2367412"/>
                      <a:gd name="connsiteY131" fmla="*/ 624766 h 1541823"/>
                      <a:gd name="connsiteX132" fmla="*/ 1152238 w 2367412"/>
                      <a:gd name="connsiteY132" fmla="*/ 689043 h 1541823"/>
                      <a:gd name="connsiteX133" fmla="*/ 545758 w 2367412"/>
                      <a:gd name="connsiteY133" fmla="*/ 689043 h 1541823"/>
                      <a:gd name="connsiteX134" fmla="*/ 0 w 2367412"/>
                      <a:gd name="connsiteY134" fmla="*/ 328325 h 1541823"/>
                      <a:gd name="connsiteX135" fmla="*/ 825306 w 2367412"/>
                      <a:gd name="connsiteY135" fmla="*/ 91236 h 1541823"/>
                      <a:gd name="connsiteX136" fmla="*/ 876669 w 2367412"/>
                      <a:gd name="connsiteY136" fmla="*/ 91236 h 1541823"/>
                      <a:gd name="connsiteX137" fmla="*/ 918903 w 2367412"/>
                      <a:gd name="connsiteY137" fmla="*/ 119147 h 1541823"/>
                      <a:gd name="connsiteX138" fmla="*/ 1010668 w 2367412"/>
                      <a:gd name="connsiteY138" fmla="*/ 126519 h 1541823"/>
                      <a:gd name="connsiteX139" fmla="*/ 1046190 w 2367412"/>
                      <a:gd name="connsiteY139" fmla="*/ 149998 h 1541823"/>
                      <a:gd name="connsiteX140" fmla="*/ 932420 w 2367412"/>
                      <a:gd name="connsiteY140" fmla="*/ 141206 h 1541823"/>
                      <a:gd name="connsiteX141" fmla="*/ 880030 w 2367412"/>
                      <a:gd name="connsiteY141" fmla="*/ 163236 h 1541823"/>
                      <a:gd name="connsiteX142" fmla="*/ 965352 w 2367412"/>
                      <a:gd name="connsiteY142" fmla="*/ 183804 h 1541823"/>
                      <a:gd name="connsiteX143" fmla="*/ 1009484 w 2367412"/>
                      <a:gd name="connsiteY143" fmla="*/ 183804 h 1541823"/>
                      <a:gd name="connsiteX144" fmla="*/ 1181016 w 2367412"/>
                      <a:gd name="connsiteY144" fmla="*/ 229383 h 1541823"/>
                      <a:gd name="connsiteX145" fmla="*/ 1152359 w 2367412"/>
                      <a:gd name="connsiteY145" fmla="*/ 273472 h 1541823"/>
                      <a:gd name="connsiteX146" fmla="*/ 1194604 w 2367412"/>
                      <a:gd name="connsiteY146" fmla="*/ 301368 h 1541823"/>
                      <a:gd name="connsiteX147" fmla="*/ 1143226 w 2367412"/>
                      <a:gd name="connsiteY147" fmla="*/ 301368 h 1541823"/>
                      <a:gd name="connsiteX148" fmla="*/ 1100952 w 2367412"/>
                      <a:gd name="connsiteY148" fmla="*/ 273429 h 1541823"/>
                      <a:gd name="connsiteX149" fmla="*/ 1001870 w 2367412"/>
                      <a:gd name="connsiteY149" fmla="*/ 266086 h 1541823"/>
                      <a:gd name="connsiteX150" fmla="*/ 1001876 w 2367412"/>
                      <a:gd name="connsiteY150" fmla="*/ 266085 h 1541823"/>
                      <a:gd name="connsiteX151" fmla="*/ 966256 w 2367412"/>
                      <a:gd name="connsiteY151" fmla="*/ 242564 h 1541823"/>
                      <a:gd name="connsiteX152" fmla="*/ 1086466 w 2367412"/>
                      <a:gd name="connsiteY152" fmla="*/ 251399 h 1541823"/>
                      <a:gd name="connsiteX153" fmla="*/ 1126658 w 2367412"/>
                      <a:gd name="connsiteY153" fmla="*/ 229368 h 1541823"/>
                      <a:gd name="connsiteX154" fmla="*/ 1047302 w 2367412"/>
                      <a:gd name="connsiteY154" fmla="*/ 208801 h 1541823"/>
                      <a:gd name="connsiteX155" fmla="*/ 1003170 w 2367412"/>
                      <a:gd name="connsiteY155" fmla="*/ 208801 h 1541823"/>
                      <a:gd name="connsiteX156" fmla="*/ 831638 w 2367412"/>
                      <a:gd name="connsiteY156" fmla="*/ 163236 h 1541823"/>
                      <a:gd name="connsiteX157" fmla="*/ 867540 w 2367412"/>
                      <a:gd name="connsiteY157" fmla="*/ 119147 h 1541823"/>
                      <a:gd name="connsiteX158" fmla="*/ 825306 w 2367412"/>
                      <a:gd name="connsiteY158" fmla="*/ 91236 h 1541823"/>
                      <a:gd name="connsiteX159" fmla="*/ 811510 w 2367412"/>
                      <a:gd name="connsiteY159" fmla="*/ 67417 h 1541823"/>
                      <a:gd name="connsiteX160" fmla="*/ 686584 w 2367412"/>
                      <a:gd name="connsiteY160" fmla="*/ 105189 h 1541823"/>
                      <a:gd name="connsiteX161" fmla="*/ 749033 w 2367412"/>
                      <a:gd name="connsiteY161" fmla="*/ 196250 h 1541823"/>
                      <a:gd name="connsiteX162" fmla="*/ 962402 w 2367412"/>
                      <a:gd name="connsiteY162" fmla="*/ 287467 h 1541823"/>
                      <a:gd name="connsiteX163" fmla="*/ 1201529 w 2367412"/>
                      <a:gd name="connsiteY163" fmla="*/ 325199 h 1541823"/>
                      <a:gd name="connsiteX164" fmla="*/ 1201533 w 2367412"/>
                      <a:gd name="connsiteY164" fmla="*/ 325199 h 1541823"/>
                      <a:gd name="connsiteX165" fmla="*/ 1326077 w 2367412"/>
                      <a:gd name="connsiteY165" fmla="*/ 287481 h 1541823"/>
                      <a:gd name="connsiteX166" fmla="*/ 1263391 w 2367412"/>
                      <a:gd name="connsiteY166" fmla="*/ 196265 h 1541823"/>
                      <a:gd name="connsiteX167" fmla="*/ 1050274 w 2367412"/>
                      <a:gd name="connsiteY167" fmla="*/ 105189 h 1541823"/>
                      <a:gd name="connsiteX168" fmla="*/ 811510 w 2367412"/>
                      <a:gd name="connsiteY168" fmla="*/ 67417 h 1541823"/>
                      <a:gd name="connsiteX169" fmla="*/ 29 w 2367412"/>
                      <a:gd name="connsiteY169" fmla="*/ 62851 h 1541823"/>
                      <a:gd name="connsiteX170" fmla="*/ 590624 w 2367412"/>
                      <a:gd name="connsiteY170" fmla="*/ 453172 h 1541823"/>
                      <a:gd name="connsiteX171" fmla="*/ 1449633 w 2367412"/>
                      <a:gd name="connsiteY171" fmla="*/ 453172 h 1541823"/>
                      <a:gd name="connsiteX172" fmla="*/ 1447193 w 2367412"/>
                      <a:gd name="connsiteY172" fmla="*/ 525782 h 1541823"/>
                      <a:gd name="connsiteX173" fmla="*/ 1432850 w 2367412"/>
                      <a:gd name="connsiteY173" fmla="*/ 539721 h 1541823"/>
                      <a:gd name="connsiteX174" fmla="*/ 545786 w 2367412"/>
                      <a:gd name="connsiteY174" fmla="*/ 539721 h 1541823"/>
                      <a:gd name="connsiteX175" fmla="*/ 29 w 2367412"/>
                      <a:gd name="connsiteY175" fmla="*/ 179040 h 1541823"/>
                      <a:gd name="connsiteX176" fmla="*/ 1302289 w 2367412"/>
                      <a:gd name="connsiteY176" fmla="*/ 55560 h 1541823"/>
                      <a:gd name="connsiteX177" fmla="*/ 1474537 w 2367412"/>
                      <a:gd name="connsiteY177" fmla="*/ 104784 h 1541823"/>
                      <a:gd name="connsiteX178" fmla="*/ 1474804 w 2367412"/>
                      <a:gd name="connsiteY178" fmla="*/ 104798 h 1541823"/>
                      <a:gd name="connsiteX179" fmla="*/ 1474804 w 2367412"/>
                      <a:gd name="connsiteY179" fmla="*/ 104796 h 1541823"/>
                      <a:gd name="connsiteX180" fmla="*/ 1474452 w 2367412"/>
                      <a:gd name="connsiteY180" fmla="*/ 104557 h 1541823"/>
                      <a:gd name="connsiteX181" fmla="*/ 1400202 w 2367412"/>
                      <a:gd name="connsiteY181" fmla="*/ 55560 h 1541823"/>
                      <a:gd name="connsiteX182" fmla="*/ 1306396 w 2367412"/>
                      <a:gd name="connsiteY182" fmla="*/ 55560 h 1541823"/>
                      <a:gd name="connsiteX183" fmla="*/ 186305 w 2367412"/>
                      <a:gd name="connsiteY183" fmla="*/ 55489 h 1541823"/>
                      <a:gd name="connsiteX184" fmla="*/ 260415 w 2367412"/>
                      <a:gd name="connsiteY184" fmla="*/ 104475 h 1541823"/>
                      <a:gd name="connsiteX185" fmla="*/ 260766 w 2367412"/>
                      <a:gd name="connsiteY185" fmla="*/ 104714 h 1541823"/>
                      <a:gd name="connsiteX186" fmla="*/ 260768 w 2367412"/>
                      <a:gd name="connsiteY186" fmla="*/ 104712 h 1541823"/>
                      <a:gd name="connsiteX187" fmla="*/ 261050 w 2367412"/>
                      <a:gd name="connsiteY187" fmla="*/ 104712 h 1541823"/>
                      <a:gd name="connsiteX188" fmla="*/ 284262 w 2367412"/>
                      <a:gd name="connsiteY188" fmla="*/ 55531 h 1541823"/>
                      <a:gd name="connsiteX189" fmla="*/ 280154 w 2367412"/>
                      <a:gd name="connsiteY189" fmla="*/ 55531 h 1541823"/>
                      <a:gd name="connsiteX190" fmla="*/ 186305 w 2367412"/>
                      <a:gd name="connsiteY190" fmla="*/ 55489 h 1541823"/>
                      <a:gd name="connsiteX191" fmla="*/ 123915 w 2367412"/>
                      <a:gd name="connsiteY191" fmla="*/ 39126 h 1541823"/>
                      <a:gd name="connsiteX192" fmla="*/ 768459 w 2367412"/>
                      <a:gd name="connsiteY192" fmla="*/ 39168 h 1541823"/>
                      <a:gd name="connsiteX193" fmla="*/ 1413004 w 2367412"/>
                      <a:gd name="connsiteY193" fmla="*/ 39210 h 1541823"/>
                      <a:gd name="connsiteX194" fmla="*/ 1650895 w 2367412"/>
                      <a:gd name="connsiteY194" fmla="*/ 196336 h 1541823"/>
                      <a:gd name="connsiteX195" fmla="*/ 1888574 w 2367412"/>
                      <a:gd name="connsiteY195" fmla="*/ 353419 h 1541823"/>
                      <a:gd name="connsiteX196" fmla="*/ 1888602 w 2367412"/>
                      <a:gd name="connsiteY196" fmla="*/ 353419 h 1541823"/>
                      <a:gd name="connsiteX197" fmla="*/ 1629337 w 2367412"/>
                      <a:gd name="connsiteY197" fmla="*/ 353436 h 1541823"/>
                      <a:gd name="connsiteX198" fmla="*/ 1581029 w 2367412"/>
                      <a:gd name="connsiteY198" fmla="*/ 306479 h 1541823"/>
                      <a:gd name="connsiteX199" fmla="*/ 1464629 w 2367412"/>
                      <a:gd name="connsiteY199" fmla="*/ 353447 h 1541823"/>
                      <a:gd name="connsiteX200" fmla="*/ 1244022 w 2367412"/>
                      <a:gd name="connsiteY200" fmla="*/ 353462 h 1541823"/>
                      <a:gd name="connsiteX201" fmla="*/ 599441 w 2367412"/>
                      <a:gd name="connsiteY201" fmla="*/ 353504 h 1541823"/>
                      <a:gd name="connsiteX202" fmla="*/ 361777 w 2367412"/>
                      <a:gd name="connsiteY202" fmla="*/ 196335 h 1541823"/>
                      <a:gd name="connsiteX203" fmla="*/ 123915 w 2367412"/>
                      <a:gd name="connsiteY203" fmla="*/ 39126 h 1541823"/>
                      <a:gd name="connsiteX204" fmla="*/ 33 w 2367412"/>
                      <a:gd name="connsiteY204" fmla="*/ 0 h 1541823"/>
                      <a:gd name="connsiteX205" fmla="*/ 17351 w 2367412"/>
                      <a:gd name="connsiteY205" fmla="*/ 0 h 1541823"/>
                      <a:gd name="connsiteX206" fmla="*/ 709217 w 2367412"/>
                      <a:gd name="connsiteY206" fmla="*/ 0 h 1541823"/>
                      <a:gd name="connsiteX207" fmla="*/ 1401229 w 2367412"/>
                      <a:gd name="connsiteY207" fmla="*/ 0 h 1541823"/>
                      <a:gd name="connsiteX208" fmla="*/ 1418969 w 2367412"/>
                      <a:gd name="connsiteY208" fmla="*/ 0 h 1541823"/>
                      <a:gd name="connsiteX209" fmla="*/ 1432404 w 2367412"/>
                      <a:gd name="connsiteY209" fmla="*/ 8877 h 1541823"/>
                      <a:gd name="connsiteX210" fmla="*/ 1716043 w 2367412"/>
                      <a:gd name="connsiteY210" fmla="*/ 196348 h 1541823"/>
                      <a:gd name="connsiteX211" fmla="*/ 1931780 w 2367412"/>
                      <a:gd name="connsiteY211" fmla="*/ 338931 h 1541823"/>
                      <a:gd name="connsiteX212" fmla="*/ 1917210 w 2367412"/>
                      <a:gd name="connsiteY212" fmla="*/ 352564 h 1541823"/>
                      <a:gd name="connsiteX213" fmla="*/ 1680837 w 2367412"/>
                      <a:gd name="connsiteY213" fmla="*/ 196335 h 1541823"/>
                      <a:gd name="connsiteX214" fmla="*/ 1410281 w 2367412"/>
                      <a:gd name="connsiteY214" fmla="*/ 17616 h 1541823"/>
                      <a:gd name="connsiteX215" fmla="*/ 735809 w 2367412"/>
                      <a:gd name="connsiteY215" fmla="*/ 17573 h 1541823"/>
                      <a:gd name="connsiteX216" fmla="*/ 61373 w 2367412"/>
                      <a:gd name="connsiteY216" fmla="*/ 17573 h 1541823"/>
                      <a:gd name="connsiteX217" fmla="*/ 331846 w 2367412"/>
                      <a:gd name="connsiteY217" fmla="*/ 196336 h 1541823"/>
                      <a:gd name="connsiteX218" fmla="*/ 602175 w 2367412"/>
                      <a:gd name="connsiteY218" fmla="*/ 375100 h 1541823"/>
                      <a:gd name="connsiteX219" fmla="*/ 602185 w 2367412"/>
                      <a:gd name="connsiteY219" fmla="*/ 375098 h 1541823"/>
                      <a:gd name="connsiteX220" fmla="*/ 1276730 w 2367412"/>
                      <a:gd name="connsiteY220" fmla="*/ 375098 h 1541823"/>
                      <a:gd name="connsiteX221" fmla="*/ 1452259 w 2367412"/>
                      <a:gd name="connsiteY221" fmla="*/ 375087 h 1541823"/>
                      <a:gd name="connsiteX222" fmla="*/ 1451673 w 2367412"/>
                      <a:gd name="connsiteY222" fmla="*/ 392522 h 1541823"/>
                      <a:gd name="connsiteX223" fmla="*/ 1303110 w 2367412"/>
                      <a:gd name="connsiteY223" fmla="*/ 392522 h 1541823"/>
                      <a:gd name="connsiteX224" fmla="*/ 611243 w 2367412"/>
                      <a:gd name="connsiteY224" fmla="*/ 392522 h 1541823"/>
                      <a:gd name="connsiteX225" fmla="*/ 593925 w 2367412"/>
                      <a:gd name="connsiteY225" fmla="*/ 392522 h 1541823"/>
                      <a:gd name="connsiteX226" fmla="*/ 580800 w 2367412"/>
                      <a:gd name="connsiteY226" fmla="*/ 383857 h 1541823"/>
                      <a:gd name="connsiteX227" fmla="*/ 297091 w 2367412"/>
                      <a:gd name="connsiteY227" fmla="*/ 196346 h 1541823"/>
                      <a:gd name="connsiteX228" fmla="*/ 13383 w 2367412"/>
                      <a:gd name="connsiteY228" fmla="*/ 8835 h 1541823"/>
                      <a:gd name="connsiteX229" fmla="*/ 33 w 2367412"/>
                      <a:gd name="connsiteY229" fmla="*/ 0 h 15418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</a:cxnLst>
                    <a:rect l="l" t="t" r="r" b="b"/>
                    <a:pathLst>
                      <a:path w="2367412" h="1541823">
                        <a:moveTo>
                          <a:pt x="1779702" y="954375"/>
                        </a:moveTo>
                        <a:lnTo>
                          <a:pt x="1779702" y="1023369"/>
                        </a:lnTo>
                        <a:lnTo>
                          <a:pt x="1805798" y="1023369"/>
                        </a:lnTo>
                        <a:cubicBezTo>
                          <a:pt x="1814930" y="1023369"/>
                          <a:pt x="1822354" y="1015940"/>
                          <a:pt x="1822354" y="1006813"/>
                        </a:cubicBezTo>
                        <a:lnTo>
                          <a:pt x="1822354" y="970931"/>
                        </a:lnTo>
                        <a:cubicBezTo>
                          <a:pt x="1822354" y="961800"/>
                          <a:pt x="1814926" y="954375"/>
                          <a:pt x="1805798" y="954375"/>
                        </a:cubicBezTo>
                        <a:close/>
                        <a:moveTo>
                          <a:pt x="1726995" y="858763"/>
                        </a:moveTo>
                        <a:cubicBezTo>
                          <a:pt x="1717868" y="858763"/>
                          <a:pt x="1710439" y="866192"/>
                          <a:pt x="1710439" y="875328"/>
                        </a:cubicBezTo>
                        <a:lnTo>
                          <a:pt x="1710439" y="911209"/>
                        </a:lnTo>
                        <a:cubicBezTo>
                          <a:pt x="1710439" y="920341"/>
                          <a:pt x="1717867" y="927765"/>
                          <a:pt x="1726995" y="927765"/>
                        </a:cubicBezTo>
                        <a:lnTo>
                          <a:pt x="1753091" y="927765"/>
                        </a:lnTo>
                        <a:lnTo>
                          <a:pt x="1753091" y="858763"/>
                        </a:lnTo>
                        <a:close/>
                        <a:moveTo>
                          <a:pt x="1766398" y="801375"/>
                        </a:moveTo>
                        <a:cubicBezTo>
                          <a:pt x="1773743" y="801375"/>
                          <a:pt x="1779700" y="807337"/>
                          <a:pt x="1779700" y="814678"/>
                        </a:cubicBezTo>
                        <a:lnTo>
                          <a:pt x="1779700" y="832152"/>
                        </a:lnTo>
                        <a:lnTo>
                          <a:pt x="1805796" y="832152"/>
                        </a:lnTo>
                        <a:cubicBezTo>
                          <a:pt x="1829595" y="832152"/>
                          <a:pt x="1848962" y="851515"/>
                          <a:pt x="1848962" y="875318"/>
                        </a:cubicBezTo>
                        <a:cubicBezTo>
                          <a:pt x="1848962" y="882663"/>
                          <a:pt x="1843000" y="888621"/>
                          <a:pt x="1835660" y="888621"/>
                        </a:cubicBezTo>
                        <a:cubicBezTo>
                          <a:pt x="1828314" y="888621"/>
                          <a:pt x="1822357" y="882659"/>
                          <a:pt x="1822357" y="875318"/>
                        </a:cubicBezTo>
                        <a:cubicBezTo>
                          <a:pt x="1822357" y="866187"/>
                          <a:pt x="1814929" y="858762"/>
                          <a:pt x="1805801" y="858762"/>
                        </a:cubicBezTo>
                        <a:lnTo>
                          <a:pt x="1779700" y="858757"/>
                        </a:lnTo>
                        <a:lnTo>
                          <a:pt x="1779700" y="927759"/>
                        </a:lnTo>
                        <a:lnTo>
                          <a:pt x="1805796" y="927759"/>
                        </a:lnTo>
                        <a:cubicBezTo>
                          <a:pt x="1829595" y="927759"/>
                          <a:pt x="1848962" y="947122"/>
                          <a:pt x="1848962" y="970926"/>
                        </a:cubicBezTo>
                        <a:lnTo>
                          <a:pt x="1848962" y="1006807"/>
                        </a:lnTo>
                        <a:cubicBezTo>
                          <a:pt x="1848962" y="1030605"/>
                          <a:pt x="1829600" y="1049973"/>
                          <a:pt x="1805796" y="1049973"/>
                        </a:cubicBezTo>
                        <a:lnTo>
                          <a:pt x="1779700" y="1049968"/>
                        </a:lnTo>
                        <a:lnTo>
                          <a:pt x="1779700" y="1067448"/>
                        </a:lnTo>
                        <a:cubicBezTo>
                          <a:pt x="1779700" y="1074793"/>
                          <a:pt x="1773738" y="1080750"/>
                          <a:pt x="1766398" y="1080750"/>
                        </a:cubicBezTo>
                        <a:cubicBezTo>
                          <a:pt x="1759052" y="1080750"/>
                          <a:pt x="1753095" y="1074788"/>
                          <a:pt x="1753095" y="1067448"/>
                        </a:cubicBezTo>
                        <a:lnTo>
                          <a:pt x="1753095" y="1049973"/>
                        </a:lnTo>
                        <a:lnTo>
                          <a:pt x="1726999" y="1049973"/>
                        </a:lnTo>
                        <a:cubicBezTo>
                          <a:pt x="1703201" y="1049973"/>
                          <a:pt x="1683833" y="1030610"/>
                          <a:pt x="1683833" y="1006807"/>
                        </a:cubicBezTo>
                        <a:cubicBezTo>
                          <a:pt x="1683833" y="999461"/>
                          <a:pt x="1689796" y="993504"/>
                          <a:pt x="1697136" y="993504"/>
                        </a:cubicBezTo>
                        <a:cubicBezTo>
                          <a:pt x="1704481" y="993504"/>
                          <a:pt x="1710438" y="999467"/>
                          <a:pt x="1710438" y="1006807"/>
                        </a:cubicBezTo>
                        <a:cubicBezTo>
                          <a:pt x="1710438" y="1015938"/>
                          <a:pt x="1717867" y="1023363"/>
                          <a:pt x="1726994" y="1023363"/>
                        </a:cubicBezTo>
                        <a:lnTo>
                          <a:pt x="1753095" y="1023367"/>
                        </a:lnTo>
                        <a:lnTo>
                          <a:pt x="1753095" y="954366"/>
                        </a:lnTo>
                        <a:lnTo>
                          <a:pt x="1726999" y="954366"/>
                        </a:lnTo>
                        <a:cubicBezTo>
                          <a:pt x="1703201" y="954366"/>
                          <a:pt x="1683833" y="935003"/>
                          <a:pt x="1683833" y="911200"/>
                        </a:cubicBezTo>
                        <a:lnTo>
                          <a:pt x="1683833" y="875318"/>
                        </a:lnTo>
                        <a:cubicBezTo>
                          <a:pt x="1683833" y="851520"/>
                          <a:pt x="1703196" y="832152"/>
                          <a:pt x="1726999" y="832152"/>
                        </a:cubicBezTo>
                        <a:lnTo>
                          <a:pt x="1753095" y="832157"/>
                        </a:lnTo>
                        <a:lnTo>
                          <a:pt x="1753095" y="814678"/>
                        </a:lnTo>
                        <a:cubicBezTo>
                          <a:pt x="1753095" y="807333"/>
                          <a:pt x="1759058" y="801375"/>
                          <a:pt x="1766398" y="801375"/>
                        </a:cubicBezTo>
                        <a:close/>
                        <a:moveTo>
                          <a:pt x="1766398" y="748312"/>
                        </a:moveTo>
                        <a:cubicBezTo>
                          <a:pt x="1660112" y="748312"/>
                          <a:pt x="1573646" y="834775"/>
                          <a:pt x="1573646" y="941063"/>
                        </a:cubicBezTo>
                        <a:cubicBezTo>
                          <a:pt x="1573646" y="1047351"/>
                          <a:pt x="1660110" y="1133815"/>
                          <a:pt x="1766398" y="1133815"/>
                        </a:cubicBezTo>
                        <a:cubicBezTo>
                          <a:pt x="1872686" y="1133815"/>
                          <a:pt x="1959150" y="1047351"/>
                          <a:pt x="1959150" y="941063"/>
                        </a:cubicBezTo>
                        <a:cubicBezTo>
                          <a:pt x="1959150" y="834775"/>
                          <a:pt x="1872686" y="748312"/>
                          <a:pt x="1766398" y="748312"/>
                        </a:cubicBezTo>
                        <a:close/>
                        <a:moveTo>
                          <a:pt x="1766398" y="708894"/>
                        </a:moveTo>
                        <a:cubicBezTo>
                          <a:pt x="1894414" y="708894"/>
                          <a:pt x="1998568" y="813048"/>
                          <a:pt x="1998568" y="941064"/>
                        </a:cubicBezTo>
                        <a:cubicBezTo>
                          <a:pt x="1998568" y="1069080"/>
                          <a:pt x="1894414" y="1173234"/>
                          <a:pt x="1766398" y="1173234"/>
                        </a:cubicBezTo>
                        <a:cubicBezTo>
                          <a:pt x="1638376" y="1173234"/>
                          <a:pt x="1534227" y="1069080"/>
                          <a:pt x="1534227" y="941064"/>
                        </a:cubicBezTo>
                        <a:cubicBezTo>
                          <a:pt x="1534227" y="813048"/>
                          <a:pt x="1638382" y="708894"/>
                          <a:pt x="1766398" y="708894"/>
                        </a:cubicBezTo>
                        <a:close/>
                        <a:moveTo>
                          <a:pt x="1766397" y="661683"/>
                        </a:moveTo>
                        <a:cubicBezTo>
                          <a:pt x="1612345" y="661683"/>
                          <a:pt x="1487016" y="787012"/>
                          <a:pt x="1487016" y="941064"/>
                        </a:cubicBezTo>
                        <a:cubicBezTo>
                          <a:pt x="1487016" y="1095115"/>
                          <a:pt x="1612345" y="1220444"/>
                          <a:pt x="1766397" y="1220444"/>
                        </a:cubicBezTo>
                        <a:cubicBezTo>
                          <a:pt x="1920448" y="1220444"/>
                          <a:pt x="2045778" y="1095115"/>
                          <a:pt x="2045778" y="941064"/>
                        </a:cubicBezTo>
                        <a:cubicBezTo>
                          <a:pt x="2045778" y="787012"/>
                          <a:pt x="1920448" y="661683"/>
                          <a:pt x="1766397" y="661683"/>
                        </a:cubicBezTo>
                        <a:close/>
                        <a:moveTo>
                          <a:pt x="1" y="660073"/>
                        </a:moveTo>
                        <a:cubicBezTo>
                          <a:pt x="196840" y="790203"/>
                          <a:pt x="393743" y="920275"/>
                          <a:pt x="590596" y="1050394"/>
                        </a:cubicBezTo>
                        <a:lnTo>
                          <a:pt x="1201959" y="1050400"/>
                        </a:lnTo>
                        <a:lnTo>
                          <a:pt x="1121063" y="1133624"/>
                        </a:lnTo>
                        <a:lnTo>
                          <a:pt x="1122417" y="1136979"/>
                        </a:lnTo>
                        <a:lnTo>
                          <a:pt x="545759" y="1136979"/>
                        </a:lnTo>
                        <a:cubicBezTo>
                          <a:pt x="363859" y="1016710"/>
                          <a:pt x="181944" y="896502"/>
                          <a:pt x="1" y="776262"/>
                        </a:cubicBezTo>
                        <a:close/>
                        <a:moveTo>
                          <a:pt x="1" y="510779"/>
                        </a:moveTo>
                        <a:cubicBezTo>
                          <a:pt x="196854" y="640899"/>
                          <a:pt x="393743" y="770971"/>
                          <a:pt x="590596" y="901101"/>
                        </a:cubicBezTo>
                        <a:lnTo>
                          <a:pt x="1239388" y="901101"/>
                        </a:lnTo>
                        <a:lnTo>
                          <a:pt x="1238332" y="987672"/>
                        </a:lnTo>
                        <a:lnTo>
                          <a:pt x="545759" y="987672"/>
                        </a:lnTo>
                        <a:cubicBezTo>
                          <a:pt x="363851" y="867421"/>
                          <a:pt x="181915" y="747195"/>
                          <a:pt x="1" y="626955"/>
                        </a:cubicBezTo>
                        <a:close/>
                        <a:moveTo>
                          <a:pt x="1" y="361461"/>
                        </a:moveTo>
                        <a:cubicBezTo>
                          <a:pt x="196854" y="491580"/>
                          <a:pt x="393743" y="621668"/>
                          <a:pt x="590596" y="751783"/>
                        </a:cubicBezTo>
                        <a:lnTo>
                          <a:pt x="1125589" y="751783"/>
                        </a:lnTo>
                        <a:lnTo>
                          <a:pt x="1125562" y="751846"/>
                        </a:lnTo>
                        <a:lnTo>
                          <a:pt x="1205762" y="838368"/>
                        </a:lnTo>
                        <a:lnTo>
                          <a:pt x="545759" y="838368"/>
                        </a:lnTo>
                        <a:cubicBezTo>
                          <a:pt x="363851" y="718103"/>
                          <a:pt x="181915" y="597890"/>
                          <a:pt x="1" y="477650"/>
                        </a:cubicBezTo>
                        <a:close/>
                        <a:moveTo>
                          <a:pt x="1594763" y="340305"/>
                        </a:moveTo>
                        <a:lnTo>
                          <a:pt x="1707084" y="449484"/>
                        </a:lnTo>
                        <a:lnTo>
                          <a:pt x="1836202" y="451059"/>
                        </a:lnTo>
                        <a:lnTo>
                          <a:pt x="1950640" y="343979"/>
                        </a:lnTo>
                        <a:lnTo>
                          <a:pt x="2069792" y="394896"/>
                        </a:lnTo>
                        <a:lnTo>
                          <a:pt x="2071892" y="551840"/>
                        </a:lnTo>
                        <a:lnTo>
                          <a:pt x="2162175" y="644223"/>
                        </a:lnTo>
                        <a:lnTo>
                          <a:pt x="2319121" y="649482"/>
                        </a:lnTo>
                        <a:lnTo>
                          <a:pt x="2367412" y="769159"/>
                        </a:lnTo>
                        <a:cubicBezTo>
                          <a:pt x="2367412" y="769159"/>
                          <a:pt x="2257181" y="882013"/>
                          <a:pt x="2257181" y="884638"/>
                        </a:cubicBezTo>
                        <a:lnTo>
                          <a:pt x="2256132" y="1011140"/>
                        </a:lnTo>
                        <a:lnTo>
                          <a:pt x="2363212" y="1125577"/>
                        </a:lnTo>
                        <a:lnTo>
                          <a:pt x="2312821" y="1244729"/>
                        </a:lnTo>
                        <a:lnTo>
                          <a:pt x="2155350" y="1246829"/>
                        </a:lnTo>
                        <a:lnTo>
                          <a:pt x="2062966" y="1336587"/>
                        </a:lnTo>
                        <a:lnTo>
                          <a:pt x="2057708" y="1493532"/>
                        </a:lnTo>
                        <a:lnTo>
                          <a:pt x="1938030" y="1541823"/>
                        </a:lnTo>
                        <a:lnTo>
                          <a:pt x="1825187" y="1432118"/>
                        </a:lnTo>
                        <a:lnTo>
                          <a:pt x="1696595" y="1430538"/>
                        </a:lnTo>
                        <a:lnTo>
                          <a:pt x="1581116" y="1538143"/>
                        </a:lnTo>
                        <a:lnTo>
                          <a:pt x="1462487" y="1487227"/>
                        </a:lnTo>
                        <a:cubicBezTo>
                          <a:pt x="1462487" y="1487227"/>
                          <a:pt x="1460912" y="1333422"/>
                          <a:pt x="1460912" y="1330282"/>
                        </a:cubicBezTo>
                        <a:lnTo>
                          <a:pt x="1370103" y="1237899"/>
                        </a:lnTo>
                        <a:lnTo>
                          <a:pt x="1213673" y="1232125"/>
                        </a:lnTo>
                        <a:lnTo>
                          <a:pt x="1165383" y="1112447"/>
                        </a:lnTo>
                        <a:lnTo>
                          <a:pt x="1274562" y="1000127"/>
                        </a:lnTo>
                        <a:lnTo>
                          <a:pt x="1276137" y="871009"/>
                        </a:lnTo>
                        <a:lnTo>
                          <a:pt x="1169583" y="756056"/>
                        </a:lnTo>
                        <a:lnTo>
                          <a:pt x="1219974" y="637427"/>
                        </a:lnTo>
                        <a:lnTo>
                          <a:pt x="1376919" y="635318"/>
                        </a:lnTo>
                        <a:lnTo>
                          <a:pt x="1469827" y="545025"/>
                        </a:lnTo>
                        <a:lnTo>
                          <a:pt x="1475085" y="388596"/>
                        </a:lnTo>
                        <a:close/>
                        <a:moveTo>
                          <a:pt x="537965" y="287904"/>
                        </a:moveTo>
                        <a:lnTo>
                          <a:pt x="537965" y="287906"/>
                        </a:lnTo>
                        <a:lnTo>
                          <a:pt x="537968" y="287906"/>
                        </a:lnTo>
                        <a:lnTo>
                          <a:pt x="538317" y="288144"/>
                        </a:lnTo>
                        <a:cubicBezTo>
                          <a:pt x="563020" y="304477"/>
                          <a:pt x="587739" y="320809"/>
                          <a:pt x="612286" y="337130"/>
                        </a:cubicBezTo>
                        <a:lnTo>
                          <a:pt x="706078" y="337130"/>
                        </a:lnTo>
                        <a:lnTo>
                          <a:pt x="710185" y="337130"/>
                        </a:lnTo>
                        <a:cubicBezTo>
                          <a:pt x="652873" y="320727"/>
                          <a:pt x="595419" y="304323"/>
                          <a:pt x="538233" y="287920"/>
                        </a:cubicBezTo>
                        <a:lnTo>
                          <a:pt x="537968" y="287906"/>
                        </a:lnTo>
                        <a:close/>
                        <a:moveTo>
                          <a:pt x="1751468" y="287834"/>
                        </a:moveTo>
                        <a:cubicBezTo>
                          <a:pt x="1743660" y="304237"/>
                          <a:pt x="1736063" y="320683"/>
                          <a:pt x="1728382" y="337101"/>
                        </a:cubicBezTo>
                        <a:lnTo>
                          <a:pt x="1732490" y="337101"/>
                        </a:lnTo>
                        <a:cubicBezTo>
                          <a:pt x="1763650" y="337059"/>
                          <a:pt x="1794866" y="337059"/>
                          <a:pt x="1826223" y="337059"/>
                        </a:cubicBezTo>
                        <a:cubicBezTo>
                          <a:pt x="1801576" y="320769"/>
                          <a:pt x="1776816" y="304393"/>
                          <a:pt x="1752114" y="288073"/>
                        </a:cubicBezTo>
                        <a:cubicBezTo>
                          <a:pt x="1751987" y="287988"/>
                          <a:pt x="1751860" y="287904"/>
                          <a:pt x="1751748" y="287834"/>
                        </a:cubicBezTo>
                        <a:close/>
                        <a:moveTo>
                          <a:pt x="0" y="212136"/>
                        </a:moveTo>
                        <a:cubicBezTo>
                          <a:pt x="196853" y="342277"/>
                          <a:pt x="393742" y="472363"/>
                          <a:pt x="590595" y="602493"/>
                        </a:cubicBezTo>
                        <a:lnTo>
                          <a:pt x="1368260" y="602493"/>
                        </a:lnTo>
                        <a:lnTo>
                          <a:pt x="1347666" y="622507"/>
                        </a:lnTo>
                        <a:lnTo>
                          <a:pt x="1179541" y="624766"/>
                        </a:lnTo>
                        <a:lnTo>
                          <a:pt x="1152238" y="689043"/>
                        </a:lnTo>
                        <a:lnTo>
                          <a:pt x="545758" y="689043"/>
                        </a:lnTo>
                        <a:cubicBezTo>
                          <a:pt x="363850" y="568776"/>
                          <a:pt x="181914" y="448551"/>
                          <a:pt x="0" y="328325"/>
                        </a:cubicBezTo>
                        <a:close/>
                        <a:moveTo>
                          <a:pt x="825306" y="91236"/>
                        </a:moveTo>
                        <a:lnTo>
                          <a:pt x="876669" y="91236"/>
                        </a:lnTo>
                        <a:cubicBezTo>
                          <a:pt x="890753" y="100535"/>
                          <a:pt x="904821" y="109848"/>
                          <a:pt x="918903" y="119147"/>
                        </a:cubicBezTo>
                        <a:cubicBezTo>
                          <a:pt x="949754" y="120118"/>
                          <a:pt x="980450" y="122594"/>
                          <a:pt x="1010668" y="126519"/>
                        </a:cubicBezTo>
                        <a:cubicBezTo>
                          <a:pt x="1022598" y="134411"/>
                          <a:pt x="1034358" y="142176"/>
                          <a:pt x="1046190" y="149998"/>
                        </a:cubicBezTo>
                        <a:cubicBezTo>
                          <a:pt x="1003098" y="144104"/>
                          <a:pt x="965200" y="141206"/>
                          <a:pt x="932420" y="141206"/>
                        </a:cubicBezTo>
                        <a:cubicBezTo>
                          <a:pt x="875388" y="141206"/>
                          <a:pt x="857817" y="148550"/>
                          <a:pt x="880030" y="163236"/>
                        </a:cubicBezTo>
                        <a:cubicBezTo>
                          <a:pt x="900749" y="176924"/>
                          <a:pt x="929309" y="183804"/>
                          <a:pt x="965352" y="183804"/>
                        </a:cubicBezTo>
                        <a:lnTo>
                          <a:pt x="1009484" y="183804"/>
                        </a:lnTo>
                        <a:cubicBezTo>
                          <a:pt x="1077586" y="183804"/>
                          <a:pt x="1135112" y="199038"/>
                          <a:pt x="1181016" y="229383"/>
                        </a:cubicBezTo>
                        <a:cubicBezTo>
                          <a:pt x="1219562" y="254860"/>
                          <a:pt x="1209939" y="269518"/>
                          <a:pt x="1152359" y="273472"/>
                        </a:cubicBezTo>
                        <a:cubicBezTo>
                          <a:pt x="1166440" y="282756"/>
                          <a:pt x="1180507" y="292070"/>
                          <a:pt x="1194604" y="301368"/>
                        </a:cubicBezTo>
                        <a:lnTo>
                          <a:pt x="1143226" y="301368"/>
                        </a:lnTo>
                        <a:cubicBezTo>
                          <a:pt x="1129158" y="292070"/>
                          <a:pt x="1115076" y="282756"/>
                          <a:pt x="1100952" y="273429"/>
                        </a:cubicBezTo>
                        <a:cubicBezTo>
                          <a:pt x="1065472" y="272487"/>
                          <a:pt x="1032356" y="270011"/>
                          <a:pt x="1001870" y="266086"/>
                        </a:cubicBezTo>
                        <a:lnTo>
                          <a:pt x="1001876" y="266085"/>
                        </a:lnTo>
                        <a:cubicBezTo>
                          <a:pt x="990114" y="258320"/>
                          <a:pt x="978186" y="250428"/>
                          <a:pt x="966256" y="242564"/>
                        </a:cubicBezTo>
                        <a:cubicBezTo>
                          <a:pt x="1009570" y="248501"/>
                          <a:pt x="1049582" y="251399"/>
                          <a:pt x="1086466" y="251399"/>
                        </a:cubicBezTo>
                        <a:cubicBezTo>
                          <a:pt x="1135592" y="251399"/>
                          <a:pt x="1148873" y="244055"/>
                          <a:pt x="1126658" y="229368"/>
                        </a:cubicBezTo>
                        <a:cubicBezTo>
                          <a:pt x="1105936" y="215680"/>
                          <a:pt x="1079504" y="208801"/>
                          <a:pt x="1047302" y="208801"/>
                        </a:cubicBezTo>
                        <a:lnTo>
                          <a:pt x="1003170" y="208801"/>
                        </a:lnTo>
                        <a:cubicBezTo>
                          <a:pt x="934786" y="208801"/>
                          <a:pt x="877542" y="193580"/>
                          <a:pt x="831638" y="163236"/>
                        </a:cubicBezTo>
                        <a:cubicBezTo>
                          <a:pt x="793106" y="137759"/>
                          <a:pt x="805289" y="123115"/>
                          <a:pt x="867540" y="119147"/>
                        </a:cubicBezTo>
                        <a:cubicBezTo>
                          <a:pt x="853456" y="109848"/>
                          <a:pt x="839388" y="100535"/>
                          <a:pt x="825306" y="91236"/>
                        </a:cubicBezTo>
                        <a:close/>
                        <a:moveTo>
                          <a:pt x="811510" y="67417"/>
                        </a:moveTo>
                        <a:cubicBezTo>
                          <a:pt x="740494" y="67417"/>
                          <a:pt x="697853" y="81865"/>
                          <a:pt x="686584" y="105189"/>
                        </a:cubicBezTo>
                        <a:cubicBezTo>
                          <a:pt x="675316" y="128499"/>
                          <a:pt x="695152" y="160643"/>
                          <a:pt x="749033" y="196250"/>
                        </a:cubicBezTo>
                        <a:cubicBezTo>
                          <a:pt x="802914" y="231856"/>
                          <a:pt x="880470" y="264130"/>
                          <a:pt x="962402" y="287467"/>
                        </a:cubicBezTo>
                        <a:cubicBezTo>
                          <a:pt x="1044112" y="310763"/>
                          <a:pt x="1130516" y="325199"/>
                          <a:pt x="1201529" y="325199"/>
                        </a:cubicBezTo>
                        <a:lnTo>
                          <a:pt x="1201533" y="325199"/>
                        </a:lnTo>
                        <a:cubicBezTo>
                          <a:pt x="1272535" y="325199"/>
                          <a:pt x="1314822" y="310793"/>
                          <a:pt x="1326077" y="287481"/>
                        </a:cubicBezTo>
                        <a:cubicBezTo>
                          <a:pt x="1337345" y="264170"/>
                          <a:pt x="1317200" y="231829"/>
                          <a:pt x="1263391" y="196265"/>
                        </a:cubicBezTo>
                        <a:cubicBezTo>
                          <a:pt x="1209593" y="160701"/>
                          <a:pt x="1131968" y="128472"/>
                          <a:pt x="1050274" y="105189"/>
                        </a:cubicBezTo>
                        <a:cubicBezTo>
                          <a:pt x="968326" y="81836"/>
                          <a:pt x="882526" y="67417"/>
                          <a:pt x="811510" y="67417"/>
                        </a:cubicBezTo>
                        <a:close/>
                        <a:moveTo>
                          <a:pt x="29" y="62851"/>
                        </a:moveTo>
                        <a:cubicBezTo>
                          <a:pt x="196867" y="192981"/>
                          <a:pt x="393771" y="323053"/>
                          <a:pt x="590624" y="453172"/>
                        </a:cubicBezTo>
                        <a:lnTo>
                          <a:pt x="1449633" y="453172"/>
                        </a:lnTo>
                        <a:lnTo>
                          <a:pt x="1447193" y="525782"/>
                        </a:lnTo>
                        <a:lnTo>
                          <a:pt x="1432850" y="539721"/>
                        </a:lnTo>
                        <a:lnTo>
                          <a:pt x="545786" y="539721"/>
                        </a:lnTo>
                        <a:cubicBezTo>
                          <a:pt x="363886" y="419481"/>
                          <a:pt x="181972" y="299255"/>
                          <a:pt x="29" y="179040"/>
                        </a:cubicBezTo>
                        <a:close/>
                        <a:moveTo>
                          <a:pt x="1302289" y="55560"/>
                        </a:moveTo>
                        <a:cubicBezTo>
                          <a:pt x="1359756" y="71963"/>
                          <a:pt x="1416929" y="88380"/>
                          <a:pt x="1474537" y="104784"/>
                        </a:cubicBezTo>
                        <a:cubicBezTo>
                          <a:pt x="1474523" y="104798"/>
                          <a:pt x="1474649" y="104798"/>
                          <a:pt x="1474804" y="104798"/>
                        </a:cubicBezTo>
                        <a:lnTo>
                          <a:pt x="1474804" y="104796"/>
                        </a:lnTo>
                        <a:cubicBezTo>
                          <a:pt x="1474678" y="104712"/>
                          <a:pt x="1474565" y="104641"/>
                          <a:pt x="1474452" y="104557"/>
                        </a:cubicBezTo>
                        <a:cubicBezTo>
                          <a:pt x="1449749" y="88224"/>
                          <a:pt x="1425045" y="71891"/>
                          <a:pt x="1400202" y="55560"/>
                        </a:cubicBezTo>
                        <a:lnTo>
                          <a:pt x="1306396" y="55560"/>
                        </a:lnTo>
                        <a:close/>
                        <a:moveTo>
                          <a:pt x="186305" y="55489"/>
                        </a:moveTo>
                        <a:cubicBezTo>
                          <a:pt x="211079" y="71850"/>
                          <a:pt x="235713" y="88154"/>
                          <a:pt x="260415" y="104475"/>
                        </a:cubicBezTo>
                        <a:cubicBezTo>
                          <a:pt x="260541" y="104573"/>
                          <a:pt x="260668" y="104644"/>
                          <a:pt x="260766" y="104714"/>
                        </a:cubicBezTo>
                        <a:lnTo>
                          <a:pt x="260768" y="104712"/>
                        </a:lnTo>
                        <a:lnTo>
                          <a:pt x="261050" y="104712"/>
                        </a:lnTo>
                        <a:cubicBezTo>
                          <a:pt x="268717" y="88308"/>
                          <a:pt x="276440" y="71933"/>
                          <a:pt x="284262" y="55531"/>
                        </a:cubicBezTo>
                        <a:lnTo>
                          <a:pt x="280154" y="55531"/>
                        </a:lnTo>
                        <a:cubicBezTo>
                          <a:pt x="248740" y="55489"/>
                          <a:pt x="217508" y="55489"/>
                          <a:pt x="186305" y="55489"/>
                        </a:cubicBezTo>
                        <a:close/>
                        <a:moveTo>
                          <a:pt x="123915" y="39126"/>
                        </a:moveTo>
                        <a:cubicBezTo>
                          <a:pt x="338739" y="39126"/>
                          <a:pt x="553628" y="39168"/>
                          <a:pt x="768459" y="39168"/>
                        </a:cubicBezTo>
                        <a:cubicBezTo>
                          <a:pt x="983140" y="39168"/>
                          <a:pt x="1198043" y="39210"/>
                          <a:pt x="1413004" y="39210"/>
                        </a:cubicBezTo>
                        <a:cubicBezTo>
                          <a:pt x="1492307" y="91614"/>
                          <a:pt x="1571722" y="144019"/>
                          <a:pt x="1650895" y="196336"/>
                        </a:cubicBezTo>
                        <a:cubicBezTo>
                          <a:pt x="1730126" y="248697"/>
                          <a:pt x="1809357" y="301058"/>
                          <a:pt x="1888574" y="353419"/>
                        </a:cubicBezTo>
                        <a:lnTo>
                          <a:pt x="1888602" y="353419"/>
                        </a:lnTo>
                        <a:lnTo>
                          <a:pt x="1629337" y="353436"/>
                        </a:lnTo>
                        <a:lnTo>
                          <a:pt x="1581029" y="306479"/>
                        </a:lnTo>
                        <a:lnTo>
                          <a:pt x="1464629" y="353447"/>
                        </a:lnTo>
                        <a:lnTo>
                          <a:pt x="1244022" y="353462"/>
                        </a:lnTo>
                        <a:cubicBezTo>
                          <a:pt x="1029054" y="353462"/>
                          <a:pt x="814258" y="353504"/>
                          <a:pt x="599441" y="353504"/>
                        </a:cubicBezTo>
                        <a:cubicBezTo>
                          <a:pt x="520210" y="301128"/>
                          <a:pt x="441066" y="248739"/>
                          <a:pt x="361777" y="196335"/>
                        </a:cubicBezTo>
                        <a:cubicBezTo>
                          <a:pt x="282546" y="143974"/>
                          <a:pt x="203203" y="91544"/>
                          <a:pt x="123915" y="39126"/>
                        </a:cubicBezTo>
                        <a:close/>
                        <a:moveTo>
                          <a:pt x="33" y="0"/>
                        </a:moveTo>
                        <a:lnTo>
                          <a:pt x="17351" y="0"/>
                        </a:lnTo>
                        <a:lnTo>
                          <a:pt x="709217" y="0"/>
                        </a:lnTo>
                        <a:lnTo>
                          <a:pt x="1401229" y="0"/>
                        </a:lnTo>
                        <a:lnTo>
                          <a:pt x="1418969" y="0"/>
                        </a:lnTo>
                        <a:cubicBezTo>
                          <a:pt x="1423484" y="2982"/>
                          <a:pt x="1427958" y="5923"/>
                          <a:pt x="1432404" y="8877"/>
                        </a:cubicBezTo>
                        <a:cubicBezTo>
                          <a:pt x="1527013" y="71412"/>
                          <a:pt x="1621550" y="133900"/>
                          <a:pt x="1716043" y="196348"/>
                        </a:cubicBezTo>
                        <a:lnTo>
                          <a:pt x="1931780" y="338931"/>
                        </a:lnTo>
                        <a:lnTo>
                          <a:pt x="1917210" y="352564"/>
                        </a:lnTo>
                        <a:lnTo>
                          <a:pt x="1680837" y="196335"/>
                        </a:lnTo>
                        <a:cubicBezTo>
                          <a:pt x="1590802" y="136829"/>
                          <a:pt x="1500443" y="77194"/>
                          <a:pt x="1410281" y="17616"/>
                        </a:cubicBezTo>
                        <a:cubicBezTo>
                          <a:pt x="1185391" y="17616"/>
                          <a:pt x="960428" y="17573"/>
                          <a:pt x="735809" y="17573"/>
                        </a:cubicBezTo>
                        <a:lnTo>
                          <a:pt x="61373" y="17573"/>
                        </a:lnTo>
                        <a:cubicBezTo>
                          <a:pt x="151480" y="77123"/>
                          <a:pt x="241753" y="136787"/>
                          <a:pt x="331846" y="196336"/>
                        </a:cubicBezTo>
                        <a:cubicBezTo>
                          <a:pt x="422007" y="255929"/>
                          <a:pt x="512071" y="315550"/>
                          <a:pt x="602175" y="375100"/>
                        </a:cubicBezTo>
                        <a:lnTo>
                          <a:pt x="602185" y="375098"/>
                        </a:lnTo>
                        <a:cubicBezTo>
                          <a:pt x="826949" y="375098"/>
                          <a:pt x="1051858" y="375112"/>
                          <a:pt x="1276730" y="375098"/>
                        </a:cubicBezTo>
                        <a:lnTo>
                          <a:pt x="1452259" y="375087"/>
                        </a:lnTo>
                        <a:lnTo>
                          <a:pt x="1451673" y="392522"/>
                        </a:lnTo>
                        <a:lnTo>
                          <a:pt x="1303110" y="392522"/>
                        </a:lnTo>
                        <a:lnTo>
                          <a:pt x="611243" y="392522"/>
                        </a:lnTo>
                        <a:lnTo>
                          <a:pt x="593925" y="392522"/>
                        </a:lnTo>
                        <a:cubicBezTo>
                          <a:pt x="589592" y="389667"/>
                          <a:pt x="585189" y="386755"/>
                          <a:pt x="580800" y="383857"/>
                        </a:cubicBezTo>
                        <a:cubicBezTo>
                          <a:pt x="486248" y="321369"/>
                          <a:pt x="391711" y="258877"/>
                          <a:pt x="297091" y="196346"/>
                        </a:cubicBezTo>
                        <a:cubicBezTo>
                          <a:pt x="202540" y="133858"/>
                          <a:pt x="107920" y="71326"/>
                          <a:pt x="13383" y="8835"/>
                        </a:cubicBezTo>
                        <a:cubicBezTo>
                          <a:pt x="8994" y="5923"/>
                          <a:pt x="4549" y="2983"/>
                          <a:pt x="3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03169EC6-822D-8DA4-1AA3-9243840BEA08}"/>
                    </a:ext>
                  </a:extLst>
                </p:cNvPr>
                <p:cNvGrpSpPr/>
                <p:nvPr/>
              </p:nvGrpSpPr>
              <p:grpSpPr>
                <a:xfrm>
                  <a:off x="848455" y="1278957"/>
                  <a:ext cx="2275832" cy="3766435"/>
                  <a:chOff x="848455" y="1278957"/>
                  <a:chExt cx="2275832" cy="3766435"/>
                </a:xfrm>
              </p:grpSpPr>
              <p:sp>
                <p:nvSpPr>
                  <p:cNvPr id="53" name="Rectangle: Rounded Corners 65">
                    <a:extLst>
                      <a:ext uri="{FF2B5EF4-FFF2-40B4-BE49-F238E27FC236}">
                        <a16:creationId xmlns:a16="http://schemas.microsoft.com/office/drawing/2014/main" id="{81A05E3B-9346-4B57-0676-E2CA68EEE30B}"/>
                      </a:ext>
                    </a:extLst>
                  </p:cNvPr>
                  <p:cNvSpPr/>
                  <p:nvPr/>
                </p:nvSpPr>
                <p:spPr>
                  <a:xfrm>
                    <a:off x="849116" y="1463195"/>
                    <a:ext cx="1886295" cy="3582197"/>
                  </a:xfrm>
                  <a:custGeom>
                    <a:avLst/>
                    <a:gdLst>
                      <a:gd name="connsiteX0" fmla="*/ 0 w 1962030"/>
                      <a:gd name="connsiteY0" fmla="*/ 94786 h 3577434"/>
                      <a:gd name="connsiteX1" fmla="*/ 94786 w 1962030"/>
                      <a:gd name="connsiteY1" fmla="*/ 0 h 3577434"/>
                      <a:gd name="connsiteX2" fmla="*/ 1867244 w 1962030"/>
                      <a:gd name="connsiteY2" fmla="*/ 0 h 3577434"/>
                      <a:gd name="connsiteX3" fmla="*/ 1962030 w 1962030"/>
                      <a:gd name="connsiteY3" fmla="*/ 94786 h 3577434"/>
                      <a:gd name="connsiteX4" fmla="*/ 1962030 w 1962030"/>
                      <a:gd name="connsiteY4" fmla="*/ 3482648 h 3577434"/>
                      <a:gd name="connsiteX5" fmla="*/ 1867244 w 1962030"/>
                      <a:gd name="connsiteY5" fmla="*/ 3577434 h 3577434"/>
                      <a:gd name="connsiteX6" fmla="*/ 94786 w 1962030"/>
                      <a:gd name="connsiteY6" fmla="*/ 3577434 h 3577434"/>
                      <a:gd name="connsiteX7" fmla="*/ 0 w 1962030"/>
                      <a:gd name="connsiteY7" fmla="*/ 3482648 h 3577434"/>
                      <a:gd name="connsiteX8" fmla="*/ 0 w 1962030"/>
                      <a:gd name="connsiteY8" fmla="*/ 94786 h 3577434"/>
                      <a:gd name="connsiteX0" fmla="*/ 1962030 w 2053470"/>
                      <a:gd name="connsiteY0" fmla="*/ 94786 h 3577434"/>
                      <a:gd name="connsiteX1" fmla="*/ 1962030 w 2053470"/>
                      <a:gd name="connsiteY1" fmla="*/ 3482648 h 3577434"/>
                      <a:gd name="connsiteX2" fmla="*/ 1867244 w 2053470"/>
                      <a:gd name="connsiteY2" fmla="*/ 3577434 h 3577434"/>
                      <a:gd name="connsiteX3" fmla="*/ 94786 w 2053470"/>
                      <a:gd name="connsiteY3" fmla="*/ 3577434 h 3577434"/>
                      <a:gd name="connsiteX4" fmla="*/ 0 w 2053470"/>
                      <a:gd name="connsiteY4" fmla="*/ 3482648 h 3577434"/>
                      <a:gd name="connsiteX5" fmla="*/ 0 w 2053470"/>
                      <a:gd name="connsiteY5" fmla="*/ 94786 h 3577434"/>
                      <a:gd name="connsiteX6" fmla="*/ 94786 w 2053470"/>
                      <a:gd name="connsiteY6" fmla="*/ 0 h 3577434"/>
                      <a:gd name="connsiteX7" fmla="*/ 1867244 w 2053470"/>
                      <a:gd name="connsiteY7" fmla="*/ 0 h 3577434"/>
                      <a:gd name="connsiteX8" fmla="*/ 2053470 w 2053470"/>
                      <a:gd name="connsiteY8" fmla="*/ 186226 h 3577434"/>
                      <a:gd name="connsiteX0" fmla="*/ 1962030 w 2053470"/>
                      <a:gd name="connsiteY0" fmla="*/ 3482648 h 3577434"/>
                      <a:gd name="connsiteX1" fmla="*/ 1867244 w 2053470"/>
                      <a:gd name="connsiteY1" fmla="*/ 3577434 h 3577434"/>
                      <a:gd name="connsiteX2" fmla="*/ 94786 w 2053470"/>
                      <a:gd name="connsiteY2" fmla="*/ 3577434 h 3577434"/>
                      <a:gd name="connsiteX3" fmla="*/ 0 w 2053470"/>
                      <a:gd name="connsiteY3" fmla="*/ 3482648 h 3577434"/>
                      <a:gd name="connsiteX4" fmla="*/ 0 w 2053470"/>
                      <a:gd name="connsiteY4" fmla="*/ 94786 h 3577434"/>
                      <a:gd name="connsiteX5" fmla="*/ 94786 w 2053470"/>
                      <a:gd name="connsiteY5" fmla="*/ 0 h 3577434"/>
                      <a:gd name="connsiteX6" fmla="*/ 1867244 w 2053470"/>
                      <a:gd name="connsiteY6" fmla="*/ 0 h 3577434"/>
                      <a:gd name="connsiteX7" fmla="*/ 2053470 w 2053470"/>
                      <a:gd name="connsiteY7" fmla="*/ 186226 h 3577434"/>
                      <a:gd name="connsiteX0" fmla="*/ 1867244 w 2053470"/>
                      <a:gd name="connsiteY0" fmla="*/ 3577434 h 3577434"/>
                      <a:gd name="connsiteX1" fmla="*/ 94786 w 2053470"/>
                      <a:gd name="connsiteY1" fmla="*/ 3577434 h 3577434"/>
                      <a:gd name="connsiteX2" fmla="*/ 0 w 2053470"/>
                      <a:gd name="connsiteY2" fmla="*/ 3482648 h 3577434"/>
                      <a:gd name="connsiteX3" fmla="*/ 0 w 2053470"/>
                      <a:gd name="connsiteY3" fmla="*/ 94786 h 3577434"/>
                      <a:gd name="connsiteX4" fmla="*/ 94786 w 2053470"/>
                      <a:gd name="connsiteY4" fmla="*/ 0 h 3577434"/>
                      <a:gd name="connsiteX5" fmla="*/ 1867244 w 2053470"/>
                      <a:gd name="connsiteY5" fmla="*/ 0 h 3577434"/>
                      <a:gd name="connsiteX6" fmla="*/ 2053470 w 2053470"/>
                      <a:gd name="connsiteY6" fmla="*/ 186226 h 3577434"/>
                      <a:gd name="connsiteX0" fmla="*/ 1867244 w 1867244"/>
                      <a:gd name="connsiteY0" fmla="*/ 3577434 h 3577434"/>
                      <a:gd name="connsiteX1" fmla="*/ 94786 w 1867244"/>
                      <a:gd name="connsiteY1" fmla="*/ 3577434 h 3577434"/>
                      <a:gd name="connsiteX2" fmla="*/ 0 w 1867244"/>
                      <a:gd name="connsiteY2" fmla="*/ 3482648 h 3577434"/>
                      <a:gd name="connsiteX3" fmla="*/ 0 w 1867244"/>
                      <a:gd name="connsiteY3" fmla="*/ 94786 h 3577434"/>
                      <a:gd name="connsiteX4" fmla="*/ 94786 w 1867244"/>
                      <a:gd name="connsiteY4" fmla="*/ 0 h 3577434"/>
                      <a:gd name="connsiteX5" fmla="*/ 1867244 w 1867244"/>
                      <a:gd name="connsiteY5" fmla="*/ 0 h 3577434"/>
                      <a:gd name="connsiteX0" fmla="*/ 1764851 w 1867244"/>
                      <a:gd name="connsiteY0" fmla="*/ 3579816 h 3579816"/>
                      <a:gd name="connsiteX1" fmla="*/ 94786 w 1867244"/>
                      <a:gd name="connsiteY1" fmla="*/ 3577434 h 3579816"/>
                      <a:gd name="connsiteX2" fmla="*/ 0 w 1867244"/>
                      <a:gd name="connsiteY2" fmla="*/ 3482648 h 3579816"/>
                      <a:gd name="connsiteX3" fmla="*/ 0 w 1867244"/>
                      <a:gd name="connsiteY3" fmla="*/ 94786 h 3579816"/>
                      <a:gd name="connsiteX4" fmla="*/ 94786 w 1867244"/>
                      <a:gd name="connsiteY4" fmla="*/ 0 h 3579816"/>
                      <a:gd name="connsiteX5" fmla="*/ 1867244 w 1867244"/>
                      <a:gd name="connsiteY5" fmla="*/ 0 h 3579816"/>
                      <a:gd name="connsiteX0" fmla="*/ 1886295 w 1886295"/>
                      <a:gd name="connsiteY0" fmla="*/ 3582197 h 3582197"/>
                      <a:gd name="connsiteX1" fmla="*/ 94786 w 1886295"/>
                      <a:gd name="connsiteY1" fmla="*/ 3577434 h 3582197"/>
                      <a:gd name="connsiteX2" fmla="*/ 0 w 1886295"/>
                      <a:gd name="connsiteY2" fmla="*/ 3482648 h 3582197"/>
                      <a:gd name="connsiteX3" fmla="*/ 0 w 1886295"/>
                      <a:gd name="connsiteY3" fmla="*/ 94786 h 3582197"/>
                      <a:gd name="connsiteX4" fmla="*/ 94786 w 1886295"/>
                      <a:gd name="connsiteY4" fmla="*/ 0 h 3582197"/>
                      <a:gd name="connsiteX5" fmla="*/ 1867244 w 1886295"/>
                      <a:gd name="connsiteY5" fmla="*/ 0 h 3582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86295" h="3582197">
                        <a:moveTo>
                          <a:pt x="1886295" y="3582197"/>
                        </a:moveTo>
                        <a:lnTo>
                          <a:pt x="94786" y="3577434"/>
                        </a:lnTo>
                        <a:cubicBezTo>
                          <a:pt x="42437" y="3577434"/>
                          <a:pt x="0" y="3534997"/>
                          <a:pt x="0" y="3482648"/>
                        </a:cubicBezTo>
                        <a:lnTo>
                          <a:pt x="0" y="94786"/>
                        </a:lnTo>
                        <a:cubicBezTo>
                          <a:pt x="0" y="42437"/>
                          <a:pt x="42437" y="0"/>
                          <a:pt x="94786" y="0"/>
                        </a:cubicBezTo>
                        <a:lnTo>
                          <a:pt x="1867244" y="0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" name="Arrow: Right 42">
                    <a:extLst>
                      <a:ext uri="{FF2B5EF4-FFF2-40B4-BE49-F238E27FC236}">
                        <a16:creationId xmlns:a16="http://schemas.microsoft.com/office/drawing/2014/main" id="{5E1A3E82-D459-3C94-0800-45A0EB81DE29}"/>
                      </a:ext>
                    </a:extLst>
                  </p:cNvPr>
                  <p:cNvSpPr/>
                  <p:nvPr/>
                </p:nvSpPr>
                <p:spPr>
                  <a:xfrm>
                    <a:off x="1135700" y="1278957"/>
                    <a:ext cx="1988587" cy="810456"/>
                  </a:xfrm>
                  <a:custGeom>
                    <a:avLst/>
                    <a:gdLst>
                      <a:gd name="connsiteX0" fmla="*/ 0 w 2208652"/>
                      <a:gd name="connsiteY0" fmla="*/ 218974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0 w 2208652"/>
                      <a:gd name="connsiteY7" fmla="*/ 218974 h 875894"/>
                      <a:gd name="connsiteX0" fmla="*/ 54768 w 2208652"/>
                      <a:gd name="connsiteY0" fmla="*/ 216593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54768 w 2208652"/>
                      <a:gd name="connsiteY7" fmla="*/ 216593 h 875894"/>
                      <a:gd name="connsiteX0" fmla="*/ 57150 w 2211034"/>
                      <a:gd name="connsiteY0" fmla="*/ 216593 h 875894"/>
                      <a:gd name="connsiteX1" fmla="*/ 1773087 w 2211034"/>
                      <a:gd name="connsiteY1" fmla="*/ 218974 h 875894"/>
                      <a:gd name="connsiteX2" fmla="*/ 1773087 w 2211034"/>
                      <a:gd name="connsiteY2" fmla="*/ 0 h 875894"/>
                      <a:gd name="connsiteX3" fmla="*/ 2211034 w 2211034"/>
                      <a:gd name="connsiteY3" fmla="*/ 437947 h 875894"/>
                      <a:gd name="connsiteX4" fmla="*/ 1773087 w 2211034"/>
                      <a:gd name="connsiteY4" fmla="*/ 875894 h 875894"/>
                      <a:gd name="connsiteX5" fmla="*/ 1773087 w 2211034"/>
                      <a:gd name="connsiteY5" fmla="*/ 656921 h 875894"/>
                      <a:gd name="connsiteX6" fmla="*/ 0 w 2211034"/>
                      <a:gd name="connsiteY6" fmla="*/ 656921 h 875894"/>
                      <a:gd name="connsiteX7" fmla="*/ 57150 w 2211034"/>
                      <a:gd name="connsiteY7" fmla="*/ 2165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91440 w 2211034"/>
                      <a:gd name="connsiteY7" fmla="*/ 74836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7399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55492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54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2211034 w 2211034"/>
                      <a:gd name="connsiteY5" fmla="*/ 437947 h 875894"/>
                      <a:gd name="connsiteX6" fmla="*/ 1773087 w 2211034"/>
                      <a:gd name="connsiteY6" fmla="*/ 875894 h 875894"/>
                      <a:gd name="connsiteX7" fmla="*/ 1773087 w 2211034"/>
                      <a:gd name="connsiteY7" fmla="*/ 656921 h 875894"/>
                      <a:gd name="connsiteX8" fmla="*/ 1046320 w 2211034"/>
                      <a:gd name="connsiteY8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1820787 w 2211034"/>
                      <a:gd name="connsiteY5" fmla="*/ 48438 h 875894"/>
                      <a:gd name="connsiteX6" fmla="*/ 2211034 w 2211034"/>
                      <a:gd name="connsiteY6" fmla="*/ 437947 h 875894"/>
                      <a:gd name="connsiteX7" fmla="*/ 1773087 w 2211034"/>
                      <a:gd name="connsiteY7" fmla="*/ 875894 h 875894"/>
                      <a:gd name="connsiteX8" fmla="*/ 1773087 w 2211034"/>
                      <a:gd name="connsiteY8" fmla="*/ 656921 h 875894"/>
                      <a:gd name="connsiteX9" fmla="*/ 1046320 w 2211034"/>
                      <a:gd name="connsiteY9" fmla="*/ 657874 h 875894"/>
                      <a:gd name="connsiteX0" fmla="*/ 0 w 2211034"/>
                      <a:gd name="connsiteY0" fmla="*/ 635728 h 854701"/>
                      <a:gd name="connsiteX1" fmla="*/ 57150 w 2211034"/>
                      <a:gd name="connsiteY1" fmla="*/ 195400 h 854701"/>
                      <a:gd name="connsiteX2" fmla="*/ 1773087 w 2211034"/>
                      <a:gd name="connsiteY2" fmla="*/ 197781 h 854701"/>
                      <a:gd name="connsiteX3" fmla="*/ 1770781 w 2211034"/>
                      <a:gd name="connsiteY3" fmla="*/ 51057 h 854701"/>
                      <a:gd name="connsiteX4" fmla="*/ 1820787 w 2211034"/>
                      <a:gd name="connsiteY4" fmla="*/ 27245 h 854701"/>
                      <a:gd name="connsiteX5" fmla="*/ 2211034 w 2211034"/>
                      <a:gd name="connsiteY5" fmla="*/ 416754 h 854701"/>
                      <a:gd name="connsiteX6" fmla="*/ 1773087 w 2211034"/>
                      <a:gd name="connsiteY6" fmla="*/ 854701 h 854701"/>
                      <a:gd name="connsiteX7" fmla="*/ 1773087 w 2211034"/>
                      <a:gd name="connsiteY7" fmla="*/ 635728 h 854701"/>
                      <a:gd name="connsiteX8" fmla="*/ 1046320 w 2211034"/>
                      <a:gd name="connsiteY8" fmla="*/ 636681 h 854701"/>
                      <a:gd name="connsiteX0" fmla="*/ 0 w 2211034"/>
                      <a:gd name="connsiteY0" fmla="*/ 633341 h 852314"/>
                      <a:gd name="connsiteX1" fmla="*/ 57150 w 2211034"/>
                      <a:gd name="connsiteY1" fmla="*/ 193013 h 852314"/>
                      <a:gd name="connsiteX2" fmla="*/ 1773087 w 2211034"/>
                      <a:gd name="connsiteY2" fmla="*/ 195394 h 852314"/>
                      <a:gd name="connsiteX3" fmla="*/ 1770781 w 2211034"/>
                      <a:gd name="connsiteY3" fmla="*/ 48670 h 852314"/>
                      <a:gd name="connsiteX4" fmla="*/ 1820787 w 2211034"/>
                      <a:gd name="connsiteY4" fmla="*/ 24858 h 852314"/>
                      <a:gd name="connsiteX5" fmla="*/ 2211034 w 2211034"/>
                      <a:gd name="connsiteY5" fmla="*/ 414367 h 852314"/>
                      <a:gd name="connsiteX6" fmla="*/ 1773087 w 2211034"/>
                      <a:gd name="connsiteY6" fmla="*/ 852314 h 852314"/>
                      <a:gd name="connsiteX7" fmla="*/ 1773087 w 2211034"/>
                      <a:gd name="connsiteY7" fmla="*/ 633341 h 852314"/>
                      <a:gd name="connsiteX8" fmla="*/ 1046320 w 2211034"/>
                      <a:gd name="connsiteY8" fmla="*/ 634294 h 852314"/>
                      <a:gd name="connsiteX0" fmla="*/ 0 w 2211034"/>
                      <a:gd name="connsiteY0" fmla="*/ 616731 h 835704"/>
                      <a:gd name="connsiteX1" fmla="*/ 57150 w 2211034"/>
                      <a:gd name="connsiteY1" fmla="*/ 176403 h 835704"/>
                      <a:gd name="connsiteX2" fmla="*/ 1773087 w 2211034"/>
                      <a:gd name="connsiteY2" fmla="*/ 178784 h 835704"/>
                      <a:gd name="connsiteX3" fmla="*/ 1770781 w 2211034"/>
                      <a:gd name="connsiteY3" fmla="*/ 32060 h 835704"/>
                      <a:gd name="connsiteX4" fmla="*/ 1820787 w 2211034"/>
                      <a:gd name="connsiteY4" fmla="*/ 8248 h 835704"/>
                      <a:gd name="connsiteX5" fmla="*/ 2211034 w 2211034"/>
                      <a:gd name="connsiteY5" fmla="*/ 397757 h 835704"/>
                      <a:gd name="connsiteX6" fmla="*/ 1773087 w 2211034"/>
                      <a:gd name="connsiteY6" fmla="*/ 835704 h 835704"/>
                      <a:gd name="connsiteX7" fmla="*/ 1773087 w 2211034"/>
                      <a:gd name="connsiteY7" fmla="*/ 616731 h 835704"/>
                      <a:gd name="connsiteX8" fmla="*/ 1046320 w 2211034"/>
                      <a:gd name="connsiteY8" fmla="*/ 617684 h 835704"/>
                      <a:gd name="connsiteX0" fmla="*/ 0 w 2211034"/>
                      <a:gd name="connsiteY0" fmla="*/ 622959 h 841932"/>
                      <a:gd name="connsiteX1" fmla="*/ 57150 w 2211034"/>
                      <a:gd name="connsiteY1" fmla="*/ 182631 h 841932"/>
                      <a:gd name="connsiteX2" fmla="*/ 1773087 w 2211034"/>
                      <a:gd name="connsiteY2" fmla="*/ 185012 h 841932"/>
                      <a:gd name="connsiteX3" fmla="*/ 1770781 w 2211034"/>
                      <a:gd name="connsiteY3" fmla="*/ 38288 h 841932"/>
                      <a:gd name="connsiteX4" fmla="*/ 1820787 w 2211034"/>
                      <a:gd name="connsiteY4" fmla="*/ 14476 h 841932"/>
                      <a:gd name="connsiteX5" fmla="*/ 2211034 w 2211034"/>
                      <a:gd name="connsiteY5" fmla="*/ 403985 h 841932"/>
                      <a:gd name="connsiteX6" fmla="*/ 1773087 w 2211034"/>
                      <a:gd name="connsiteY6" fmla="*/ 841932 h 841932"/>
                      <a:gd name="connsiteX7" fmla="*/ 1773087 w 2211034"/>
                      <a:gd name="connsiteY7" fmla="*/ 622959 h 841932"/>
                      <a:gd name="connsiteX8" fmla="*/ 1046320 w 2211034"/>
                      <a:gd name="connsiteY8" fmla="*/ 623912 h 841932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211034 w 2211034"/>
                      <a:gd name="connsiteY5" fmla="*/ 408114 h 846061"/>
                      <a:gd name="connsiteX6" fmla="*/ 1773087 w 2211034"/>
                      <a:gd name="connsiteY6" fmla="*/ 846061 h 846061"/>
                      <a:gd name="connsiteX7" fmla="*/ 1773087 w 2211034"/>
                      <a:gd name="connsiteY7" fmla="*/ 627088 h 846061"/>
                      <a:gd name="connsiteX8" fmla="*/ 1046320 w 2211034"/>
                      <a:gd name="connsiteY8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1773087 w 2211034"/>
                      <a:gd name="connsiteY7" fmla="*/ 846061 h 846061"/>
                      <a:gd name="connsiteX8" fmla="*/ 1773087 w 2211034"/>
                      <a:gd name="connsiteY8" fmla="*/ 627088 h 846061"/>
                      <a:gd name="connsiteX9" fmla="*/ 1046320 w 2211034"/>
                      <a:gd name="connsiteY9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2153368 w 2211034"/>
                      <a:gd name="connsiteY7" fmla="*/ 465486 h 846061"/>
                      <a:gd name="connsiteX8" fmla="*/ 1773087 w 2211034"/>
                      <a:gd name="connsiteY8" fmla="*/ 846061 h 846061"/>
                      <a:gd name="connsiteX9" fmla="*/ 1773087 w 2211034"/>
                      <a:gd name="connsiteY9" fmla="*/ 627088 h 846061"/>
                      <a:gd name="connsiteX10" fmla="*/ 1046320 w 2211034"/>
                      <a:gd name="connsiteY10" fmla="*/ 628041 h 846061"/>
                      <a:gd name="connsiteX0" fmla="*/ 0 w 2153368"/>
                      <a:gd name="connsiteY0" fmla="*/ 627088 h 846061"/>
                      <a:gd name="connsiteX1" fmla="*/ 57150 w 2153368"/>
                      <a:gd name="connsiteY1" fmla="*/ 186760 h 846061"/>
                      <a:gd name="connsiteX2" fmla="*/ 1773087 w 2153368"/>
                      <a:gd name="connsiteY2" fmla="*/ 189141 h 846061"/>
                      <a:gd name="connsiteX3" fmla="*/ 1770781 w 2153368"/>
                      <a:gd name="connsiteY3" fmla="*/ 42417 h 846061"/>
                      <a:gd name="connsiteX4" fmla="*/ 1820787 w 2153368"/>
                      <a:gd name="connsiteY4" fmla="*/ 18605 h 846061"/>
                      <a:gd name="connsiteX5" fmla="*/ 2143843 w 2153368"/>
                      <a:gd name="connsiteY5" fmla="*/ 344836 h 846061"/>
                      <a:gd name="connsiteX6" fmla="*/ 2153368 w 2153368"/>
                      <a:gd name="connsiteY6" fmla="*/ 465486 h 846061"/>
                      <a:gd name="connsiteX7" fmla="*/ 1773087 w 2153368"/>
                      <a:gd name="connsiteY7" fmla="*/ 846061 h 846061"/>
                      <a:gd name="connsiteX8" fmla="*/ 1773087 w 2153368"/>
                      <a:gd name="connsiteY8" fmla="*/ 627088 h 846061"/>
                      <a:gd name="connsiteX9" fmla="*/ 1046320 w 2153368"/>
                      <a:gd name="connsiteY9" fmla="*/ 628041 h 846061"/>
                      <a:gd name="connsiteX0" fmla="*/ 0 w 2177126"/>
                      <a:gd name="connsiteY0" fmla="*/ 627088 h 846061"/>
                      <a:gd name="connsiteX1" fmla="*/ 57150 w 2177126"/>
                      <a:gd name="connsiteY1" fmla="*/ 186760 h 846061"/>
                      <a:gd name="connsiteX2" fmla="*/ 1773087 w 2177126"/>
                      <a:gd name="connsiteY2" fmla="*/ 189141 h 846061"/>
                      <a:gd name="connsiteX3" fmla="*/ 1770781 w 2177126"/>
                      <a:gd name="connsiteY3" fmla="*/ 42417 h 846061"/>
                      <a:gd name="connsiteX4" fmla="*/ 1820787 w 2177126"/>
                      <a:gd name="connsiteY4" fmla="*/ 18605 h 846061"/>
                      <a:gd name="connsiteX5" fmla="*/ 2143843 w 2177126"/>
                      <a:gd name="connsiteY5" fmla="*/ 344836 h 846061"/>
                      <a:gd name="connsiteX6" fmla="*/ 2153368 w 2177126"/>
                      <a:gd name="connsiteY6" fmla="*/ 465486 h 846061"/>
                      <a:gd name="connsiteX7" fmla="*/ 1773087 w 2177126"/>
                      <a:gd name="connsiteY7" fmla="*/ 846061 h 846061"/>
                      <a:gd name="connsiteX8" fmla="*/ 1773087 w 2177126"/>
                      <a:gd name="connsiteY8" fmla="*/ 627088 h 846061"/>
                      <a:gd name="connsiteX9" fmla="*/ 1046320 w 2177126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73087 w 2188612"/>
                      <a:gd name="connsiteY8" fmla="*/ 627088 h 846061"/>
                      <a:gd name="connsiteX9" fmla="*/ 1046320 w 2188612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69193 w 2188612"/>
                      <a:gd name="connsiteY8" fmla="*/ 776636 h 846061"/>
                      <a:gd name="connsiteX9" fmla="*/ 1773087 w 2188612"/>
                      <a:gd name="connsiteY9" fmla="*/ 627088 h 846061"/>
                      <a:gd name="connsiteX10" fmla="*/ 1046320 w 2188612"/>
                      <a:gd name="connsiteY10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845393 w 2188612"/>
                      <a:gd name="connsiteY7" fmla="*/ 773461 h 846061"/>
                      <a:gd name="connsiteX8" fmla="*/ 1773087 w 2188612"/>
                      <a:gd name="connsiteY8" fmla="*/ 846061 h 846061"/>
                      <a:gd name="connsiteX9" fmla="*/ 1769193 w 2188612"/>
                      <a:gd name="connsiteY9" fmla="*/ 776636 h 846061"/>
                      <a:gd name="connsiteX10" fmla="*/ 1773087 w 2188612"/>
                      <a:gd name="connsiteY10" fmla="*/ 627088 h 846061"/>
                      <a:gd name="connsiteX11" fmla="*/ 1046320 w 2188612"/>
                      <a:gd name="connsiteY11" fmla="*/ 628041 h 846061"/>
                      <a:gd name="connsiteX0" fmla="*/ 0 w 2188612"/>
                      <a:gd name="connsiteY0" fmla="*/ 627088 h 776636"/>
                      <a:gd name="connsiteX1" fmla="*/ 57150 w 2188612"/>
                      <a:gd name="connsiteY1" fmla="*/ 186760 h 776636"/>
                      <a:gd name="connsiteX2" fmla="*/ 1773087 w 2188612"/>
                      <a:gd name="connsiteY2" fmla="*/ 189141 h 776636"/>
                      <a:gd name="connsiteX3" fmla="*/ 1770781 w 2188612"/>
                      <a:gd name="connsiteY3" fmla="*/ 42417 h 776636"/>
                      <a:gd name="connsiteX4" fmla="*/ 1820787 w 2188612"/>
                      <a:gd name="connsiteY4" fmla="*/ 18605 h 776636"/>
                      <a:gd name="connsiteX5" fmla="*/ 2143843 w 2188612"/>
                      <a:gd name="connsiteY5" fmla="*/ 344836 h 776636"/>
                      <a:gd name="connsiteX6" fmla="*/ 2153368 w 2188612"/>
                      <a:gd name="connsiteY6" fmla="*/ 465486 h 776636"/>
                      <a:gd name="connsiteX7" fmla="*/ 1845393 w 2188612"/>
                      <a:gd name="connsiteY7" fmla="*/ 773461 h 776636"/>
                      <a:gd name="connsiteX8" fmla="*/ 1769193 w 2188612"/>
                      <a:gd name="connsiteY8" fmla="*/ 776636 h 776636"/>
                      <a:gd name="connsiteX9" fmla="*/ 1773087 w 2188612"/>
                      <a:gd name="connsiteY9" fmla="*/ 627088 h 776636"/>
                      <a:gd name="connsiteX10" fmla="*/ 1046320 w 2188612"/>
                      <a:gd name="connsiteY10" fmla="*/ 628041 h 776636"/>
                      <a:gd name="connsiteX0" fmla="*/ 0 w 2188612"/>
                      <a:gd name="connsiteY0" fmla="*/ 627088 h 773461"/>
                      <a:gd name="connsiteX1" fmla="*/ 57150 w 2188612"/>
                      <a:gd name="connsiteY1" fmla="*/ 186760 h 773461"/>
                      <a:gd name="connsiteX2" fmla="*/ 1773087 w 2188612"/>
                      <a:gd name="connsiteY2" fmla="*/ 189141 h 773461"/>
                      <a:gd name="connsiteX3" fmla="*/ 1770781 w 2188612"/>
                      <a:gd name="connsiteY3" fmla="*/ 42417 h 773461"/>
                      <a:gd name="connsiteX4" fmla="*/ 1820787 w 2188612"/>
                      <a:gd name="connsiteY4" fmla="*/ 18605 h 773461"/>
                      <a:gd name="connsiteX5" fmla="*/ 2143843 w 2188612"/>
                      <a:gd name="connsiteY5" fmla="*/ 344836 h 773461"/>
                      <a:gd name="connsiteX6" fmla="*/ 2153368 w 2188612"/>
                      <a:gd name="connsiteY6" fmla="*/ 465486 h 773461"/>
                      <a:gd name="connsiteX7" fmla="*/ 1845393 w 2188612"/>
                      <a:gd name="connsiteY7" fmla="*/ 773461 h 773461"/>
                      <a:gd name="connsiteX8" fmla="*/ 1772368 w 2188612"/>
                      <a:gd name="connsiteY8" fmla="*/ 773461 h 773461"/>
                      <a:gd name="connsiteX9" fmla="*/ 1773087 w 2188612"/>
                      <a:gd name="connsiteY9" fmla="*/ 627088 h 773461"/>
                      <a:gd name="connsiteX10" fmla="*/ 1046320 w 2188612"/>
                      <a:gd name="connsiteY10" fmla="*/ 628041 h 773461"/>
                      <a:gd name="connsiteX0" fmla="*/ 0 w 2188612"/>
                      <a:gd name="connsiteY0" fmla="*/ 627088 h 797449"/>
                      <a:gd name="connsiteX1" fmla="*/ 57150 w 2188612"/>
                      <a:gd name="connsiteY1" fmla="*/ 186760 h 797449"/>
                      <a:gd name="connsiteX2" fmla="*/ 1773087 w 2188612"/>
                      <a:gd name="connsiteY2" fmla="*/ 189141 h 797449"/>
                      <a:gd name="connsiteX3" fmla="*/ 1770781 w 2188612"/>
                      <a:gd name="connsiteY3" fmla="*/ 42417 h 797449"/>
                      <a:gd name="connsiteX4" fmla="*/ 1820787 w 2188612"/>
                      <a:gd name="connsiteY4" fmla="*/ 18605 h 797449"/>
                      <a:gd name="connsiteX5" fmla="*/ 2143843 w 2188612"/>
                      <a:gd name="connsiteY5" fmla="*/ 344836 h 797449"/>
                      <a:gd name="connsiteX6" fmla="*/ 2153368 w 2188612"/>
                      <a:gd name="connsiteY6" fmla="*/ 465486 h 797449"/>
                      <a:gd name="connsiteX7" fmla="*/ 1845393 w 2188612"/>
                      <a:gd name="connsiteY7" fmla="*/ 773461 h 797449"/>
                      <a:gd name="connsiteX8" fmla="*/ 1772368 w 2188612"/>
                      <a:gd name="connsiteY8" fmla="*/ 773461 h 797449"/>
                      <a:gd name="connsiteX9" fmla="*/ 1773087 w 2188612"/>
                      <a:gd name="connsiteY9" fmla="*/ 627088 h 797449"/>
                      <a:gd name="connsiteX10" fmla="*/ 1046320 w 2188612"/>
                      <a:gd name="connsiteY10" fmla="*/ 628041 h 797449"/>
                      <a:gd name="connsiteX0" fmla="*/ 0 w 2188612"/>
                      <a:gd name="connsiteY0" fmla="*/ 627088 h 810456"/>
                      <a:gd name="connsiteX1" fmla="*/ 57150 w 2188612"/>
                      <a:gd name="connsiteY1" fmla="*/ 186760 h 810456"/>
                      <a:gd name="connsiteX2" fmla="*/ 1773087 w 2188612"/>
                      <a:gd name="connsiteY2" fmla="*/ 189141 h 810456"/>
                      <a:gd name="connsiteX3" fmla="*/ 1770781 w 2188612"/>
                      <a:gd name="connsiteY3" fmla="*/ 42417 h 810456"/>
                      <a:gd name="connsiteX4" fmla="*/ 1820787 w 2188612"/>
                      <a:gd name="connsiteY4" fmla="*/ 18605 h 810456"/>
                      <a:gd name="connsiteX5" fmla="*/ 2143843 w 2188612"/>
                      <a:gd name="connsiteY5" fmla="*/ 344836 h 810456"/>
                      <a:gd name="connsiteX6" fmla="*/ 2153368 w 2188612"/>
                      <a:gd name="connsiteY6" fmla="*/ 465486 h 810456"/>
                      <a:gd name="connsiteX7" fmla="*/ 1845393 w 2188612"/>
                      <a:gd name="connsiteY7" fmla="*/ 773461 h 810456"/>
                      <a:gd name="connsiteX8" fmla="*/ 1772368 w 2188612"/>
                      <a:gd name="connsiteY8" fmla="*/ 773461 h 810456"/>
                      <a:gd name="connsiteX9" fmla="*/ 1773087 w 2188612"/>
                      <a:gd name="connsiteY9" fmla="*/ 627088 h 810456"/>
                      <a:gd name="connsiteX10" fmla="*/ 1046320 w 2188612"/>
                      <a:gd name="connsiteY10" fmla="*/ 628041 h 810456"/>
                      <a:gd name="connsiteX0" fmla="*/ 0 w 2131462"/>
                      <a:gd name="connsiteY0" fmla="*/ 186760 h 810456"/>
                      <a:gd name="connsiteX1" fmla="*/ 1715937 w 2131462"/>
                      <a:gd name="connsiteY1" fmla="*/ 189141 h 810456"/>
                      <a:gd name="connsiteX2" fmla="*/ 1713631 w 2131462"/>
                      <a:gd name="connsiteY2" fmla="*/ 42417 h 810456"/>
                      <a:gd name="connsiteX3" fmla="*/ 1763637 w 2131462"/>
                      <a:gd name="connsiteY3" fmla="*/ 18605 h 810456"/>
                      <a:gd name="connsiteX4" fmla="*/ 2086693 w 2131462"/>
                      <a:gd name="connsiteY4" fmla="*/ 344836 h 810456"/>
                      <a:gd name="connsiteX5" fmla="*/ 2096218 w 2131462"/>
                      <a:gd name="connsiteY5" fmla="*/ 465486 h 810456"/>
                      <a:gd name="connsiteX6" fmla="*/ 1788243 w 2131462"/>
                      <a:gd name="connsiteY6" fmla="*/ 773461 h 810456"/>
                      <a:gd name="connsiteX7" fmla="*/ 1715218 w 2131462"/>
                      <a:gd name="connsiteY7" fmla="*/ 773461 h 810456"/>
                      <a:gd name="connsiteX8" fmla="*/ 1715937 w 2131462"/>
                      <a:gd name="connsiteY8" fmla="*/ 627088 h 810456"/>
                      <a:gd name="connsiteX9" fmla="*/ 989170 w 2131462"/>
                      <a:gd name="connsiteY9" fmla="*/ 628041 h 810456"/>
                      <a:gd name="connsiteX0" fmla="*/ 0 w 1988587"/>
                      <a:gd name="connsiteY0" fmla="*/ 186760 h 810456"/>
                      <a:gd name="connsiteX1" fmla="*/ 1573062 w 1988587"/>
                      <a:gd name="connsiteY1" fmla="*/ 189141 h 810456"/>
                      <a:gd name="connsiteX2" fmla="*/ 1570756 w 1988587"/>
                      <a:gd name="connsiteY2" fmla="*/ 42417 h 810456"/>
                      <a:gd name="connsiteX3" fmla="*/ 1620762 w 1988587"/>
                      <a:gd name="connsiteY3" fmla="*/ 18605 h 810456"/>
                      <a:gd name="connsiteX4" fmla="*/ 1943818 w 1988587"/>
                      <a:gd name="connsiteY4" fmla="*/ 344836 h 810456"/>
                      <a:gd name="connsiteX5" fmla="*/ 1953343 w 1988587"/>
                      <a:gd name="connsiteY5" fmla="*/ 465486 h 810456"/>
                      <a:gd name="connsiteX6" fmla="*/ 1645368 w 1988587"/>
                      <a:gd name="connsiteY6" fmla="*/ 773461 h 810456"/>
                      <a:gd name="connsiteX7" fmla="*/ 1572343 w 1988587"/>
                      <a:gd name="connsiteY7" fmla="*/ 773461 h 810456"/>
                      <a:gd name="connsiteX8" fmla="*/ 1573062 w 1988587"/>
                      <a:gd name="connsiteY8" fmla="*/ 627088 h 810456"/>
                      <a:gd name="connsiteX9" fmla="*/ 846295 w 1988587"/>
                      <a:gd name="connsiteY9" fmla="*/ 628041 h 81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88587" h="810456">
                        <a:moveTo>
                          <a:pt x="0" y="186760"/>
                        </a:moveTo>
                        <a:lnTo>
                          <a:pt x="1573062" y="189141"/>
                        </a:lnTo>
                        <a:cubicBezTo>
                          <a:pt x="1572293" y="140233"/>
                          <a:pt x="1571525" y="91325"/>
                          <a:pt x="1570756" y="42417"/>
                        </a:cubicBezTo>
                        <a:cubicBezTo>
                          <a:pt x="1566800" y="-2675"/>
                          <a:pt x="1585487" y="-13769"/>
                          <a:pt x="1620762" y="18605"/>
                        </a:cubicBezTo>
                        <a:lnTo>
                          <a:pt x="1943818" y="344836"/>
                        </a:lnTo>
                        <a:cubicBezTo>
                          <a:pt x="1991443" y="388228"/>
                          <a:pt x="2010493" y="409394"/>
                          <a:pt x="1953343" y="465486"/>
                        </a:cubicBezTo>
                        <a:lnTo>
                          <a:pt x="1645368" y="773461"/>
                        </a:lnTo>
                        <a:cubicBezTo>
                          <a:pt x="1605151" y="817911"/>
                          <a:pt x="1577635" y="827436"/>
                          <a:pt x="1572343" y="773461"/>
                        </a:cubicBezTo>
                        <a:cubicBezTo>
                          <a:pt x="1572583" y="724670"/>
                          <a:pt x="1572822" y="675879"/>
                          <a:pt x="1573062" y="627088"/>
                        </a:cubicBezTo>
                        <a:lnTo>
                          <a:pt x="846295" y="628041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" name="Rectangle: Rounded Corners 12">
                    <a:extLst>
                      <a:ext uri="{FF2B5EF4-FFF2-40B4-BE49-F238E27FC236}">
                        <a16:creationId xmlns:a16="http://schemas.microsoft.com/office/drawing/2014/main" id="{B3146138-91C5-2162-B911-4CEDDDA58F18}"/>
                      </a:ext>
                    </a:extLst>
                  </p:cNvPr>
                  <p:cNvSpPr/>
                  <p:nvPr/>
                </p:nvSpPr>
                <p:spPr>
                  <a:xfrm>
                    <a:off x="848455" y="4488413"/>
                    <a:ext cx="2275832" cy="555868"/>
                  </a:xfrm>
                  <a:custGeom>
                    <a:avLst/>
                    <a:gdLst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7" fmla="*/ 0 w 2275171"/>
                      <a:gd name="connsiteY7" fmla="*/ 375311 h 396081"/>
                      <a:gd name="connsiteX8" fmla="*/ 0 w 2275171"/>
                      <a:gd name="connsiteY8" fmla="*/ 20770 h 396081"/>
                      <a:gd name="connsiteX0" fmla="*/ 0 w 2275171"/>
                      <a:gd name="connsiteY0" fmla="*/ 375311 h 466751"/>
                      <a:gd name="connsiteX1" fmla="*/ 0 w 2275171"/>
                      <a:gd name="connsiteY1" fmla="*/ 20770 h 466751"/>
                      <a:gd name="connsiteX2" fmla="*/ 20770 w 2275171"/>
                      <a:gd name="connsiteY2" fmla="*/ 0 h 466751"/>
                      <a:gd name="connsiteX3" fmla="*/ 2254401 w 2275171"/>
                      <a:gd name="connsiteY3" fmla="*/ 0 h 466751"/>
                      <a:gd name="connsiteX4" fmla="*/ 2275171 w 2275171"/>
                      <a:gd name="connsiteY4" fmla="*/ 20770 h 466751"/>
                      <a:gd name="connsiteX5" fmla="*/ 2275171 w 2275171"/>
                      <a:gd name="connsiteY5" fmla="*/ 375311 h 466751"/>
                      <a:gd name="connsiteX6" fmla="*/ 2254401 w 2275171"/>
                      <a:gd name="connsiteY6" fmla="*/ 396081 h 466751"/>
                      <a:gd name="connsiteX7" fmla="*/ 20770 w 2275171"/>
                      <a:gd name="connsiteY7" fmla="*/ 396081 h 466751"/>
                      <a:gd name="connsiteX8" fmla="*/ 91440 w 2275171"/>
                      <a:gd name="connsiteY8" fmla="*/ 466751 h 466751"/>
                      <a:gd name="connsiteX0" fmla="*/ 0 w 2275171"/>
                      <a:gd name="connsiteY0" fmla="*/ 375311 h 396081"/>
                      <a:gd name="connsiteX1" fmla="*/ 0 w 2275171"/>
                      <a:gd name="connsiteY1" fmla="*/ 20770 h 396081"/>
                      <a:gd name="connsiteX2" fmla="*/ 20770 w 2275171"/>
                      <a:gd name="connsiteY2" fmla="*/ 0 h 396081"/>
                      <a:gd name="connsiteX3" fmla="*/ 2254401 w 2275171"/>
                      <a:gd name="connsiteY3" fmla="*/ 0 h 396081"/>
                      <a:gd name="connsiteX4" fmla="*/ 2275171 w 2275171"/>
                      <a:gd name="connsiteY4" fmla="*/ 20770 h 396081"/>
                      <a:gd name="connsiteX5" fmla="*/ 2275171 w 2275171"/>
                      <a:gd name="connsiteY5" fmla="*/ 375311 h 396081"/>
                      <a:gd name="connsiteX6" fmla="*/ 2254401 w 2275171"/>
                      <a:gd name="connsiteY6" fmla="*/ 396081 h 396081"/>
                      <a:gd name="connsiteX7" fmla="*/ 20770 w 2275171"/>
                      <a:gd name="connsiteY7" fmla="*/ 396081 h 396081"/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0 w 2254401"/>
                      <a:gd name="connsiteY5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88937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96081 h 396081"/>
                      <a:gd name="connsiteX0" fmla="*/ 0 w 2275832"/>
                      <a:gd name="connsiteY0" fmla="*/ 0 h 398462"/>
                      <a:gd name="connsiteX1" fmla="*/ 2255062 w 2275832"/>
                      <a:gd name="connsiteY1" fmla="*/ 2381 h 398462"/>
                      <a:gd name="connsiteX2" fmla="*/ 2275832 w 2275832"/>
                      <a:gd name="connsiteY2" fmla="*/ 23151 h 398462"/>
                      <a:gd name="connsiteX3" fmla="*/ 2275832 w 2275832"/>
                      <a:gd name="connsiteY3" fmla="*/ 377692 h 398462"/>
                      <a:gd name="connsiteX4" fmla="*/ 2255062 w 2275832"/>
                      <a:gd name="connsiteY4" fmla="*/ 398462 h 398462"/>
                      <a:gd name="connsiteX5" fmla="*/ 654844 w 2275832"/>
                      <a:gd name="connsiteY5" fmla="*/ 398462 h 398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75832" h="398462">
                        <a:moveTo>
                          <a:pt x="0" y="0"/>
                        </a:moveTo>
                        <a:lnTo>
                          <a:pt x="2255062" y="2381"/>
                        </a:lnTo>
                        <a:cubicBezTo>
                          <a:pt x="2266533" y="2381"/>
                          <a:pt x="2275832" y="11680"/>
                          <a:pt x="2275832" y="23151"/>
                        </a:cubicBezTo>
                        <a:lnTo>
                          <a:pt x="2275832" y="377692"/>
                        </a:lnTo>
                        <a:cubicBezTo>
                          <a:pt x="2275832" y="389163"/>
                          <a:pt x="2266533" y="398462"/>
                          <a:pt x="2255062" y="398462"/>
                        </a:cubicBezTo>
                        <a:lnTo>
                          <a:pt x="654844" y="398462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C4D08BF-31EA-E0FA-FDC1-C87591E6F3ED}"/>
                  </a:ext>
                </a:extLst>
              </p:cNvPr>
              <p:cNvGrpSpPr/>
              <p:nvPr/>
            </p:nvGrpSpPr>
            <p:grpSpPr>
              <a:xfrm>
                <a:off x="3507704" y="1278957"/>
                <a:ext cx="2351124" cy="3766435"/>
                <a:chOff x="3647149" y="1278957"/>
                <a:chExt cx="2351124" cy="3766435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87E3EF8D-4310-7F03-902D-A731A36B6C9E}"/>
                    </a:ext>
                  </a:extLst>
                </p:cNvPr>
                <p:cNvGrpSpPr/>
                <p:nvPr/>
              </p:nvGrpSpPr>
              <p:grpSpPr>
                <a:xfrm>
                  <a:off x="3692063" y="1451610"/>
                  <a:ext cx="2306210" cy="3552684"/>
                  <a:chOff x="3692063" y="1451610"/>
                  <a:chExt cx="2306210" cy="3552684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E2B3E97A-17A3-6D1C-01FF-BB298A15FC3A}"/>
                      </a:ext>
                    </a:extLst>
                  </p:cNvPr>
                  <p:cNvGrpSpPr/>
                  <p:nvPr/>
                </p:nvGrpSpPr>
                <p:grpSpPr>
                  <a:xfrm>
                    <a:off x="3692063" y="1451610"/>
                    <a:ext cx="2306210" cy="2612813"/>
                    <a:chOff x="3692063" y="1451610"/>
                    <a:chExt cx="2306210" cy="2612813"/>
                  </a:xfrm>
                </p:grpSpPr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BEC03EFF-C49F-3F3E-79EC-A534122B45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92063" y="1451610"/>
                      <a:ext cx="2306210" cy="2612813"/>
                      <a:chOff x="3692063" y="1451610"/>
                      <a:chExt cx="2306210" cy="2612813"/>
                    </a:xfrm>
                  </p:grpSpPr>
                  <p:sp>
                    <p:nvSpPr>
                      <p:cNvPr id="48" name="TextBox 47">
                        <a:extLst>
                          <a:ext uri="{FF2B5EF4-FFF2-40B4-BE49-F238E27FC236}">
                            <a16:creationId xmlns:a16="http://schemas.microsoft.com/office/drawing/2014/main" id="{F56808D5-CB70-8C07-4CB8-96E237E2BDC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692063" y="1451610"/>
                        <a:ext cx="1077539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Analysis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the Business</a:t>
                        </a:r>
                      </a:p>
                    </p:txBody>
                  </p:sp>
                  <p:sp>
                    <p:nvSpPr>
                      <p:cNvPr id="49" name="TextBox 48">
                        <a:extLst>
                          <a:ext uri="{FF2B5EF4-FFF2-40B4-BE49-F238E27FC236}">
                            <a16:creationId xmlns:a16="http://schemas.microsoft.com/office/drawing/2014/main" id="{F5BBFA59-FC69-7B87-4643-C447F3F19B3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692063" y="2285034"/>
                        <a:ext cx="1184940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Perform a clear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data analysis</a:t>
                        </a:r>
                      </a:p>
                    </p:txBody>
                  </p:sp>
                  <p:sp>
                    <p:nvSpPr>
                      <p:cNvPr id="50" name="Rectangle 49">
                        <a:extLst>
                          <a:ext uri="{FF2B5EF4-FFF2-40B4-BE49-F238E27FC236}">
                            <a16:creationId xmlns:a16="http://schemas.microsoft.com/office/drawing/2014/main" id="{757F903F-5B0A-2A6C-1A01-77C1746AF8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692063" y="2894872"/>
                        <a:ext cx="2306210" cy="1169551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Identify and understand factors causing distress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Data driven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opportunities assessment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Initiate communication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with stakeholders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Add text here</a:t>
                        </a:r>
                      </a:p>
                    </p:txBody>
                  </p:sp>
                </p:grpSp>
                <p:sp>
                  <p:nvSpPr>
                    <p:cNvPr id="47" name="TextBox 46">
                      <a:extLst>
                        <a:ext uri="{FF2B5EF4-FFF2-40B4-BE49-F238E27FC236}">
                          <a16:creationId xmlns:a16="http://schemas.microsoft.com/office/drawing/2014/main" id="{202B38D6-6842-BDB0-EEF0-1EE6A6E74D3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47538" y="1528554"/>
                      <a:ext cx="43633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2A5F5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02.</a:t>
                      </a:r>
                    </a:p>
                  </p:txBody>
                </p:sp>
              </p:grpSp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D61663A7-E858-8914-FBAD-F55A2D174046}"/>
                      </a:ext>
                    </a:extLst>
                  </p:cNvPr>
                  <p:cNvSpPr/>
                  <p:nvPr/>
                </p:nvSpPr>
                <p:spPr>
                  <a:xfrm>
                    <a:off x="4590632" y="4538095"/>
                    <a:ext cx="408430" cy="466199"/>
                  </a:xfrm>
                  <a:custGeom>
                    <a:avLst/>
                    <a:gdLst>
                      <a:gd name="connsiteX0" fmla="*/ 533995 w 1311297"/>
                      <a:gd name="connsiteY0" fmla="*/ 1354927 h 1496766"/>
                      <a:gd name="connsiteX1" fmla="*/ 1032016 w 1311297"/>
                      <a:gd name="connsiteY1" fmla="*/ 1354927 h 1496766"/>
                      <a:gd name="connsiteX2" fmla="*/ 1032016 w 1311297"/>
                      <a:gd name="connsiteY2" fmla="*/ 1383923 h 1496766"/>
                      <a:gd name="connsiteX3" fmla="*/ 533995 w 1311297"/>
                      <a:gd name="connsiteY3" fmla="*/ 1383923 h 1496766"/>
                      <a:gd name="connsiteX4" fmla="*/ 912596 w 1311297"/>
                      <a:gd name="connsiteY4" fmla="*/ 1268310 h 1496766"/>
                      <a:gd name="connsiteX5" fmla="*/ 912596 w 1311297"/>
                      <a:gd name="connsiteY5" fmla="*/ 1336474 h 1496766"/>
                      <a:gd name="connsiteX6" fmla="*/ 853079 w 1311297"/>
                      <a:gd name="connsiteY6" fmla="*/ 1336480 h 1496766"/>
                      <a:gd name="connsiteX7" fmla="*/ 853079 w 1311297"/>
                      <a:gd name="connsiteY7" fmla="*/ 1269076 h 1496766"/>
                      <a:gd name="connsiteX8" fmla="*/ 880041 w 1311297"/>
                      <a:gd name="connsiteY8" fmla="*/ 1270598 h 1496766"/>
                      <a:gd name="connsiteX9" fmla="*/ 912596 w 1311297"/>
                      <a:gd name="connsiteY9" fmla="*/ 1268310 h 1496766"/>
                      <a:gd name="connsiteX10" fmla="*/ 753374 w 1311297"/>
                      <a:gd name="connsiteY10" fmla="*/ 1231560 h 1496766"/>
                      <a:gd name="connsiteX11" fmla="*/ 812891 w 1311297"/>
                      <a:gd name="connsiteY11" fmla="*/ 1260424 h 1496766"/>
                      <a:gd name="connsiteX12" fmla="*/ 812891 w 1311297"/>
                      <a:gd name="connsiteY12" fmla="*/ 1336729 h 1496766"/>
                      <a:gd name="connsiteX13" fmla="*/ 753374 w 1311297"/>
                      <a:gd name="connsiteY13" fmla="*/ 1336729 h 1496766"/>
                      <a:gd name="connsiteX14" fmla="*/ 1011799 w 1311297"/>
                      <a:gd name="connsiteY14" fmla="*/ 1228640 h 1496766"/>
                      <a:gd name="connsiteX15" fmla="*/ 1011799 w 1311297"/>
                      <a:gd name="connsiteY15" fmla="*/ 1336360 h 1496766"/>
                      <a:gd name="connsiteX16" fmla="*/ 952917 w 1311297"/>
                      <a:gd name="connsiteY16" fmla="*/ 1336360 h 1496766"/>
                      <a:gd name="connsiteX17" fmla="*/ 952917 w 1311297"/>
                      <a:gd name="connsiteY17" fmla="*/ 1258782 h 1496766"/>
                      <a:gd name="connsiteX18" fmla="*/ 1011799 w 1311297"/>
                      <a:gd name="connsiteY18" fmla="*/ 1228640 h 1496766"/>
                      <a:gd name="connsiteX19" fmla="*/ 553706 w 1311297"/>
                      <a:gd name="connsiteY19" fmla="*/ 1140879 h 1496766"/>
                      <a:gd name="connsiteX20" fmla="*/ 613223 w 1311297"/>
                      <a:gd name="connsiteY20" fmla="*/ 1140879 h 1496766"/>
                      <a:gd name="connsiteX21" fmla="*/ 613223 w 1311297"/>
                      <a:gd name="connsiteY21" fmla="*/ 1336353 h 1496766"/>
                      <a:gd name="connsiteX22" fmla="*/ 553706 w 1311297"/>
                      <a:gd name="connsiteY22" fmla="*/ 1336353 h 1496766"/>
                      <a:gd name="connsiteX23" fmla="*/ 653537 w 1311297"/>
                      <a:gd name="connsiteY23" fmla="*/ 1087736 h 1496766"/>
                      <a:gd name="connsiteX24" fmla="*/ 660408 w 1311297"/>
                      <a:gd name="connsiteY24" fmla="*/ 1087736 h 1496766"/>
                      <a:gd name="connsiteX25" fmla="*/ 691690 w 1311297"/>
                      <a:gd name="connsiteY25" fmla="*/ 1167222 h 1496766"/>
                      <a:gd name="connsiteX26" fmla="*/ 691690 w 1311297"/>
                      <a:gd name="connsiteY26" fmla="*/ 1167216 h 1496766"/>
                      <a:gd name="connsiteX27" fmla="*/ 713185 w 1311297"/>
                      <a:gd name="connsiteY27" fmla="*/ 1195960 h 1496766"/>
                      <a:gd name="connsiteX28" fmla="*/ 713185 w 1311297"/>
                      <a:gd name="connsiteY28" fmla="*/ 1335854 h 1496766"/>
                      <a:gd name="connsiteX29" fmla="*/ 653537 w 1311297"/>
                      <a:gd name="connsiteY29" fmla="*/ 1335854 h 1496766"/>
                      <a:gd name="connsiteX30" fmla="*/ 952404 w 1311297"/>
                      <a:gd name="connsiteY30" fmla="*/ 1067641 h 1496766"/>
                      <a:gd name="connsiteX31" fmla="*/ 1011796 w 1311297"/>
                      <a:gd name="connsiteY31" fmla="*/ 1067641 h 1496766"/>
                      <a:gd name="connsiteX32" fmla="*/ 1011796 w 1311297"/>
                      <a:gd name="connsiteY32" fmla="*/ 1090913 h 1496766"/>
                      <a:gd name="connsiteX33" fmla="*/ 995008 w 1311297"/>
                      <a:gd name="connsiteY33" fmla="*/ 1124110 h 1496766"/>
                      <a:gd name="connsiteX34" fmla="*/ 994248 w 1311297"/>
                      <a:gd name="connsiteY34" fmla="*/ 1125257 h 1496766"/>
                      <a:gd name="connsiteX35" fmla="*/ 994248 w 1311297"/>
                      <a:gd name="connsiteY35" fmla="*/ 1125251 h 1496766"/>
                      <a:gd name="connsiteX36" fmla="*/ 952404 w 1311297"/>
                      <a:gd name="connsiteY36" fmla="*/ 1164170 h 1496766"/>
                      <a:gd name="connsiteX37" fmla="*/ 853082 w 1311297"/>
                      <a:gd name="connsiteY37" fmla="*/ 1037874 h 1496766"/>
                      <a:gd name="connsiteX38" fmla="*/ 912599 w 1311297"/>
                      <a:gd name="connsiteY38" fmla="*/ 1037874 h 1496766"/>
                      <a:gd name="connsiteX39" fmla="*/ 912599 w 1311297"/>
                      <a:gd name="connsiteY39" fmla="*/ 1180568 h 1496766"/>
                      <a:gd name="connsiteX40" fmla="*/ 853082 w 1311297"/>
                      <a:gd name="connsiteY40" fmla="*/ 1181459 h 1496766"/>
                      <a:gd name="connsiteX41" fmla="*/ 812892 w 1311297"/>
                      <a:gd name="connsiteY41" fmla="*/ 996028 h 1496766"/>
                      <a:gd name="connsiteX42" fmla="*/ 812892 w 1311297"/>
                      <a:gd name="connsiteY42" fmla="*/ 1166576 h 1496766"/>
                      <a:gd name="connsiteX43" fmla="*/ 802338 w 1311297"/>
                      <a:gd name="connsiteY43" fmla="*/ 1159961 h 1496766"/>
                      <a:gd name="connsiteX44" fmla="*/ 753374 w 1311297"/>
                      <a:gd name="connsiteY44" fmla="*/ 1100319 h 1496766"/>
                      <a:gd name="connsiteX45" fmla="*/ 753374 w 1311297"/>
                      <a:gd name="connsiteY45" fmla="*/ 996034 h 1496766"/>
                      <a:gd name="connsiteX46" fmla="*/ 503870 w 1311297"/>
                      <a:gd name="connsiteY46" fmla="*/ 914217 h 1496766"/>
                      <a:gd name="connsiteX47" fmla="*/ 541143 w 1311297"/>
                      <a:gd name="connsiteY47" fmla="*/ 914217 h 1496766"/>
                      <a:gd name="connsiteX48" fmla="*/ 541143 w 1311297"/>
                      <a:gd name="connsiteY48" fmla="*/ 948099 h 1496766"/>
                      <a:gd name="connsiteX49" fmla="*/ 503870 w 1311297"/>
                      <a:gd name="connsiteY49" fmla="*/ 948099 h 1496766"/>
                      <a:gd name="connsiteX50" fmla="*/ 315425 w 1311297"/>
                      <a:gd name="connsiteY50" fmla="*/ 914217 h 1496766"/>
                      <a:gd name="connsiteX51" fmla="*/ 468974 w 1311297"/>
                      <a:gd name="connsiteY51" fmla="*/ 914217 h 1496766"/>
                      <a:gd name="connsiteX52" fmla="*/ 468446 w 1311297"/>
                      <a:gd name="connsiteY52" fmla="*/ 948099 h 1496766"/>
                      <a:gd name="connsiteX53" fmla="*/ 315425 w 1311297"/>
                      <a:gd name="connsiteY53" fmla="*/ 948099 h 1496766"/>
                      <a:gd name="connsiteX54" fmla="*/ 883458 w 1311297"/>
                      <a:gd name="connsiteY54" fmla="*/ 886781 h 1496766"/>
                      <a:gd name="connsiteX55" fmla="*/ 852171 w 1311297"/>
                      <a:gd name="connsiteY55" fmla="*/ 889446 h 1496766"/>
                      <a:gd name="connsiteX56" fmla="*/ 749851 w 1311297"/>
                      <a:gd name="connsiteY56" fmla="*/ 955923 h 1496766"/>
                      <a:gd name="connsiteX57" fmla="*/ 724473 w 1311297"/>
                      <a:gd name="connsiteY57" fmla="*/ 1075276 h 1496766"/>
                      <a:gd name="connsiteX58" fmla="*/ 790893 w 1311297"/>
                      <a:gd name="connsiteY58" fmla="*/ 1177636 h 1496766"/>
                      <a:gd name="connsiteX59" fmla="*/ 853341 w 1311297"/>
                      <a:gd name="connsiteY59" fmla="*/ 1203072 h 1496766"/>
                      <a:gd name="connsiteX60" fmla="*/ 953175 w 1311297"/>
                      <a:gd name="connsiteY60" fmla="*/ 1188447 h 1496766"/>
                      <a:gd name="connsiteX61" fmla="*/ 1011801 w 1311297"/>
                      <a:gd name="connsiteY61" fmla="*/ 1137577 h 1496766"/>
                      <a:gd name="connsiteX62" fmla="*/ 1012561 w 1311297"/>
                      <a:gd name="connsiteY62" fmla="*/ 1135793 h 1496766"/>
                      <a:gd name="connsiteX63" fmla="*/ 1012815 w 1311297"/>
                      <a:gd name="connsiteY63" fmla="*/ 1136429 h 1496766"/>
                      <a:gd name="connsiteX64" fmla="*/ 1038069 w 1311297"/>
                      <a:gd name="connsiteY64" fmla="*/ 1017054 h 1496766"/>
                      <a:gd name="connsiteX65" fmla="*/ 971540 w 1311297"/>
                      <a:gd name="connsiteY65" fmla="*/ 914762 h 1496766"/>
                      <a:gd name="connsiteX66" fmla="*/ 883458 w 1311297"/>
                      <a:gd name="connsiteY66" fmla="*/ 886781 h 1496766"/>
                      <a:gd name="connsiteX67" fmla="*/ 884723 w 1311297"/>
                      <a:gd name="connsiteY67" fmla="*/ 840302 h 1496766"/>
                      <a:gd name="connsiteX68" fmla="*/ 997175 w 1311297"/>
                      <a:gd name="connsiteY68" fmla="*/ 876353 h 1496766"/>
                      <a:gd name="connsiteX69" fmla="*/ 997047 w 1311297"/>
                      <a:gd name="connsiteY69" fmla="*/ 876349 h 1496766"/>
                      <a:gd name="connsiteX70" fmla="*/ 1082630 w 1311297"/>
                      <a:gd name="connsiteY70" fmla="*/ 1008010 h 1496766"/>
                      <a:gd name="connsiteX71" fmla="*/ 1049951 w 1311297"/>
                      <a:gd name="connsiteY71" fmla="*/ 1161610 h 1496766"/>
                      <a:gd name="connsiteX72" fmla="*/ 1021591 w 1311297"/>
                      <a:gd name="connsiteY72" fmla="*/ 1194165 h 1496766"/>
                      <a:gd name="connsiteX73" fmla="*/ 1011798 w 1311297"/>
                      <a:gd name="connsiteY73" fmla="*/ 1202686 h 1496766"/>
                      <a:gd name="connsiteX74" fmla="*/ 952916 w 1311297"/>
                      <a:gd name="connsiteY74" fmla="*/ 1237530 h 1496766"/>
                      <a:gd name="connsiteX75" fmla="*/ 853082 w 1311297"/>
                      <a:gd name="connsiteY75" fmla="*/ 1248851 h 1496766"/>
                      <a:gd name="connsiteX76" fmla="*/ 812891 w 1311297"/>
                      <a:gd name="connsiteY76" fmla="*/ 1239313 h 1496766"/>
                      <a:gd name="connsiteX77" fmla="*/ 764820 w 1311297"/>
                      <a:gd name="connsiteY77" fmla="*/ 1215025 h 1496766"/>
                      <a:gd name="connsiteX78" fmla="*/ 753249 w 1311297"/>
                      <a:gd name="connsiteY78" fmla="*/ 1206502 h 1496766"/>
                      <a:gd name="connsiteX79" fmla="*/ 713059 w 1311297"/>
                      <a:gd name="connsiteY79" fmla="*/ 1163006 h 1496766"/>
                      <a:gd name="connsiteX80" fmla="*/ 681140 w 1311297"/>
                      <a:gd name="connsiteY80" fmla="*/ 1087717 h 1496766"/>
                      <a:gd name="connsiteX81" fmla="*/ 711787 w 1311297"/>
                      <a:gd name="connsiteY81" fmla="*/ 929132 h 1496766"/>
                      <a:gd name="connsiteX82" fmla="*/ 711793 w 1311297"/>
                      <a:gd name="connsiteY82" fmla="*/ 929132 h 1496766"/>
                      <a:gd name="connsiteX83" fmla="*/ 713189 w 1311297"/>
                      <a:gd name="connsiteY83" fmla="*/ 927224 h 1496766"/>
                      <a:gd name="connsiteX84" fmla="*/ 844738 w 1311297"/>
                      <a:gd name="connsiteY84" fmla="*/ 843486 h 1496766"/>
                      <a:gd name="connsiteX85" fmla="*/ 884723 w 1311297"/>
                      <a:gd name="connsiteY85" fmla="*/ 840302 h 1496766"/>
                      <a:gd name="connsiteX86" fmla="*/ 503850 w 1311297"/>
                      <a:gd name="connsiteY86" fmla="*/ 826797 h 1496766"/>
                      <a:gd name="connsiteX87" fmla="*/ 541122 w 1311297"/>
                      <a:gd name="connsiteY87" fmla="*/ 826797 h 1496766"/>
                      <a:gd name="connsiteX88" fmla="*/ 540678 w 1311297"/>
                      <a:gd name="connsiteY88" fmla="*/ 860680 h 1496766"/>
                      <a:gd name="connsiteX89" fmla="*/ 503850 w 1311297"/>
                      <a:gd name="connsiteY89" fmla="*/ 860680 h 1496766"/>
                      <a:gd name="connsiteX90" fmla="*/ 315400 w 1311297"/>
                      <a:gd name="connsiteY90" fmla="*/ 826797 h 1496766"/>
                      <a:gd name="connsiteX91" fmla="*/ 468949 w 1311297"/>
                      <a:gd name="connsiteY91" fmla="*/ 826797 h 1496766"/>
                      <a:gd name="connsiteX92" fmla="*/ 467895 w 1311297"/>
                      <a:gd name="connsiteY92" fmla="*/ 860680 h 1496766"/>
                      <a:gd name="connsiteX93" fmla="*/ 315400 w 1311297"/>
                      <a:gd name="connsiteY93" fmla="*/ 860680 h 1496766"/>
                      <a:gd name="connsiteX94" fmla="*/ 503850 w 1311297"/>
                      <a:gd name="connsiteY94" fmla="*/ 738249 h 1496766"/>
                      <a:gd name="connsiteX95" fmla="*/ 541122 w 1311297"/>
                      <a:gd name="connsiteY95" fmla="*/ 738249 h 1496766"/>
                      <a:gd name="connsiteX96" fmla="*/ 540678 w 1311297"/>
                      <a:gd name="connsiteY96" fmla="*/ 772132 h 1496766"/>
                      <a:gd name="connsiteX97" fmla="*/ 503850 w 1311297"/>
                      <a:gd name="connsiteY97" fmla="*/ 772132 h 1496766"/>
                      <a:gd name="connsiteX98" fmla="*/ 315400 w 1311297"/>
                      <a:gd name="connsiteY98" fmla="*/ 738249 h 1496766"/>
                      <a:gd name="connsiteX99" fmla="*/ 468949 w 1311297"/>
                      <a:gd name="connsiteY99" fmla="*/ 738249 h 1496766"/>
                      <a:gd name="connsiteX100" fmla="*/ 467895 w 1311297"/>
                      <a:gd name="connsiteY100" fmla="*/ 772132 h 1496766"/>
                      <a:gd name="connsiteX101" fmla="*/ 315400 w 1311297"/>
                      <a:gd name="connsiteY101" fmla="*/ 772132 h 1496766"/>
                      <a:gd name="connsiteX102" fmla="*/ 303965 w 1311297"/>
                      <a:gd name="connsiteY102" fmla="*/ 285267 h 1496766"/>
                      <a:gd name="connsiteX103" fmla="*/ 307807 w 1311297"/>
                      <a:gd name="connsiteY103" fmla="*/ 286592 h 1496766"/>
                      <a:gd name="connsiteX104" fmla="*/ 331734 w 1311297"/>
                      <a:gd name="connsiteY104" fmla="*/ 307184 h 1496766"/>
                      <a:gd name="connsiteX105" fmla="*/ 331734 w 1311297"/>
                      <a:gd name="connsiteY105" fmla="*/ 313715 h 1496766"/>
                      <a:gd name="connsiteX106" fmla="*/ 324117 w 1311297"/>
                      <a:gd name="connsiteY106" fmla="*/ 313715 h 1496766"/>
                      <a:gd name="connsiteX107" fmla="*/ 309244 w 1311297"/>
                      <a:gd name="connsiteY107" fmla="*/ 300963 h 1496766"/>
                      <a:gd name="connsiteX108" fmla="*/ 309244 w 1311297"/>
                      <a:gd name="connsiteY108" fmla="*/ 361302 h 1496766"/>
                      <a:gd name="connsiteX109" fmla="*/ 317919 w 1311297"/>
                      <a:gd name="connsiteY109" fmla="*/ 361302 h 1496766"/>
                      <a:gd name="connsiteX110" fmla="*/ 323296 w 1311297"/>
                      <a:gd name="connsiteY110" fmla="*/ 365912 h 1496766"/>
                      <a:gd name="connsiteX111" fmla="*/ 317919 w 1311297"/>
                      <a:gd name="connsiteY111" fmla="*/ 370522 h 1496766"/>
                      <a:gd name="connsiteX112" fmla="*/ 309244 w 1311297"/>
                      <a:gd name="connsiteY112" fmla="*/ 370522 h 1496766"/>
                      <a:gd name="connsiteX113" fmla="*/ 309244 w 1311297"/>
                      <a:gd name="connsiteY113" fmla="*/ 399721 h 1496766"/>
                      <a:gd name="connsiteX114" fmla="*/ 317919 w 1311297"/>
                      <a:gd name="connsiteY114" fmla="*/ 399721 h 1496766"/>
                      <a:gd name="connsiteX115" fmla="*/ 323296 w 1311297"/>
                      <a:gd name="connsiteY115" fmla="*/ 404331 h 1496766"/>
                      <a:gd name="connsiteX116" fmla="*/ 317919 w 1311297"/>
                      <a:gd name="connsiteY116" fmla="*/ 408941 h 1496766"/>
                      <a:gd name="connsiteX117" fmla="*/ 309244 w 1311297"/>
                      <a:gd name="connsiteY117" fmla="*/ 408941 h 1496766"/>
                      <a:gd name="connsiteX118" fmla="*/ 309244 w 1311297"/>
                      <a:gd name="connsiteY118" fmla="*/ 438140 h 1496766"/>
                      <a:gd name="connsiteX119" fmla="*/ 317919 w 1311297"/>
                      <a:gd name="connsiteY119" fmla="*/ 438140 h 1496766"/>
                      <a:gd name="connsiteX120" fmla="*/ 323296 w 1311297"/>
                      <a:gd name="connsiteY120" fmla="*/ 442750 h 1496766"/>
                      <a:gd name="connsiteX121" fmla="*/ 317919 w 1311297"/>
                      <a:gd name="connsiteY121" fmla="*/ 447360 h 1496766"/>
                      <a:gd name="connsiteX122" fmla="*/ 309244 w 1311297"/>
                      <a:gd name="connsiteY122" fmla="*/ 447360 h 1496766"/>
                      <a:gd name="connsiteX123" fmla="*/ 309244 w 1311297"/>
                      <a:gd name="connsiteY123" fmla="*/ 476558 h 1496766"/>
                      <a:gd name="connsiteX124" fmla="*/ 317919 w 1311297"/>
                      <a:gd name="connsiteY124" fmla="*/ 476558 h 1496766"/>
                      <a:gd name="connsiteX125" fmla="*/ 323296 w 1311297"/>
                      <a:gd name="connsiteY125" fmla="*/ 481168 h 1496766"/>
                      <a:gd name="connsiteX126" fmla="*/ 317919 w 1311297"/>
                      <a:gd name="connsiteY126" fmla="*/ 485778 h 1496766"/>
                      <a:gd name="connsiteX127" fmla="*/ 309244 w 1311297"/>
                      <a:gd name="connsiteY127" fmla="*/ 485778 h 1496766"/>
                      <a:gd name="connsiteX128" fmla="*/ 309244 w 1311297"/>
                      <a:gd name="connsiteY128" fmla="*/ 514970 h 1496766"/>
                      <a:gd name="connsiteX129" fmla="*/ 317919 w 1311297"/>
                      <a:gd name="connsiteY129" fmla="*/ 514970 h 1496766"/>
                      <a:gd name="connsiteX130" fmla="*/ 323296 w 1311297"/>
                      <a:gd name="connsiteY130" fmla="*/ 519580 h 1496766"/>
                      <a:gd name="connsiteX131" fmla="*/ 317919 w 1311297"/>
                      <a:gd name="connsiteY131" fmla="*/ 524190 h 1496766"/>
                      <a:gd name="connsiteX132" fmla="*/ 309244 w 1311297"/>
                      <a:gd name="connsiteY132" fmla="*/ 524190 h 1496766"/>
                      <a:gd name="connsiteX133" fmla="*/ 309244 w 1311297"/>
                      <a:gd name="connsiteY133" fmla="*/ 572494 h 1496766"/>
                      <a:gd name="connsiteX134" fmla="*/ 366925 w 1311297"/>
                      <a:gd name="connsiteY134" fmla="*/ 490915 h 1496766"/>
                      <a:gd name="connsiteX135" fmla="*/ 364530 w 1311297"/>
                      <a:gd name="connsiteY135" fmla="*/ 485978 h 1496766"/>
                      <a:gd name="connsiteX136" fmla="*/ 378868 w 1311297"/>
                      <a:gd name="connsiteY136" fmla="*/ 473685 h 1496766"/>
                      <a:gd name="connsiteX137" fmla="*/ 380921 w 1311297"/>
                      <a:gd name="connsiteY137" fmla="*/ 474417 h 1496766"/>
                      <a:gd name="connsiteX138" fmla="*/ 382424 w 1311297"/>
                      <a:gd name="connsiteY138" fmla="*/ 473738 h 1496766"/>
                      <a:gd name="connsiteX139" fmla="*/ 386994 w 1311297"/>
                      <a:gd name="connsiteY139" fmla="*/ 476427 h 1496766"/>
                      <a:gd name="connsiteX140" fmla="*/ 387095 w 1311297"/>
                      <a:gd name="connsiteY140" fmla="*/ 476619 h 1496766"/>
                      <a:gd name="connsiteX141" fmla="*/ 388994 w 1311297"/>
                      <a:gd name="connsiteY141" fmla="*/ 477296 h 1496766"/>
                      <a:gd name="connsiteX142" fmla="*/ 393206 w 1311297"/>
                      <a:gd name="connsiteY142" fmla="*/ 485978 h 1496766"/>
                      <a:gd name="connsiteX143" fmla="*/ 392653 w 1311297"/>
                      <a:gd name="connsiteY143" fmla="*/ 487129 h 1496766"/>
                      <a:gd name="connsiteX144" fmla="*/ 422446 w 1311297"/>
                      <a:gd name="connsiteY144" fmla="*/ 543479 h 1496766"/>
                      <a:gd name="connsiteX145" fmla="*/ 423627 w 1311297"/>
                      <a:gd name="connsiteY145" fmla="*/ 543901 h 1496766"/>
                      <a:gd name="connsiteX146" fmla="*/ 480904 w 1311297"/>
                      <a:gd name="connsiteY146" fmla="*/ 452076 h 1496766"/>
                      <a:gd name="connsiteX147" fmla="*/ 478342 w 1311297"/>
                      <a:gd name="connsiteY147" fmla="*/ 446794 h 1496766"/>
                      <a:gd name="connsiteX148" fmla="*/ 492680 w 1311297"/>
                      <a:gd name="connsiteY148" fmla="*/ 434501 h 1496766"/>
                      <a:gd name="connsiteX149" fmla="*/ 502806 w 1311297"/>
                      <a:gd name="connsiteY149" fmla="*/ 438112 h 1496766"/>
                      <a:gd name="connsiteX150" fmla="*/ 504816 w 1311297"/>
                      <a:gd name="connsiteY150" fmla="*/ 442255 h 1496766"/>
                      <a:gd name="connsiteX151" fmla="*/ 556116 w 1311297"/>
                      <a:gd name="connsiteY151" fmla="*/ 487143 h 1496766"/>
                      <a:gd name="connsiteX152" fmla="*/ 560089 w 1311297"/>
                      <a:gd name="connsiteY152" fmla="*/ 485726 h 1496766"/>
                      <a:gd name="connsiteX153" fmla="*/ 561456 w 1311297"/>
                      <a:gd name="connsiteY153" fmla="*/ 486213 h 1496766"/>
                      <a:gd name="connsiteX154" fmla="*/ 595008 w 1311297"/>
                      <a:gd name="connsiteY154" fmla="*/ 419521 h 1496766"/>
                      <a:gd name="connsiteX155" fmla="*/ 593870 w 1311297"/>
                      <a:gd name="connsiteY155" fmla="*/ 419116 h 1496766"/>
                      <a:gd name="connsiteX156" fmla="*/ 589658 w 1311297"/>
                      <a:gd name="connsiteY156" fmla="*/ 410434 h 1496766"/>
                      <a:gd name="connsiteX157" fmla="*/ 603997 w 1311297"/>
                      <a:gd name="connsiteY157" fmla="*/ 398141 h 1496766"/>
                      <a:gd name="connsiteX158" fmla="*/ 618334 w 1311297"/>
                      <a:gd name="connsiteY158" fmla="*/ 410434 h 1496766"/>
                      <a:gd name="connsiteX159" fmla="*/ 614156 w 1311297"/>
                      <a:gd name="connsiteY159" fmla="*/ 419116 h 1496766"/>
                      <a:gd name="connsiteX160" fmla="*/ 605354 w 1311297"/>
                      <a:gd name="connsiteY160" fmla="*/ 422244 h 1496766"/>
                      <a:gd name="connsiteX161" fmla="*/ 570908 w 1311297"/>
                      <a:gd name="connsiteY161" fmla="*/ 490765 h 1496766"/>
                      <a:gd name="connsiteX162" fmla="*/ 574427 w 1311297"/>
                      <a:gd name="connsiteY162" fmla="*/ 498019 h 1496766"/>
                      <a:gd name="connsiteX163" fmla="*/ 560089 w 1311297"/>
                      <a:gd name="connsiteY163" fmla="*/ 510312 h 1496766"/>
                      <a:gd name="connsiteX164" fmla="*/ 545751 w 1311297"/>
                      <a:gd name="connsiteY164" fmla="*/ 498019 h 1496766"/>
                      <a:gd name="connsiteX165" fmla="*/ 548060 w 1311297"/>
                      <a:gd name="connsiteY165" fmla="*/ 493259 h 1496766"/>
                      <a:gd name="connsiteX166" fmla="*/ 503461 w 1311297"/>
                      <a:gd name="connsiteY166" fmla="*/ 454185 h 1496766"/>
                      <a:gd name="connsiteX167" fmla="*/ 502840 w 1311297"/>
                      <a:gd name="connsiteY167" fmla="*/ 455476 h 1496766"/>
                      <a:gd name="connsiteX168" fmla="*/ 492680 w 1311297"/>
                      <a:gd name="connsiteY168" fmla="*/ 459087 h 1496766"/>
                      <a:gd name="connsiteX169" fmla="*/ 489404 w 1311297"/>
                      <a:gd name="connsiteY169" fmla="*/ 457919 h 1496766"/>
                      <a:gd name="connsiteX170" fmla="*/ 432959 w 1311297"/>
                      <a:gd name="connsiteY170" fmla="*/ 548506 h 1496766"/>
                      <a:gd name="connsiteX171" fmla="*/ 436421 w 1311297"/>
                      <a:gd name="connsiteY171" fmla="*/ 555644 h 1496766"/>
                      <a:gd name="connsiteX172" fmla="*/ 422083 w 1311297"/>
                      <a:gd name="connsiteY172" fmla="*/ 567937 h 1496766"/>
                      <a:gd name="connsiteX173" fmla="*/ 407745 w 1311297"/>
                      <a:gd name="connsiteY173" fmla="*/ 555644 h 1496766"/>
                      <a:gd name="connsiteX174" fmla="*/ 411957 w 1311297"/>
                      <a:gd name="connsiteY174" fmla="*/ 546961 h 1496766"/>
                      <a:gd name="connsiteX175" fmla="*/ 412286 w 1311297"/>
                      <a:gd name="connsiteY175" fmla="*/ 546844 h 1496766"/>
                      <a:gd name="connsiteX176" fmla="*/ 385472 w 1311297"/>
                      <a:gd name="connsiteY176" fmla="*/ 495924 h 1496766"/>
                      <a:gd name="connsiteX177" fmla="*/ 378868 w 1311297"/>
                      <a:gd name="connsiteY177" fmla="*/ 498271 h 1496766"/>
                      <a:gd name="connsiteX178" fmla="*/ 375259 w 1311297"/>
                      <a:gd name="connsiteY178" fmla="*/ 496984 h 1496766"/>
                      <a:gd name="connsiteX179" fmla="*/ 315071 w 1311297"/>
                      <a:gd name="connsiteY179" fmla="*/ 581954 h 1496766"/>
                      <a:gd name="connsiteX180" fmla="*/ 316705 w 1311297"/>
                      <a:gd name="connsiteY180" fmla="*/ 585322 h 1496766"/>
                      <a:gd name="connsiteX181" fmla="*/ 328601 w 1311297"/>
                      <a:gd name="connsiteY181" fmla="*/ 585322 h 1496766"/>
                      <a:gd name="connsiteX182" fmla="*/ 328601 w 1311297"/>
                      <a:gd name="connsiteY182" fmla="*/ 578187 h 1496766"/>
                      <a:gd name="connsiteX183" fmla="*/ 333977 w 1311297"/>
                      <a:gd name="connsiteY183" fmla="*/ 573577 h 1496766"/>
                      <a:gd name="connsiteX184" fmla="*/ 339355 w 1311297"/>
                      <a:gd name="connsiteY184" fmla="*/ 578187 h 1496766"/>
                      <a:gd name="connsiteX185" fmla="*/ 339355 w 1311297"/>
                      <a:gd name="connsiteY185" fmla="*/ 585322 h 1496766"/>
                      <a:gd name="connsiteX186" fmla="*/ 373401 w 1311297"/>
                      <a:gd name="connsiteY186" fmla="*/ 585322 h 1496766"/>
                      <a:gd name="connsiteX187" fmla="*/ 373401 w 1311297"/>
                      <a:gd name="connsiteY187" fmla="*/ 578187 h 1496766"/>
                      <a:gd name="connsiteX188" fmla="*/ 378778 w 1311297"/>
                      <a:gd name="connsiteY188" fmla="*/ 573577 h 1496766"/>
                      <a:gd name="connsiteX189" fmla="*/ 384155 w 1311297"/>
                      <a:gd name="connsiteY189" fmla="*/ 578187 h 1496766"/>
                      <a:gd name="connsiteX190" fmla="*/ 384155 w 1311297"/>
                      <a:gd name="connsiteY190" fmla="*/ 585322 h 1496766"/>
                      <a:gd name="connsiteX191" fmla="*/ 418210 w 1311297"/>
                      <a:gd name="connsiteY191" fmla="*/ 585322 h 1496766"/>
                      <a:gd name="connsiteX192" fmla="*/ 418210 w 1311297"/>
                      <a:gd name="connsiteY192" fmla="*/ 578187 h 1496766"/>
                      <a:gd name="connsiteX193" fmla="*/ 423587 w 1311297"/>
                      <a:gd name="connsiteY193" fmla="*/ 573577 h 1496766"/>
                      <a:gd name="connsiteX194" fmla="*/ 428963 w 1311297"/>
                      <a:gd name="connsiteY194" fmla="*/ 578187 h 1496766"/>
                      <a:gd name="connsiteX195" fmla="*/ 428963 w 1311297"/>
                      <a:gd name="connsiteY195" fmla="*/ 585322 h 1496766"/>
                      <a:gd name="connsiteX196" fmla="*/ 463019 w 1311297"/>
                      <a:gd name="connsiteY196" fmla="*/ 585322 h 1496766"/>
                      <a:gd name="connsiteX197" fmla="*/ 463019 w 1311297"/>
                      <a:gd name="connsiteY197" fmla="*/ 578187 h 1496766"/>
                      <a:gd name="connsiteX198" fmla="*/ 468395 w 1311297"/>
                      <a:gd name="connsiteY198" fmla="*/ 573577 h 1496766"/>
                      <a:gd name="connsiteX199" fmla="*/ 473772 w 1311297"/>
                      <a:gd name="connsiteY199" fmla="*/ 578187 h 1496766"/>
                      <a:gd name="connsiteX200" fmla="*/ 473772 w 1311297"/>
                      <a:gd name="connsiteY200" fmla="*/ 585322 h 1496766"/>
                      <a:gd name="connsiteX201" fmla="*/ 507827 w 1311297"/>
                      <a:gd name="connsiteY201" fmla="*/ 585322 h 1496766"/>
                      <a:gd name="connsiteX202" fmla="*/ 507827 w 1311297"/>
                      <a:gd name="connsiteY202" fmla="*/ 578187 h 1496766"/>
                      <a:gd name="connsiteX203" fmla="*/ 513204 w 1311297"/>
                      <a:gd name="connsiteY203" fmla="*/ 573577 h 1496766"/>
                      <a:gd name="connsiteX204" fmla="*/ 518581 w 1311297"/>
                      <a:gd name="connsiteY204" fmla="*/ 578187 h 1496766"/>
                      <a:gd name="connsiteX205" fmla="*/ 518581 w 1311297"/>
                      <a:gd name="connsiteY205" fmla="*/ 585322 h 1496766"/>
                      <a:gd name="connsiteX206" fmla="*/ 552628 w 1311297"/>
                      <a:gd name="connsiteY206" fmla="*/ 585322 h 1496766"/>
                      <a:gd name="connsiteX207" fmla="*/ 552628 w 1311297"/>
                      <a:gd name="connsiteY207" fmla="*/ 578187 h 1496766"/>
                      <a:gd name="connsiteX208" fmla="*/ 558004 w 1311297"/>
                      <a:gd name="connsiteY208" fmla="*/ 573577 h 1496766"/>
                      <a:gd name="connsiteX209" fmla="*/ 563381 w 1311297"/>
                      <a:gd name="connsiteY209" fmla="*/ 578187 h 1496766"/>
                      <a:gd name="connsiteX210" fmla="*/ 563381 w 1311297"/>
                      <a:gd name="connsiteY210" fmla="*/ 585322 h 1496766"/>
                      <a:gd name="connsiteX211" fmla="*/ 597436 w 1311297"/>
                      <a:gd name="connsiteY211" fmla="*/ 585322 h 1496766"/>
                      <a:gd name="connsiteX212" fmla="*/ 597436 w 1311297"/>
                      <a:gd name="connsiteY212" fmla="*/ 578187 h 1496766"/>
                      <a:gd name="connsiteX213" fmla="*/ 602813 w 1311297"/>
                      <a:gd name="connsiteY213" fmla="*/ 573577 h 1496766"/>
                      <a:gd name="connsiteX214" fmla="*/ 608190 w 1311297"/>
                      <a:gd name="connsiteY214" fmla="*/ 578187 h 1496766"/>
                      <a:gd name="connsiteX215" fmla="*/ 608190 w 1311297"/>
                      <a:gd name="connsiteY215" fmla="*/ 585322 h 1496766"/>
                      <a:gd name="connsiteX216" fmla="*/ 690135 w 1311297"/>
                      <a:gd name="connsiteY216" fmla="*/ 585322 h 1496766"/>
                      <a:gd name="connsiteX217" fmla="*/ 675130 w 1311297"/>
                      <a:gd name="connsiteY217" fmla="*/ 572570 h 1496766"/>
                      <a:gd name="connsiteX218" fmla="*/ 675130 w 1311297"/>
                      <a:gd name="connsiteY218" fmla="*/ 566039 h 1496766"/>
                      <a:gd name="connsiteX219" fmla="*/ 682747 w 1311297"/>
                      <a:gd name="connsiteY219" fmla="*/ 566039 h 1496766"/>
                      <a:gd name="connsiteX220" fmla="*/ 706763 w 1311297"/>
                      <a:gd name="connsiteY220" fmla="*/ 586631 h 1496766"/>
                      <a:gd name="connsiteX221" fmla="*/ 706763 w 1311297"/>
                      <a:gd name="connsiteY221" fmla="*/ 593162 h 1496766"/>
                      <a:gd name="connsiteX222" fmla="*/ 682568 w 1311297"/>
                      <a:gd name="connsiteY222" fmla="*/ 613907 h 1496766"/>
                      <a:gd name="connsiteX223" fmla="*/ 678714 w 1311297"/>
                      <a:gd name="connsiteY223" fmla="*/ 615213 h 1496766"/>
                      <a:gd name="connsiteX224" fmla="*/ 678714 w 1311297"/>
                      <a:gd name="connsiteY224" fmla="*/ 615214 h 1496766"/>
                      <a:gd name="connsiteX225" fmla="*/ 674951 w 1311297"/>
                      <a:gd name="connsiteY225" fmla="*/ 613831 h 1496766"/>
                      <a:gd name="connsiteX226" fmla="*/ 674951 w 1311297"/>
                      <a:gd name="connsiteY226" fmla="*/ 607300 h 1496766"/>
                      <a:gd name="connsiteX227" fmla="*/ 689833 w 1311297"/>
                      <a:gd name="connsiteY227" fmla="*/ 594540 h 1496766"/>
                      <a:gd name="connsiteX228" fmla="*/ 608190 w 1311297"/>
                      <a:gd name="connsiteY228" fmla="*/ 594540 h 1496766"/>
                      <a:gd name="connsiteX229" fmla="*/ 608190 w 1311297"/>
                      <a:gd name="connsiteY229" fmla="*/ 601775 h 1496766"/>
                      <a:gd name="connsiteX230" fmla="*/ 602813 w 1311297"/>
                      <a:gd name="connsiteY230" fmla="*/ 606385 h 1496766"/>
                      <a:gd name="connsiteX231" fmla="*/ 597436 w 1311297"/>
                      <a:gd name="connsiteY231" fmla="*/ 601775 h 1496766"/>
                      <a:gd name="connsiteX232" fmla="*/ 597436 w 1311297"/>
                      <a:gd name="connsiteY232" fmla="*/ 594540 h 1496766"/>
                      <a:gd name="connsiteX233" fmla="*/ 563381 w 1311297"/>
                      <a:gd name="connsiteY233" fmla="*/ 594540 h 1496766"/>
                      <a:gd name="connsiteX234" fmla="*/ 563381 w 1311297"/>
                      <a:gd name="connsiteY234" fmla="*/ 601775 h 1496766"/>
                      <a:gd name="connsiteX235" fmla="*/ 558004 w 1311297"/>
                      <a:gd name="connsiteY235" fmla="*/ 606385 h 1496766"/>
                      <a:gd name="connsiteX236" fmla="*/ 552628 w 1311297"/>
                      <a:gd name="connsiteY236" fmla="*/ 601775 h 1496766"/>
                      <a:gd name="connsiteX237" fmla="*/ 552628 w 1311297"/>
                      <a:gd name="connsiteY237" fmla="*/ 594540 h 1496766"/>
                      <a:gd name="connsiteX238" fmla="*/ 518581 w 1311297"/>
                      <a:gd name="connsiteY238" fmla="*/ 594540 h 1496766"/>
                      <a:gd name="connsiteX239" fmla="*/ 518581 w 1311297"/>
                      <a:gd name="connsiteY239" fmla="*/ 601775 h 1496766"/>
                      <a:gd name="connsiteX240" fmla="*/ 513204 w 1311297"/>
                      <a:gd name="connsiteY240" fmla="*/ 606385 h 1496766"/>
                      <a:gd name="connsiteX241" fmla="*/ 507827 w 1311297"/>
                      <a:gd name="connsiteY241" fmla="*/ 601775 h 1496766"/>
                      <a:gd name="connsiteX242" fmla="*/ 507827 w 1311297"/>
                      <a:gd name="connsiteY242" fmla="*/ 594540 h 1496766"/>
                      <a:gd name="connsiteX243" fmla="*/ 473772 w 1311297"/>
                      <a:gd name="connsiteY243" fmla="*/ 594540 h 1496766"/>
                      <a:gd name="connsiteX244" fmla="*/ 473772 w 1311297"/>
                      <a:gd name="connsiteY244" fmla="*/ 601775 h 1496766"/>
                      <a:gd name="connsiteX245" fmla="*/ 468395 w 1311297"/>
                      <a:gd name="connsiteY245" fmla="*/ 606385 h 1496766"/>
                      <a:gd name="connsiteX246" fmla="*/ 463019 w 1311297"/>
                      <a:gd name="connsiteY246" fmla="*/ 601775 h 1496766"/>
                      <a:gd name="connsiteX247" fmla="*/ 463019 w 1311297"/>
                      <a:gd name="connsiteY247" fmla="*/ 594540 h 1496766"/>
                      <a:gd name="connsiteX248" fmla="*/ 428963 w 1311297"/>
                      <a:gd name="connsiteY248" fmla="*/ 594540 h 1496766"/>
                      <a:gd name="connsiteX249" fmla="*/ 428963 w 1311297"/>
                      <a:gd name="connsiteY249" fmla="*/ 601775 h 1496766"/>
                      <a:gd name="connsiteX250" fmla="*/ 423587 w 1311297"/>
                      <a:gd name="connsiteY250" fmla="*/ 606385 h 1496766"/>
                      <a:gd name="connsiteX251" fmla="*/ 418210 w 1311297"/>
                      <a:gd name="connsiteY251" fmla="*/ 601775 h 1496766"/>
                      <a:gd name="connsiteX252" fmla="*/ 418210 w 1311297"/>
                      <a:gd name="connsiteY252" fmla="*/ 594540 h 1496766"/>
                      <a:gd name="connsiteX253" fmla="*/ 384155 w 1311297"/>
                      <a:gd name="connsiteY253" fmla="*/ 594540 h 1496766"/>
                      <a:gd name="connsiteX254" fmla="*/ 384155 w 1311297"/>
                      <a:gd name="connsiteY254" fmla="*/ 601775 h 1496766"/>
                      <a:gd name="connsiteX255" fmla="*/ 378778 w 1311297"/>
                      <a:gd name="connsiteY255" fmla="*/ 606385 h 1496766"/>
                      <a:gd name="connsiteX256" fmla="*/ 373401 w 1311297"/>
                      <a:gd name="connsiteY256" fmla="*/ 601775 h 1496766"/>
                      <a:gd name="connsiteX257" fmla="*/ 373401 w 1311297"/>
                      <a:gd name="connsiteY257" fmla="*/ 594540 h 1496766"/>
                      <a:gd name="connsiteX258" fmla="*/ 339355 w 1311297"/>
                      <a:gd name="connsiteY258" fmla="*/ 594540 h 1496766"/>
                      <a:gd name="connsiteX259" fmla="*/ 339355 w 1311297"/>
                      <a:gd name="connsiteY259" fmla="*/ 601775 h 1496766"/>
                      <a:gd name="connsiteX260" fmla="*/ 333977 w 1311297"/>
                      <a:gd name="connsiteY260" fmla="*/ 606385 h 1496766"/>
                      <a:gd name="connsiteX261" fmla="*/ 328601 w 1311297"/>
                      <a:gd name="connsiteY261" fmla="*/ 601775 h 1496766"/>
                      <a:gd name="connsiteX262" fmla="*/ 328601 w 1311297"/>
                      <a:gd name="connsiteY262" fmla="*/ 594540 h 1496766"/>
                      <a:gd name="connsiteX263" fmla="*/ 316499 w 1311297"/>
                      <a:gd name="connsiteY263" fmla="*/ 594540 h 1496766"/>
                      <a:gd name="connsiteX264" fmla="*/ 314650 w 1311297"/>
                      <a:gd name="connsiteY264" fmla="*/ 598382 h 1496766"/>
                      <a:gd name="connsiteX265" fmla="*/ 304490 w 1311297"/>
                      <a:gd name="connsiteY265" fmla="*/ 601993 h 1496766"/>
                      <a:gd name="connsiteX266" fmla="*/ 290152 w 1311297"/>
                      <a:gd name="connsiteY266" fmla="*/ 589699 h 1496766"/>
                      <a:gd name="connsiteX267" fmla="*/ 294364 w 1311297"/>
                      <a:gd name="connsiteY267" fmla="*/ 581017 h 1496766"/>
                      <a:gd name="connsiteX268" fmla="*/ 298491 w 1311297"/>
                      <a:gd name="connsiteY268" fmla="*/ 579546 h 1496766"/>
                      <a:gd name="connsiteX269" fmla="*/ 298491 w 1311297"/>
                      <a:gd name="connsiteY269" fmla="*/ 524190 h 1496766"/>
                      <a:gd name="connsiteX270" fmla="*/ 290408 w 1311297"/>
                      <a:gd name="connsiteY270" fmla="*/ 524190 h 1496766"/>
                      <a:gd name="connsiteX271" fmla="*/ 285032 w 1311297"/>
                      <a:gd name="connsiteY271" fmla="*/ 519580 h 1496766"/>
                      <a:gd name="connsiteX272" fmla="*/ 290408 w 1311297"/>
                      <a:gd name="connsiteY272" fmla="*/ 514970 h 1496766"/>
                      <a:gd name="connsiteX273" fmla="*/ 298491 w 1311297"/>
                      <a:gd name="connsiteY273" fmla="*/ 514970 h 1496766"/>
                      <a:gd name="connsiteX274" fmla="*/ 298491 w 1311297"/>
                      <a:gd name="connsiteY274" fmla="*/ 485778 h 1496766"/>
                      <a:gd name="connsiteX275" fmla="*/ 290408 w 1311297"/>
                      <a:gd name="connsiteY275" fmla="*/ 485778 h 1496766"/>
                      <a:gd name="connsiteX276" fmla="*/ 285032 w 1311297"/>
                      <a:gd name="connsiteY276" fmla="*/ 481168 h 1496766"/>
                      <a:gd name="connsiteX277" fmla="*/ 290408 w 1311297"/>
                      <a:gd name="connsiteY277" fmla="*/ 476558 h 1496766"/>
                      <a:gd name="connsiteX278" fmla="*/ 298491 w 1311297"/>
                      <a:gd name="connsiteY278" fmla="*/ 476558 h 1496766"/>
                      <a:gd name="connsiteX279" fmla="*/ 298491 w 1311297"/>
                      <a:gd name="connsiteY279" fmla="*/ 447360 h 1496766"/>
                      <a:gd name="connsiteX280" fmla="*/ 290408 w 1311297"/>
                      <a:gd name="connsiteY280" fmla="*/ 447360 h 1496766"/>
                      <a:gd name="connsiteX281" fmla="*/ 285032 w 1311297"/>
                      <a:gd name="connsiteY281" fmla="*/ 442750 h 1496766"/>
                      <a:gd name="connsiteX282" fmla="*/ 290408 w 1311297"/>
                      <a:gd name="connsiteY282" fmla="*/ 438140 h 1496766"/>
                      <a:gd name="connsiteX283" fmla="*/ 298491 w 1311297"/>
                      <a:gd name="connsiteY283" fmla="*/ 438140 h 1496766"/>
                      <a:gd name="connsiteX284" fmla="*/ 298491 w 1311297"/>
                      <a:gd name="connsiteY284" fmla="*/ 408941 h 1496766"/>
                      <a:gd name="connsiteX285" fmla="*/ 290408 w 1311297"/>
                      <a:gd name="connsiteY285" fmla="*/ 408941 h 1496766"/>
                      <a:gd name="connsiteX286" fmla="*/ 285032 w 1311297"/>
                      <a:gd name="connsiteY286" fmla="*/ 404331 h 1496766"/>
                      <a:gd name="connsiteX287" fmla="*/ 290408 w 1311297"/>
                      <a:gd name="connsiteY287" fmla="*/ 399721 h 1496766"/>
                      <a:gd name="connsiteX288" fmla="*/ 298491 w 1311297"/>
                      <a:gd name="connsiteY288" fmla="*/ 399721 h 1496766"/>
                      <a:gd name="connsiteX289" fmla="*/ 298491 w 1311297"/>
                      <a:gd name="connsiteY289" fmla="*/ 370522 h 1496766"/>
                      <a:gd name="connsiteX290" fmla="*/ 290408 w 1311297"/>
                      <a:gd name="connsiteY290" fmla="*/ 370522 h 1496766"/>
                      <a:gd name="connsiteX291" fmla="*/ 285032 w 1311297"/>
                      <a:gd name="connsiteY291" fmla="*/ 365912 h 1496766"/>
                      <a:gd name="connsiteX292" fmla="*/ 290408 w 1311297"/>
                      <a:gd name="connsiteY292" fmla="*/ 361302 h 1496766"/>
                      <a:gd name="connsiteX293" fmla="*/ 298491 w 1311297"/>
                      <a:gd name="connsiteY293" fmla="*/ 361302 h 1496766"/>
                      <a:gd name="connsiteX294" fmla="*/ 298491 w 1311297"/>
                      <a:gd name="connsiteY294" fmla="*/ 301111 h 1496766"/>
                      <a:gd name="connsiteX295" fmla="*/ 283612 w 1311297"/>
                      <a:gd name="connsiteY295" fmla="*/ 313868 h 1496766"/>
                      <a:gd name="connsiteX296" fmla="*/ 279759 w 1311297"/>
                      <a:gd name="connsiteY296" fmla="*/ 315251 h 1496766"/>
                      <a:gd name="connsiteX297" fmla="*/ 275995 w 1311297"/>
                      <a:gd name="connsiteY297" fmla="*/ 313868 h 1496766"/>
                      <a:gd name="connsiteX298" fmla="*/ 275995 w 1311297"/>
                      <a:gd name="connsiteY298" fmla="*/ 307338 h 1496766"/>
                      <a:gd name="connsiteX299" fmla="*/ 300190 w 1311297"/>
                      <a:gd name="connsiteY299" fmla="*/ 286592 h 1496766"/>
                      <a:gd name="connsiteX300" fmla="*/ 303965 w 1311297"/>
                      <a:gd name="connsiteY300" fmla="*/ 285267 h 1496766"/>
                      <a:gd name="connsiteX301" fmla="*/ 840874 w 1311297"/>
                      <a:gd name="connsiteY301" fmla="*/ 269086 h 1496766"/>
                      <a:gd name="connsiteX302" fmla="*/ 840874 w 1311297"/>
                      <a:gd name="connsiteY302" fmla="*/ 538173 h 1496766"/>
                      <a:gd name="connsiteX303" fmla="*/ 1109961 w 1311297"/>
                      <a:gd name="connsiteY303" fmla="*/ 538173 h 1496766"/>
                      <a:gd name="connsiteX304" fmla="*/ 218627 w 1311297"/>
                      <a:gd name="connsiteY304" fmla="*/ 218646 h 1496766"/>
                      <a:gd name="connsiteX305" fmla="*/ 218627 w 1311297"/>
                      <a:gd name="connsiteY305" fmla="*/ 1294967 h 1496766"/>
                      <a:gd name="connsiteX306" fmla="*/ 223671 w 1311297"/>
                      <a:gd name="connsiteY306" fmla="*/ 1294967 h 1496766"/>
                      <a:gd name="connsiteX307" fmla="*/ 223671 w 1311297"/>
                      <a:gd name="connsiteY307" fmla="*/ 1362232 h 1496766"/>
                      <a:gd name="connsiteX308" fmla="*/ 218627 w 1311297"/>
                      <a:gd name="connsiteY308" fmla="*/ 1362232 h 1496766"/>
                      <a:gd name="connsiteX309" fmla="*/ 218627 w 1311297"/>
                      <a:gd name="connsiteY309" fmla="*/ 1429496 h 1496766"/>
                      <a:gd name="connsiteX310" fmla="*/ 1160407 w 1311297"/>
                      <a:gd name="connsiteY310" fmla="*/ 1429496 h 1496766"/>
                      <a:gd name="connsiteX311" fmla="*/ 1160407 w 1311297"/>
                      <a:gd name="connsiteY311" fmla="*/ 1307956 h 1496766"/>
                      <a:gd name="connsiteX312" fmla="*/ 1033925 w 1311297"/>
                      <a:gd name="connsiteY312" fmla="*/ 1205615 h 1496766"/>
                      <a:gd name="connsiteX313" fmla="*/ 1062029 w 1311297"/>
                      <a:gd name="connsiteY313" fmla="*/ 1172805 h 1496766"/>
                      <a:gd name="connsiteX314" fmla="*/ 1063556 w 1311297"/>
                      <a:gd name="connsiteY314" fmla="*/ 1170642 h 1496766"/>
                      <a:gd name="connsiteX315" fmla="*/ 1083523 w 1311297"/>
                      <a:gd name="connsiteY315" fmla="*/ 1135414 h 1496766"/>
                      <a:gd name="connsiteX316" fmla="*/ 1160407 w 1311297"/>
                      <a:gd name="connsiteY316" fmla="*/ 1182198 h 1496766"/>
                      <a:gd name="connsiteX317" fmla="*/ 1160407 w 1311297"/>
                      <a:gd name="connsiteY317" fmla="*/ 605438 h 1496766"/>
                      <a:gd name="connsiteX318" fmla="*/ 773604 w 1311297"/>
                      <a:gd name="connsiteY318" fmla="*/ 605450 h 1496766"/>
                      <a:gd name="connsiteX319" fmla="*/ 773604 w 1311297"/>
                      <a:gd name="connsiteY319" fmla="*/ 218646 h 1496766"/>
                      <a:gd name="connsiteX320" fmla="*/ 67269 w 1311297"/>
                      <a:gd name="connsiteY320" fmla="*/ 67282 h 1496766"/>
                      <a:gd name="connsiteX321" fmla="*/ 67269 w 1311297"/>
                      <a:gd name="connsiteY321" fmla="*/ 1294962 h 1496766"/>
                      <a:gd name="connsiteX322" fmla="*/ 151351 w 1311297"/>
                      <a:gd name="connsiteY322" fmla="*/ 1294967 h 1496766"/>
                      <a:gd name="connsiteX323" fmla="*/ 151351 w 1311297"/>
                      <a:gd name="connsiteY323" fmla="*/ 151376 h 1496766"/>
                      <a:gd name="connsiteX324" fmla="*/ 817324 w 1311297"/>
                      <a:gd name="connsiteY324" fmla="*/ 151376 h 1496766"/>
                      <a:gd name="connsiteX325" fmla="*/ 1076319 w 1311297"/>
                      <a:gd name="connsiteY325" fmla="*/ 410360 h 1496766"/>
                      <a:gd name="connsiteX326" fmla="*/ 1076319 w 1311297"/>
                      <a:gd name="connsiteY326" fmla="*/ 67282 h 1496766"/>
                      <a:gd name="connsiteX327" fmla="*/ 0 w 1311297"/>
                      <a:gd name="connsiteY327" fmla="*/ 0 h 1496766"/>
                      <a:gd name="connsiteX328" fmla="*/ 1143590 w 1311297"/>
                      <a:gd name="connsiteY328" fmla="*/ 0 h 1496766"/>
                      <a:gd name="connsiteX329" fmla="*/ 1143590 w 1311297"/>
                      <a:gd name="connsiteY329" fmla="*/ 470891 h 1496766"/>
                      <a:gd name="connsiteX330" fmla="*/ 1136868 w 1311297"/>
                      <a:gd name="connsiteY330" fmla="*/ 470891 h 1496766"/>
                      <a:gd name="connsiteX331" fmla="*/ 1227677 w 1311297"/>
                      <a:gd name="connsiteY331" fmla="*/ 561712 h 1496766"/>
                      <a:gd name="connsiteX332" fmla="*/ 1227677 w 1311297"/>
                      <a:gd name="connsiteY332" fmla="*/ 1223133 h 1496766"/>
                      <a:gd name="connsiteX333" fmla="*/ 1263474 w 1311297"/>
                      <a:gd name="connsiteY333" fmla="*/ 1244916 h 1496766"/>
                      <a:gd name="connsiteX334" fmla="*/ 1227677 w 1311297"/>
                      <a:gd name="connsiteY334" fmla="*/ 1295841 h 1496766"/>
                      <a:gd name="connsiteX335" fmla="*/ 1227677 w 1311297"/>
                      <a:gd name="connsiteY335" fmla="*/ 1331446 h 1496766"/>
                      <a:gd name="connsiteX336" fmla="*/ 1281033 w 1311297"/>
                      <a:gd name="connsiteY336" fmla="*/ 1255599 h 1496766"/>
                      <a:gd name="connsiteX337" fmla="*/ 1283320 w 1311297"/>
                      <a:gd name="connsiteY337" fmla="*/ 1257002 h 1496766"/>
                      <a:gd name="connsiteX338" fmla="*/ 1310090 w 1311297"/>
                      <a:gd name="connsiteY338" fmla="*/ 1295206 h 1496766"/>
                      <a:gd name="connsiteX339" fmla="*/ 1300580 w 1311297"/>
                      <a:gd name="connsiteY339" fmla="*/ 1340881 h 1496766"/>
                      <a:gd name="connsiteX340" fmla="*/ 1260780 w 1311297"/>
                      <a:gd name="connsiteY340" fmla="*/ 1365221 h 1496766"/>
                      <a:gd name="connsiteX341" fmla="*/ 1237008 w 1311297"/>
                      <a:gd name="connsiteY341" fmla="*/ 1363714 h 1496766"/>
                      <a:gd name="connsiteX342" fmla="*/ 1227677 w 1311297"/>
                      <a:gd name="connsiteY342" fmla="*/ 1358953 h 1496766"/>
                      <a:gd name="connsiteX343" fmla="*/ 1227677 w 1311297"/>
                      <a:gd name="connsiteY343" fmla="*/ 1496766 h 1496766"/>
                      <a:gd name="connsiteX344" fmla="*/ 151357 w 1311297"/>
                      <a:gd name="connsiteY344" fmla="*/ 1496766 h 1496766"/>
                      <a:gd name="connsiteX345" fmla="*/ 151351 w 1311297"/>
                      <a:gd name="connsiteY345" fmla="*/ 1362220 h 1496766"/>
                      <a:gd name="connsiteX346" fmla="*/ 0 w 1311297"/>
                      <a:gd name="connsiteY346" fmla="*/ 1362220 h 1496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</a:cxnLst>
                    <a:rect l="l" t="t" r="r" b="b"/>
                    <a:pathLst>
                      <a:path w="1311297" h="1496766">
                        <a:moveTo>
                          <a:pt x="533995" y="1354927"/>
                        </a:moveTo>
                        <a:lnTo>
                          <a:pt x="1032016" y="1354927"/>
                        </a:lnTo>
                        <a:lnTo>
                          <a:pt x="1032016" y="1383923"/>
                        </a:lnTo>
                        <a:lnTo>
                          <a:pt x="533995" y="1383923"/>
                        </a:lnTo>
                        <a:close/>
                        <a:moveTo>
                          <a:pt x="912596" y="1268310"/>
                        </a:moveTo>
                        <a:lnTo>
                          <a:pt x="912596" y="1336474"/>
                        </a:lnTo>
                        <a:lnTo>
                          <a:pt x="853079" y="1336480"/>
                        </a:lnTo>
                        <a:lnTo>
                          <a:pt x="853079" y="1269076"/>
                        </a:lnTo>
                        <a:cubicBezTo>
                          <a:pt x="862026" y="1270115"/>
                          <a:pt x="871032" y="1270626"/>
                          <a:pt x="880041" y="1270598"/>
                        </a:cubicBezTo>
                        <a:cubicBezTo>
                          <a:pt x="890931" y="1270616"/>
                          <a:pt x="901814" y="1269848"/>
                          <a:pt x="912596" y="1268310"/>
                        </a:cubicBezTo>
                        <a:close/>
                        <a:moveTo>
                          <a:pt x="753374" y="1231560"/>
                        </a:moveTo>
                        <a:cubicBezTo>
                          <a:pt x="771650" y="1244119"/>
                          <a:pt x="791715" y="1253850"/>
                          <a:pt x="812891" y="1260424"/>
                        </a:cubicBezTo>
                        <a:lnTo>
                          <a:pt x="812891" y="1336729"/>
                        </a:lnTo>
                        <a:lnTo>
                          <a:pt x="753374" y="1336729"/>
                        </a:lnTo>
                        <a:close/>
                        <a:moveTo>
                          <a:pt x="1011799" y="1228640"/>
                        </a:moveTo>
                        <a:lnTo>
                          <a:pt x="1011799" y="1336360"/>
                        </a:lnTo>
                        <a:lnTo>
                          <a:pt x="952917" y="1336360"/>
                        </a:lnTo>
                        <a:lnTo>
                          <a:pt x="952917" y="1258782"/>
                        </a:lnTo>
                        <a:cubicBezTo>
                          <a:pt x="973906" y="1251663"/>
                          <a:pt x="993745" y="1241505"/>
                          <a:pt x="1011799" y="1228640"/>
                        </a:cubicBezTo>
                        <a:close/>
                        <a:moveTo>
                          <a:pt x="553706" y="1140879"/>
                        </a:moveTo>
                        <a:lnTo>
                          <a:pt x="613223" y="1140879"/>
                        </a:lnTo>
                        <a:lnTo>
                          <a:pt x="613223" y="1336353"/>
                        </a:lnTo>
                        <a:lnTo>
                          <a:pt x="553706" y="1336353"/>
                        </a:lnTo>
                        <a:close/>
                        <a:moveTo>
                          <a:pt x="653537" y="1087736"/>
                        </a:moveTo>
                        <a:lnTo>
                          <a:pt x="660408" y="1087736"/>
                        </a:lnTo>
                        <a:cubicBezTo>
                          <a:pt x="665772" y="1115959"/>
                          <a:pt x="676384" y="1142917"/>
                          <a:pt x="691690" y="1167222"/>
                        </a:cubicBezTo>
                        <a:lnTo>
                          <a:pt x="691690" y="1167216"/>
                        </a:lnTo>
                        <a:cubicBezTo>
                          <a:pt x="698072" y="1177362"/>
                          <a:pt x="705260" y="1186973"/>
                          <a:pt x="713185" y="1195960"/>
                        </a:cubicBezTo>
                        <a:lnTo>
                          <a:pt x="713185" y="1335854"/>
                        </a:lnTo>
                        <a:lnTo>
                          <a:pt x="653537" y="1335854"/>
                        </a:lnTo>
                        <a:close/>
                        <a:moveTo>
                          <a:pt x="952404" y="1067641"/>
                        </a:moveTo>
                        <a:lnTo>
                          <a:pt x="1011796" y="1067641"/>
                        </a:lnTo>
                        <a:lnTo>
                          <a:pt x="1011796" y="1090913"/>
                        </a:lnTo>
                        <a:cubicBezTo>
                          <a:pt x="1007703" y="1102677"/>
                          <a:pt x="1002059" y="1113838"/>
                          <a:pt x="995008" y="1124110"/>
                        </a:cubicBezTo>
                        <a:lnTo>
                          <a:pt x="994248" y="1125257"/>
                        </a:lnTo>
                        <a:lnTo>
                          <a:pt x="994248" y="1125251"/>
                        </a:lnTo>
                        <a:cubicBezTo>
                          <a:pt x="983169" y="1141006"/>
                          <a:pt x="968920" y="1154263"/>
                          <a:pt x="952404" y="1164170"/>
                        </a:cubicBezTo>
                        <a:close/>
                        <a:moveTo>
                          <a:pt x="853082" y="1037874"/>
                        </a:moveTo>
                        <a:lnTo>
                          <a:pt x="912599" y="1037874"/>
                        </a:lnTo>
                        <a:lnTo>
                          <a:pt x="912599" y="1180568"/>
                        </a:lnTo>
                        <a:cubicBezTo>
                          <a:pt x="893051" y="1185134"/>
                          <a:pt x="872754" y="1185434"/>
                          <a:pt x="853082" y="1181459"/>
                        </a:cubicBezTo>
                        <a:close/>
                        <a:moveTo>
                          <a:pt x="812892" y="996028"/>
                        </a:moveTo>
                        <a:lnTo>
                          <a:pt x="812892" y="1166576"/>
                        </a:lnTo>
                        <a:cubicBezTo>
                          <a:pt x="809333" y="1164544"/>
                          <a:pt x="805813" y="1162335"/>
                          <a:pt x="802338" y="1159961"/>
                        </a:cubicBezTo>
                        <a:cubicBezTo>
                          <a:pt x="780684" y="1145137"/>
                          <a:pt x="763697" y="1124448"/>
                          <a:pt x="753374" y="1100319"/>
                        </a:cubicBezTo>
                        <a:lnTo>
                          <a:pt x="753374" y="996034"/>
                        </a:lnTo>
                        <a:close/>
                        <a:moveTo>
                          <a:pt x="503870" y="914217"/>
                        </a:moveTo>
                        <a:lnTo>
                          <a:pt x="541143" y="914217"/>
                        </a:lnTo>
                        <a:lnTo>
                          <a:pt x="541143" y="948099"/>
                        </a:lnTo>
                        <a:lnTo>
                          <a:pt x="503870" y="948099"/>
                        </a:lnTo>
                        <a:close/>
                        <a:moveTo>
                          <a:pt x="315425" y="914217"/>
                        </a:moveTo>
                        <a:lnTo>
                          <a:pt x="468974" y="914217"/>
                        </a:lnTo>
                        <a:lnTo>
                          <a:pt x="468446" y="948099"/>
                        </a:lnTo>
                        <a:lnTo>
                          <a:pt x="315425" y="948099"/>
                        </a:lnTo>
                        <a:close/>
                        <a:moveTo>
                          <a:pt x="883458" y="886781"/>
                        </a:moveTo>
                        <a:cubicBezTo>
                          <a:pt x="873042" y="886639"/>
                          <a:pt x="862564" y="887517"/>
                          <a:pt x="852171" y="889446"/>
                        </a:cubicBezTo>
                        <a:cubicBezTo>
                          <a:pt x="810601" y="897166"/>
                          <a:pt x="773800" y="921080"/>
                          <a:pt x="749851" y="955923"/>
                        </a:cubicBezTo>
                        <a:cubicBezTo>
                          <a:pt x="725903" y="990771"/>
                          <a:pt x="716774" y="1033705"/>
                          <a:pt x="724473" y="1075276"/>
                        </a:cubicBezTo>
                        <a:cubicBezTo>
                          <a:pt x="732172" y="1116853"/>
                          <a:pt x="756062" y="1153672"/>
                          <a:pt x="790893" y="1177636"/>
                        </a:cubicBezTo>
                        <a:cubicBezTo>
                          <a:pt x="809652" y="1190479"/>
                          <a:pt x="830949" y="1199153"/>
                          <a:pt x="853341" y="1203072"/>
                        </a:cubicBezTo>
                        <a:cubicBezTo>
                          <a:pt x="887321" y="1209040"/>
                          <a:pt x="922328" y="1203913"/>
                          <a:pt x="953175" y="1188447"/>
                        </a:cubicBezTo>
                        <a:cubicBezTo>
                          <a:pt x="976629" y="1176608"/>
                          <a:pt x="996772" y="1159128"/>
                          <a:pt x="1011801" y="1137577"/>
                        </a:cubicBezTo>
                        <a:lnTo>
                          <a:pt x="1012561" y="1135793"/>
                        </a:lnTo>
                        <a:lnTo>
                          <a:pt x="1012815" y="1136429"/>
                        </a:lnTo>
                        <a:cubicBezTo>
                          <a:pt x="1036729" y="1101559"/>
                          <a:pt x="1045807" y="1058619"/>
                          <a:pt x="1038069" y="1017054"/>
                        </a:cubicBezTo>
                        <a:cubicBezTo>
                          <a:pt x="1030331" y="975482"/>
                          <a:pt x="1006400" y="938693"/>
                          <a:pt x="971540" y="914762"/>
                        </a:cubicBezTo>
                        <a:cubicBezTo>
                          <a:pt x="945396" y="896818"/>
                          <a:pt x="914706" y="887209"/>
                          <a:pt x="883458" y="886781"/>
                        </a:cubicBezTo>
                        <a:close/>
                        <a:moveTo>
                          <a:pt x="884723" y="840302"/>
                        </a:moveTo>
                        <a:cubicBezTo>
                          <a:pt x="924639" y="841039"/>
                          <a:pt x="963791" y="853419"/>
                          <a:pt x="997175" y="876353"/>
                        </a:cubicBezTo>
                        <a:lnTo>
                          <a:pt x="997047" y="876349"/>
                        </a:lnTo>
                        <a:cubicBezTo>
                          <a:pt x="1041916" y="907139"/>
                          <a:pt x="1072712" y="954506"/>
                          <a:pt x="1082630" y="1008010"/>
                        </a:cubicBezTo>
                        <a:cubicBezTo>
                          <a:pt x="1092554" y="1061522"/>
                          <a:pt x="1080797" y="1116774"/>
                          <a:pt x="1049951" y="1161610"/>
                        </a:cubicBezTo>
                        <a:cubicBezTo>
                          <a:pt x="1041706" y="1173459"/>
                          <a:pt x="1032197" y="1184377"/>
                          <a:pt x="1021591" y="1194165"/>
                        </a:cubicBezTo>
                        <a:cubicBezTo>
                          <a:pt x="1018367" y="1197134"/>
                          <a:pt x="1015102" y="1199973"/>
                          <a:pt x="1011798" y="1202686"/>
                        </a:cubicBezTo>
                        <a:cubicBezTo>
                          <a:pt x="994249" y="1217506"/>
                          <a:pt x="974349" y="1229280"/>
                          <a:pt x="952916" y="1237530"/>
                        </a:cubicBezTo>
                        <a:cubicBezTo>
                          <a:pt x="921053" y="1249374"/>
                          <a:pt x="886785" y="1253256"/>
                          <a:pt x="853082" y="1248851"/>
                        </a:cubicBezTo>
                        <a:cubicBezTo>
                          <a:pt x="839399" y="1247034"/>
                          <a:pt x="825933" y="1243838"/>
                          <a:pt x="812891" y="1239313"/>
                        </a:cubicBezTo>
                        <a:cubicBezTo>
                          <a:pt x="795854" y="1233414"/>
                          <a:pt x="779685" y="1225244"/>
                          <a:pt x="764820" y="1215025"/>
                        </a:cubicBezTo>
                        <a:cubicBezTo>
                          <a:pt x="760841" y="1212311"/>
                          <a:pt x="756980" y="1209471"/>
                          <a:pt x="753249" y="1206502"/>
                        </a:cubicBezTo>
                        <a:cubicBezTo>
                          <a:pt x="737755" y="1194090"/>
                          <a:pt x="724210" y="1179425"/>
                          <a:pt x="713059" y="1163006"/>
                        </a:cubicBezTo>
                        <a:cubicBezTo>
                          <a:pt x="697581" y="1140251"/>
                          <a:pt x="686733" y="1114669"/>
                          <a:pt x="681140" y="1087717"/>
                        </a:cubicBezTo>
                        <a:cubicBezTo>
                          <a:pt x="669194" y="1032893"/>
                          <a:pt x="680271" y="975560"/>
                          <a:pt x="711787" y="929132"/>
                        </a:cubicBezTo>
                        <a:lnTo>
                          <a:pt x="711793" y="929132"/>
                        </a:lnTo>
                        <a:lnTo>
                          <a:pt x="713189" y="927224"/>
                        </a:lnTo>
                        <a:cubicBezTo>
                          <a:pt x="744314" y="883093"/>
                          <a:pt x="791579" y="853008"/>
                          <a:pt x="844738" y="843486"/>
                        </a:cubicBezTo>
                        <a:cubicBezTo>
                          <a:pt x="858028" y="841104"/>
                          <a:pt x="871418" y="840056"/>
                          <a:pt x="884723" y="840302"/>
                        </a:cubicBezTo>
                        <a:close/>
                        <a:moveTo>
                          <a:pt x="503850" y="826797"/>
                        </a:moveTo>
                        <a:lnTo>
                          <a:pt x="541122" y="826797"/>
                        </a:lnTo>
                        <a:lnTo>
                          <a:pt x="540678" y="860680"/>
                        </a:lnTo>
                        <a:lnTo>
                          <a:pt x="503850" y="860680"/>
                        </a:lnTo>
                        <a:close/>
                        <a:moveTo>
                          <a:pt x="315400" y="826797"/>
                        </a:moveTo>
                        <a:lnTo>
                          <a:pt x="468949" y="826797"/>
                        </a:lnTo>
                        <a:lnTo>
                          <a:pt x="467895" y="860680"/>
                        </a:lnTo>
                        <a:lnTo>
                          <a:pt x="315400" y="860680"/>
                        </a:lnTo>
                        <a:close/>
                        <a:moveTo>
                          <a:pt x="503850" y="738249"/>
                        </a:moveTo>
                        <a:lnTo>
                          <a:pt x="541122" y="738249"/>
                        </a:lnTo>
                        <a:lnTo>
                          <a:pt x="540678" y="772132"/>
                        </a:lnTo>
                        <a:lnTo>
                          <a:pt x="503850" y="772132"/>
                        </a:lnTo>
                        <a:close/>
                        <a:moveTo>
                          <a:pt x="315400" y="738249"/>
                        </a:moveTo>
                        <a:lnTo>
                          <a:pt x="468949" y="738249"/>
                        </a:lnTo>
                        <a:lnTo>
                          <a:pt x="467895" y="772132"/>
                        </a:lnTo>
                        <a:lnTo>
                          <a:pt x="315400" y="772132"/>
                        </a:lnTo>
                        <a:close/>
                        <a:moveTo>
                          <a:pt x="303965" y="285267"/>
                        </a:moveTo>
                        <a:cubicBezTo>
                          <a:pt x="305343" y="285267"/>
                          <a:pt x="306732" y="285709"/>
                          <a:pt x="307807" y="286592"/>
                        </a:cubicBezTo>
                        <a:lnTo>
                          <a:pt x="331734" y="307184"/>
                        </a:lnTo>
                        <a:cubicBezTo>
                          <a:pt x="333795" y="308951"/>
                          <a:pt x="333795" y="311871"/>
                          <a:pt x="331734" y="313715"/>
                        </a:cubicBezTo>
                        <a:cubicBezTo>
                          <a:pt x="329673" y="315482"/>
                          <a:pt x="326267" y="315482"/>
                          <a:pt x="324117" y="313715"/>
                        </a:cubicBezTo>
                        <a:lnTo>
                          <a:pt x="309244" y="300963"/>
                        </a:lnTo>
                        <a:lnTo>
                          <a:pt x="309244" y="361302"/>
                        </a:lnTo>
                        <a:lnTo>
                          <a:pt x="317919" y="361302"/>
                        </a:lnTo>
                        <a:cubicBezTo>
                          <a:pt x="320876" y="361302"/>
                          <a:pt x="323296" y="363377"/>
                          <a:pt x="323296" y="365912"/>
                        </a:cubicBezTo>
                        <a:cubicBezTo>
                          <a:pt x="323296" y="368448"/>
                          <a:pt x="320876" y="370522"/>
                          <a:pt x="317919" y="370522"/>
                        </a:cubicBezTo>
                        <a:lnTo>
                          <a:pt x="309244" y="370522"/>
                        </a:lnTo>
                        <a:lnTo>
                          <a:pt x="309244" y="399721"/>
                        </a:lnTo>
                        <a:lnTo>
                          <a:pt x="317919" y="399721"/>
                        </a:lnTo>
                        <a:cubicBezTo>
                          <a:pt x="320876" y="399721"/>
                          <a:pt x="323296" y="401795"/>
                          <a:pt x="323296" y="404331"/>
                        </a:cubicBezTo>
                        <a:cubicBezTo>
                          <a:pt x="323296" y="406866"/>
                          <a:pt x="320876" y="408941"/>
                          <a:pt x="317919" y="408941"/>
                        </a:cubicBezTo>
                        <a:lnTo>
                          <a:pt x="309244" y="408941"/>
                        </a:lnTo>
                        <a:lnTo>
                          <a:pt x="309244" y="438140"/>
                        </a:lnTo>
                        <a:lnTo>
                          <a:pt x="317919" y="438140"/>
                        </a:lnTo>
                        <a:cubicBezTo>
                          <a:pt x="320876" y="438140"/>
                          <a:pt x="323296" y="440214"/>
                          <a:pt x="323296" y="442750"/>
                        </a:cubicBezTo>
                        <a:cubicBezTo>
                          <a:pt x="323296" y="445285"/>
                          <a:pt x="320876" y="447360"/>
                          <a:pt x="317919" y="447360"/>
                        </a:cubicBezTo>
                        <a:lnTo>
                          <a:pt x="309244" y="447360"/>
                        </a:lnTo>
                        <a:lnTo>
                          <a:pt x="309244" y="476558"/>
                        </a:lnTo>
                        <a:lnTo>
                          <a:pt x="317919" y="476558"/>
                        </a:lnTo>
                        <a:cubicBezTo>
                          <a:pt x="320876" y="476558"/>
                          <a:pt x="323296" y="478633"/>
                          <a:pt x="323296" y="481168"/>
                        </a:cubicBezTo>
                        <a:cubicBezTo>
                          <a:pt x="323296" y="483704"/>
                          <a:pt x="320876" y="485778"/>
                          <a:pt x="317919" y="485778"/>
                        </a:cubicBezTo>
                        <a:lnTo>
                          <a:pt x="309244" y="485778"/>
                        </a:lnTo>
                        <a:lnTo>
                          <a:pt x="309244" y="514970"/>
                        </a:lnTo>
                        <a:lnTo>
                          <a:pt x="317919" y="514970"/>
                        </a:lnTo>
                        <a:cubicBezTo>
                          <a:pt x="320876" y="514970"/>
                          <a:pt x="323296" y="517044"/>
                          <a:pt x="323296" y="519580"/>
                        </a:cubicBezTo>
                        <a:cubicBezTo>
                          <a:pt x="323296" y="522115"/>
                          <a:pt x="320876" y="524190"/>
                          <a:pt x="317919" y="524190"/>
                        </a:cubicBezTo>
                        <a:lnTo>
                          <a:pt x="309244" y="524190"/>
                        </a:lnTo>
                        <a:lnTo>
                          <a:pt x="309244" y="572494"/>
                        </a:lnTo>
                        <a:lnTo>
                          <a:pt x="366925" y="490915"/>
                        </a:lnTo>
                        <a:lnTo>
                          <a:pt x="364530" y="485978"/>
                        </a:lnTo>
                        <a:cubicBezTo>
                          <a:pt x="364530" y="479217"/>
                          <a:pt x="370982" y="473685"/>
                          <a:pt x="378868" y="473685"/>
                        </a:cubicBezTo>
                        <a:lnTo>
                          <a:pt x="380921" y="474417"/>
                        </a:lnTo>
                        <a:lnTo>
                          <a:pt x="382424" y="473738"/>
                        </a:lnTo>
                        <a:cubicBezTo>
                          <a:pt x="384395" y="473815"/>
                          <a:pt x="386188" y="474890"/>
                          <a:pt x="386994" y="476427"/>
                        </a:cubicBezTo>
                        <a:lnTo>
                          <a:pt x="387095" y="476619"/>
                        </a:lnTo>
                        <a:lnTo>
                          <a:pt x="388994" y="477296"/>
                        </a:lnTo>
                        <a:cubicBezTo>
                          <a:pt x="391593" y="479524"/>
                          <a:pt x="393206" y="482597"/>
                          <a:pt x="393206" y="485978"/>
                        </a:cubicBezTo>
                        <a:lnTo>
                          <a:pt x="392653" y="487129"/>
                        </a:lnTo>
                        <a:lnTo>
                          <a:pt x="422446" y="543479"/>
                        </a:lnTo>
                        <a:lnTo>
                          <a:pt x="423627" y="543901"/>
                        </a:lnTo>
                        <a:lnTo>
                          <a:pt x="480904" y="452076"/>
                        </a:lnTo>
                        <a:lnTo>
                          <a:pt x="478342" y="446794"/>
                        </a:lnTo>
                        <a:cubicBezTo>
                          <a:pt x="478342" y="440032"/>
                          <a:pt x="484794" y="434501"/>
                          <a:pt x="492680" y="434501"/>
                        </a:cubicBezTo>
                        <a:cubicBezTo>
                          <a:pt x="496623" y="434501"/>
                          <a:pt x="500208" y="435883"/>
                          <a:pt x="502806" y="438112"/>
                        </a:cubicBezTo>
                        <a:lnTo>
                          <a:pt x="504816" y="442255"/>
                        </a:lnTo>
                        <a:lnTo>
                          <a:pt x="556116" y="487143"/>
                        </a:lnTo>
                        <a:lnTo>
                          <a:pt x="560089" y="485726"/>
                        </a:lnTo>
                        <a:lnTo>
                          <a:pt x="561456" y="486213"/>
                        </a:lnTo>
                        <a:lnTo>
                          <a:pt x="595008" y="419521"/>
                        </a:lnTo>
                        <a:lnTo>
                          <a:pt x="593870" y="419116"/>
                        </a:lnTo>
                        <a:cubicBezTo>
                          <a:pt x="591272" y="416888"/>
                          <a:pt x="589658" y="413814"/>
                          <a:pt x="589658" y="410434"/>
                        </a:cubicBezTo>
                        <a:cubicBezTo>
                          <a:pt x="589658" y="403672"/>
                          <a:pt x="596110" y="398141"/>
                          <a:pt x="603997" y="398141"/>
                        </a:cubicBezTo>
                        <a:cubicBezTo>
                          <a:pt x="611882" y="398141"/>
                          <a:pt x="618334" y="403672"/>
                          <a:pt x="618334" y="410434"/>
                        </a:cubicBezTo>
                        <a:cubicBezTo>
                          <a:pt x="618334" y="413814"/>
                          <a:pt x="616744" y="416888"/>
                          <a:pt x="614156" y="419116"/>
                        </a:cubicBezTo>
                        <a:lnTo>
                          <a:pt x="605354" y="422244"/>
                        </a:lnTo>
                        <a:lnTo>
                          <a:pt x="570908" y="490765"/>
                        </a:lnTo>
                        <a:lnTo>
                          <a:pt x="574427" y="498019"/>
                        </a:lnTo>
                        <a:cubicBezTo>
                          <a:pt x="574427" y="504781"/>
                          <a:pt x="568064" y="510312"/>
                          <a:pt x="560089" y="510312"/>
                        </a:cubicBezTo>
                        <a:cubicBezTo>
                          <a:pt x="552203" y="510312"/>
                          <a:pt x="545751" y="504781"/>
                          <a:pt x="545751" y="498019"/>
                        </a:cubicBezTo>
                        <a:lnTo>
                          <a:pt x="548060" y="493259"/>
                        </a:lnTo>
                        <a:lnTo>
                          <a:pt x="503461" y="454185"/>
                        </a:lnTo>
                        <a:lnTo>
                          <a:pt x="502840" y="455476"/>
                        </a:lnTo>
                        <a:cubicBezTo>
                          <a:pt x="500252" y="457704"/>
                          <a:pt x="496668" y="459087"/>
                          <a:pt x="492680" y="459087"/>
                        </a:cubicBezTo>
                        <a:lnTo>
                          <a:pt x="489404" y="457919"/>
                        </a:lnTo>
                        <a:lnTo>
                          <a:pt x="432959" y="548506"/>
                        </a:lnTo>
                        <a:lnTo>
                          <a:pt x="436421" y="555644"/>
                        </a:lnTo>
                        <a:cubicBezTo>
                          <a:pt x="436421" y="562405"/>
                          <a:pt x="430059" y="567937"/>
                          <a:pt x="422083" y="567937"/>
                        </a:cubicBezTo>
                        <a:cubicBezTo>
                          <a:pt x="414197" y="567937"/>
                          <a:pt x="407745" y="562405"/>
                          <a:pt x="407745" y="555644"/>
                        </a:cubicBezTo>
                        <a:cubicBezTo>
                          <a:pt x="407745" y="552263"/>
                          <a:pt x="409358" y="549190"/>
                          <a:pt x="411957" y="546961"/>
                        </a:cubicBezTo>
                        <a:lnTo>
                          <a:pt x="412286" y="546844"/>
                        </a:lnTo>
                        <a:lnTo>
                          <a:pt x="385472" y="495924"/>
                        </a:lnTo>
                        <a:lnTo>
                          <a:pt x="378868" y="498271"/>
                        </a:lnTo>
                        <a:lnTo>
                          <a:pt x="375259" y="496984"/>
                        </a:lnTo>
                        <a:lnTo>
                          <a:pt x="315071" y="581954"/>
                        </a:lnTo>
                        <a:lnTo>
                          <a:pt x="316705" y="585322"/>
                        </a:lnTo>
                        <a:lnTo>
                          <a:pt x="328601" y="585322"/>
                        </a:lnTo>
                        <a:lnTo>
                          <a:pt x="328601" y="578187"/>
                        </a:lnTo>
                        <a:cubicBezTo>
                          <a:pt x="328601" y="575651"/>
                          <a:pt x="331020" y="573577"/>
                          <a:pt x="333977" y="573577"/>
                        </a:cubicBezTo>
                        <a:cubicBezTo>
                          <a:pt x="336935" y="573577"/>
                          <a:pt x="339355" y="575651"/>
                          <a:pt x="339355" y="578187"/>
                        </a:cubicBezTo>
                        <a:lnTo>
                          <a:pt x="339355" y="585322"/>
                        </a:lnTo>
                        <a:lnTo>
                          <a:pt x="373401" y="585322"/>
                        </a:lnTo>
                        <a:lnTo>
                          <a:pt x="373401" y="578187"/>
                        </a:lnTo>
                        <a:cubicBezTo>
                          <a:pt x="373401" y="575651"/>
                          <a:pt x="375821" y="573577"/>
                          <a:pt x="378778" y="573577"/>
                        </a:cubicBezTo>
                        <a:cubicBezTo>
                          <a:pt x="381735" y="573577"/>
                          <a:pt x="384155" y="575651"/>
                          <a:pt x="384155" y="578187"/>
                        </a:cubicBezTo>
                        <a:lnTo>
                          <a:pt x="384155" y="585322"/>
                        </a:lnTo>
                        <a:lnTo>
                          <a:pt x="418210" y="585322"/>
                        </a:lnTo>
                        <a:lnTo>
                          <a:pt x="418210" y="578187"/>
                        </a:lnTo>
                        <a:cubicBezTo>
                          <a:pt x="418210" y="575651"/>
                          <a:pt x="420629" y="573577"/>
                          <a:pt x="423587" y="573577"/>
                        </a:cubicBezTo>
                        <a:cubicBezTo>
                          <a:pt x="426544" y="573577"/>
                          <a:pt x="428963" y="575651"/>
                          <a:pt x="428963" y="578187"/>
                        </a:cubicBezTo>
                        <a:lnTo>
                          <a:pt x="428963" y="585322"/>
                        </a:lnTo>
                        <a:lnTo>
                          <a:pt x="463019" y="585322"/>
                        </a:lnTo>
                        <a:lnTo>
                          <a:pt x="463019" y="578187"/>
                        </a:lnTo>
                        <a:cubicBezTo>
                          <a:pt x="463019" y="575651"/>
                          <a:pt x="465438" y="573577"/>
                          <a:pt x="468395" y="573577"/>
                        </a:cubicBezTo>
                        <a:cubicBezTo>
                          <a:pt x="471352" y="573577"/>
                          <a:pt x="473772" y="575651"/>
                          <a:pt x="473772" y="578187"/>
                        </a:cubicBezTo>
                        <a:lnTo>
                          <a:pt x="473772" y="585322"/>
                        </a:lnTo>
                        <a:lnTo>
                          <a:pt x="507827" y="585322"/>
                        </a:lnTo>
                        <a:lnTo>
                          <a:pt x="507827" y="578187"/>
                        </a:lnTo>
                        <a:cubicBezTo>
                          <a:pt x="507827" y="575651"/>
                          <a:pt x="510246" y="573577"/>
                          <a:pt x="513204" y="573577"/>
                        </a:cubicBezTo>
                        <a:cubicBezTo>
                          <a:pt x="516161" y="573577"/>
                          <a:pt x="518581" y="575651"/>
                          <a:pt x="518581" y="578187"/>
                        </a:cubicBezTo>
                        <a:lnTo>
                          <a:pt x="518581" y="585322"/>
                        </a:lnTo>
                        <a:lnTo>
                          <a:pt x="552628" y="585322"/>
                        </a:lnTo>
                        <a:lnTo>
                          <a:pt x="552628" y="578187"/>
                        </a:lnTo>
                        <a:cubicBezTo>
                          <a:pt x="552628" y="575651"/>
                          <a:pt x="555047" y="573577"/>
                          <a:pt x="558004" y="573577"/>
                        </a:cubicBezTo>
                        <a:cubicBezTo>
                          <a:pt x="560961" y="573577"/>
                          <a:pt x="563381" y="575651"/>
                          <a:pt x="563381" y="578187"/>
                        </a:cubicBezTo>
                        <a:lnTo>
                          <a:pt x="563381" y="585322"/>
                        </a:lnTo>
                        <a:lnTo>
                          <a:pt x="597436" y="585322"/>
                        </a:lnTo>
                        <a:lnTo>
                          <a:pt x="597436" y="578187"/>
                        </a:lnTo>
                        <a:cubicBezTo>
                          <a:pt x="597436" y="575651"/>
                          <a:pt x="599856" y="573577"/>
                          <a:pt x="602813" y="573577"/>
                        </a:cubicBezTo>
                        <a:cubicBezTo>
                          <a:pt x="605770" y="573577"/>
                          <a:pt x="608190" y="575651"/>
                          <a:pt x="608190" y="578187"/>
                        </a:cubicBezTo>
                        <a:lnTo>
                          <a:pt x="608190" y="585322"/>
                        </a:lnTo>
                        <a:lnTo>
                          <a:pt x="690135" y="585322"/>
                        </a:lnTo>
                        <a:lnTo>
                          <a:pt x="675130" y="572570"/>
                        </a:lnTo>
                        <a:cubicBezTo>
                          <a:pt x="673069" y="570803"/>
                          <a:pt x="673069" y="567884"/>
                          <a:pt x="675130" y="566039"/>
                        </a:cubicBezTo>
                        <a:cubicBezTo>
                          <a:pt x="677191" y="564272"/>
                          <a:pt x="680596" y="564272"/>
                          <a:pt x="682747" y="566039"/>
                        </a:cubicBezTo>
                        <a:lnTo>
                          <a:pt x="706763" y="586631"/>
                        </a:lnTo>
                        <a:cubicBezTo>
                          <a:pt x="708825" y="588398"/>
                          <a:pt x="708825" y="591318"/>
                          <a:pt x="706763" y="593162"/>
                        </a:cubicBezTo>
                        <a:lnTo>
                          <a:pt x="682568" y="613907"/>
                        </a:lnTo>
                        <a:cubicBezTo>
                          <a:pt x="681492" y="614752"/>
                          <a:pt x="680148" y="615213"/>
                          <a:pt x="678714" y="615213"/>
                        </a:cubicBezTo>
                        <a:lnTo>
                          <a:pt x="678714" y="615214"/>
                        </a:lnTo>
                        <a:cubicBezTo>
                          <a:pt x="677370" y="615214"/>
                          <a:pt x="675936" y="614753"/>
                          <a:pt x="674951" y="613831"/>
                        </a:cubicBezTo>
                        <a:cubicBezTo>
                          <a:pt x="672890" y="612064"/>
                          <a:pt x="672890" y="609144"/>
                          <a:pt x="674951" y="607300"/>
                        </a:cubicBezTo>
                        <a:lnTo>
                          <a:pt x="689833" y="594540"/>
                        </a:lnTo>
                        <a:lnTo>
                          <a:pt x="608190" y="594540"/>
                        </a:lnTo>
                        <a:lnTo>
                          <a:pt x="608190" y="601775"/>
                        </a:lnTo>
                        <a:cubicBezTo>
                          <a:pt x="608190" y="604310"/>
                          <a:pt x="605860" y="606385"/>
                          <a:pt x="602813" y="606385"/>
                        </a:cubicBezTo>
                        <a:cubicBezTo>
                          <a:pt x="599856" y="606385"/>
                          <a:pt x="597436" y="604310"/>
                          <a:pt x="597436" y="601775"/>
                        </a:cubicBezTo>
                        <a:lnTo>
                          <a:pt x="597436" y="594540"/>
                        </a:lnTo>
                        <a:lnTo>
                          <a:pt x="563381" y="594540"/>
                        </a:lnTo>
                        <a:lnTo>
                          <a:pt x="563381" y="601775"/>
                        </a:lnTo>
                        <a:cubicBezTo>
                          <a:pt x="563381" y="604310"/>
                          <a:pt x="561051" y="606385"/>
                          <a:pt x="558004" y="606385"/>
                        </a:cubicBezTo>
                        <a:cubicBezTo>
                          <a:pt x="555047" y="606385"/>
                          <a:pt x="552628" y="604310"/>
                          <a:pt x="552628" y="601775"/>
                        </a:cubicBezTo>
                        <a:lnTo>
                          <a:pt x="552628" y="594540"/>
                        </a:lnTo>
                        <a:lnTo>
                          <a:pt x="518581" y="594540"/>
                        </a:lnTo>
                        <a:lnTo>
                          <a:pt x="518581" y="601775"/>
                        </a:lnTo>
                        <a:cubicBezTo>
                          <a:pt x="518581" y="604310"/>
                          <a:pt x="516250" y="606385"/>
                          <a:pt x="513204" y="606385"/>
                        </a:cubicBezTo>
                        <a:cubicBezTo>
                          <a:pt x="510246" y="606385"/>
                          <a:pt x="507827" y="604310"/>
                          <a:pt x="507827" y="601775"/>
                        </a:cubicBezTo>
                        <a:lnTo>
                          <a:pt x="507827" y="594540"/>
                        </a:lnTo>
                        <a:lnTo>
                          <a:pt x="473772" y="594540"/>
                        </a:lnTo>
                        <a:lnTo>
                          <a:pt x="473772" y="601775"/>
                        </a:lnTo>
                        <a:cubicBezTo>
                          <a:pt x="473772" y="604310"/>
                          <a:pt x="471442" y="606385"/>
                          <a:pt x="468395" y="606385"/>
                        </a:cubicBezTo>
                        <a:cubicBezTo>
                          <a:pt x="465438" y="606385"/>
                          <a:pt x="463019" y="604310"/>
                          <a:pt x="463019" y="601775"/>
                        </a:cubicBezTo>
                        <a:lnTo>
                          <a:pt x="463019" y="594540"/>
                        </a:lnTo>
                        <a:lnTo>
                          <a:pt x="428963" y="594540"/>
                        </a:lnTo>
                        <a:lnTo>
                          <a:pt x="428963" y="601775"/>
                        </a:lnTo>
                        <a:cubicBezTo>
                          <a:pt x="428963" y="604310"/>
                          <a:pt x="426633" y="606385"/>
                          <a:pt x="423587" y="606385"/>
                        </a:cubicBezTo>
                        <a:cubicBezTo>
                          <a:pt x="420629" y="606385"/>
                          <a:pt x="418210" y="604310"/>
                          <a:pt x="418210" y="601775"/>
                        </a:cubicBezTo>
                        <a:lnTo>
                          <a:pt x="418210" y="594540"/>
                        </a:lnTo>
                        <a:lnTo>
                          <a:pt x="384155" y="594540"/>
                        </a:lnTo>
                        <a:lnTo>
                          <a:pt x="384155" y="601775"/>
                        </a:lnTo>
                        <a:cubicBezTo>
                          <a:pt x="384155" y="604310"/>
                          <a:pt x="381825" y="606385"/>
                          <a:pt x="378778" y="606385"/>
                        </a:cubicBezTo>
                        <a:cubicBezTo>
                          <a:pt x="375821" y="606385"/>
                          <a:pt x="373401" y="604310"/>
                          <a:pt x="373401" y="601775"/>
                        </a:cubicBezTo>
                        <a:lnTo>
                          <a:pt x="373401" y="594540"/>
                        </a:lnTo>
                        <a:lnTo>
                          <a:pt x="339355" y="594540"/>
                        </a:lnTo>
                        <a:lnTo>
                          <a:pt x="339355" y="601775"/>
                        </a:lnTo>
                        <a:cubicBezTo>
                          <a:pt x="339355" y="604310"/>
                          <a:pt x="337024" y="606385"/>
                          <a:pt x="333977" y="606385"/>
                        </a:cubicBezTo>
                        <a:cubicBezTo>
                          <a:pt x="331020" y="606385"/>
                          <a:pt x="328601" y="604310"/>
                          <a:pt x="328601" y="601775"/>
                        </a:cubicBezTo>
                        <a:lnTo>
                          <a:pt x="328601" y="594540"/>
                        </a:lnTo>
                        <a:lnTo>
                          <a:pt x="316499" y="594540"/>
                        </a:lnTo>
                        <a:lnTo>
                          <a:pt x="314650" y="598382"/>
                        </a:lnTo>
                        <a:cubicBezTo>
                          <a:pt x="312062" y="600610"/>
                          <a:pt x="308478" y="601993"/>
                          <a:pt x="304490" y="601993"/>
                        </a:cubicBezTo>
                        <a:cubicBezTo>
                          <a:pt x="296604" y="601993"/>
                          <a:pt x="290152" y="596461"/>
                          <a:pt x="290152" y="589699"/>
                        </a:cubicBezTo>
                        <a:cubicBezTo>
                          <a:pt x="290152" y="586319"/>
                          <a:pt x="291765" y="583246"/>
                          <a:pt x="294364" y="581017"/>
                        </a:cubicBezTo>
                        <a:lnTo>
                          <a:pt x="298491" y="579546"/>
                        </a:lnTo>
                        <a:lnTo>
                          <a:pt x="298491" y="524190"/>
                        </a:lnTo>
                        <a:lnTo>
                          <a:pt x="290408" y="524190"/>
                        </a:lnTo>
                        <a:cubicBezTo>
                          <a:pt x="287451" y="524190"/>
                          <a:pt x="285032" y="522115"/>
                          <a:pt x="285032" y="519580"/>
                        </a:cubicBezTo>
                        <a:cubicBezTo>
                          <a:pt x="285032" y="517044"/>
                          <a:pt x="287451" y="514970"/>
                          <a:pt x="290408" y="514970"/>
                        </a:cubicBezTo>
                        <a:lnTo>
                          <a:pt x="298491" y="514970"/>
                        </a:lnTo>
                        <a:lnTo>
                          <a:pt x="298491" y="485778"/>
                        </a:lnTo>
                        <a:lnTo>
                          <a:pt x="290408" y="485778"/>
                        </a:lnTo>
                        <a:cubicBezTo>
                          <a:pt x="287451" y="485778"/>
                          <a:pt x="285032" y="483704"/>
                          <a:pt x="285032" y="481168"/>
                        </a:cubicBezTo>
                        <a:cubicBezTo>
                          <a:pt x="285032" y="478633"/>
                          <a:pt x="287451" y="476558"/>
                          <a:pt x="290408" y="476558"/>
                        </a:cubicBezTo>
                        <a:lnTo>
                          <a:pt x="298491" y="476558"/>
                        </a:lnTo>
                        <a:lnTo>
                          <a:pt x="298491" y="447360"/>
                        </a:lnTo>
                        <a:lnTo>
                          <a:pt x="290408" y="447360"/>
                        </a:lnTo>
                        <a:cubicBezTo>
                          <a:pt x="287451" y="447360"/>
                          <a:pt x="285032" y="445285"/>
                          <a:pt x="285032" y="442750"/>
                        </a:cubicBezTo>
                        <a:cubicBezTo>
                          <a:pt x="285032" y="440214"/>
                          <a:pt x="287451" y="438140"/>
                          <a:pt x="290408" y="438140"/>
                        </a:cubicBezTo>
                        <a:lnTo>
                          <a:pt x="298491" y="438140"/>
                        </a:lnTo>
                        <a:lnTo>
                          <a:pt x="298491" y="408941"/>
                        </a:lnTo>
                        <a:lnTo>
                          <a:pt x="290408" y="408941"/>
                        </a:lnTo>
                        <a:cubicBezTo>
                          <a:pt x="287451" y="408941"/>
                          <a:pt x="285032" y="406866"/>
                          <a:pt x="285032" y="404331"/>
                        </a:cubicBezTo>
                        <a:cubicBezTo>
                          <a:pt x="285032" y="401795"/>
                          <a:pt x="287451" y="399721"/>
                          <a:pt x="290408" y="399721"/>
                        </a:cubicBezTo>
                        <a:lnTo>
                          <a:pt x="298491" y="399721"/>
                        </a:lnTo>
                        <a:lnTo>
                          <a:pt x="298491" y="370522"/>
                        </a:lnTo>
                        <a:lnTo>
                          <a:pt x="290408" y="370522"/>
                        </a:lnTo>
                        <a:cubicBezTo>
                          <a:pt x="287451" y="370522"/>
                          <a:pt x="285032" y="368448"/>
                          <a:pt x="285032" y="365912"/>
                        </a:cubicBezTo>
                        <a:cubicBezTo>
                          <a:pt x="285032" y="363377"/>
                          <a:pt x="287451" y="361302"/>
                          <a:pt x="290408" y="361302"/>
                        </a:cubicBezTo>
                        <a:lnTo>
                          <a:pt x="298491" y="361302"/>
                        </a:lnTo>
                        <a:lnTo>
                          <a:pt x="298491" y="301111"/>
                        </a:lnTo>
                        <a:lnTo>
                          <a:pt x="283612" y="313868"/>
                        </a:lnTo>
                        <a:cubicBezTo>
                          <a:pt x="282537" y="314790"/>
                          <a:pt x="281193" y="315251"/>
                          <a:pt x="279759" y="315251"/>
                        </a:cubicBezTo>
                        <a:cubicBezTo>
                          <a:pt x="278414" y="315251"/>
                          <a:pt x="276981" y="314790"/>
                          <a:pt x="275995" y="313868"/>
                        </a:cubicBezTo>
                        <a:cubicBezTo>
                          <a:pt x="273934" y="312102"/>
                          <a:pt x="273934" y="309182"/>
                          <a:pt x="275995" y="307338"/>
                        </a:cubicBezTo>
                        <a:lnTo>
                          <a:pt x="300190" y="286592"/>
                        </a:lnTo>
                        <a:cubicBezTo>
                          <a:pt x="301221" y="285709"/>
                          <a:pt x="302587" y="285267"/>
                          <a:pt x="303965" y="285267"/>
                        </a:cubicBezTo>
                        <a:close/>
                        <a:moveTo>
                          <a:pt x="840874" y="269086"/>
                        </a:moveTo>
                        <a:lnTo>
                          <a:pt x="840874" y="538173"/>
                        </a:lnTo>
                        <a:lnTo>
                          <a:pt x="1109961" y="538173"/>
                        </a:lnTo>
                        <a:close/>
                        <a:moveTo>
                          <a:pt x="218627" y="218646"/>
                        </a:moveTo>
                        <a:lnTo>
                          <a:pt x="218627" y="1294967"/>
                        </a:lnTo>
                        <a:lnTo>
                          <a:pt x="223671" y="1294967"/>
                        </a:lnTo>
                        <a:lnTo>
                          <a:pt x="223671" y="1362232"/>
                        </a:lnTo>
                        <a:lnTo>
                          <a:pt x="218627" y="1362232"/>
                        </a:lnTo>
                        <a:lnTo>
                          <a:pt x="218627" y="1429496"/>
                        </a:lnTo>
                        <a:lnTo>
                          <a:pt x="1160407" y="1429496"/>
                        </a:lnTo>
                        <a:lnTo>
                          <a:pt x="1160407" y="1307956"/>
                        </a:lnTo>
                        <a:lnTo>
                          <a:pt x="1033925" y="1205615"/>
                        </a:lnTo>
                        <a:cubicBezTo>
                          <a:pt x="1044304" y="1195589"/>
                          <a:pt x="1053716" y="1184603"/>
                          <a:pt x="1062029" y="1172805"/>
                        </a:cubicBezTo>
                        <a:lnTo>
                          <a:pt x="1063556" y="1170642"/>
                        </a:lnTo>
                        <a:cubicBezTo>
                          <a:pt x="1071220" y="1159503"/>
                          <a:pt x="1077903" y="1147717"/>
                          <a:pt x="1083523" y="1135414"/>
                        </a:cubicBezTo>
                        <a:lnTo>
                          <a:pt x="1160407" y="1182198"/>
                        </a:lnTo>
                        <a:lnTo>
                          <a:pt x="1160407" y="605438"/>
                        </a:lnTo>
                        <a:lnTo>
                          <a:pt x="773604" y="605450"/>
                        </a:lnTo>
                        <a:lnTo>
                          <a:pt x="773604" y="218646"/>
                        </a:lnTo>
                        <a:close/>
                        <a:moveTo>
                          <a:pt x="67269" y="67282"/>
                        </a:moveTo>
                        <a:lnTo>
                          <a:pt x="67269" y="1294962"/>
                        </a:lnTo>
                        <a:lnTo>
                          <a:pt x="151351" y="1294967"/>
                        </a:lnTo>
                        <a:lnTo>
                          <a:pt x="151351" y="151376"/>
                        </a:lnTo>
                        <a:lnTo>
                          <a:pt x="817324" y="151376"/>
                        </a:lnTo>
                        <a:lnTo>
                          <a:pt x="1076319" y="410360"/>
                        </a:lnTo>
                        <a:lnTo>
                          <a:pt x="1076319" y="67282"/>
                        </a:lnTo>
                        <a:close/>
                        <a:moveTo>
                          <a:pt x="0" y="0"/>
                        </a:moveTo>
                        <a:lnTo>
                          <a:pt x="1143590" y="0"/>
                        </a:lnTo>
                        <a:lnTo>
                          <a:pt x="1143590" y="470891"/>
                        </a:lnTo>
                        <a:lnTo>
                          <a:pt x="1136868" y="470891"/>
                        </a:lnTo>
                        <a:lnTo>
                          <a:pt x="1227677" y="561712"/>
                        </a:lnTo>
                        <a:lnTo>
                          <a:pt x="1227677" y="1223133"/>
                        </a:lnTo>
                        <a:lnTo>
                          <a:pt x="1263474" y="1244916"/>
                        </a:lnTo>
                        <a:lnTo>
                          <a:pt x="1227677" y="1295841"/>
                        </a:lnTo>
                        <a:lnTo>
                          <a:pt x="1227677" y="1331446"/>
                        </a:lnTo>
                        <a:lnTo>
                          <a:pt x="1281033" y="1255599"/>
                        </a:lnTo>
                        <a:lnTo>
                          <a:pt x="1283320" y="1257002"/>
                        </a:lnTo>
                        <a:cubicBezTo>
                          <a:pt x="1297134" y="1265496"/>
                          <a:pt x="1306825" y="1279319"/>
                          <a:pt x="1310090" y="1295206"/>
                        </a:cubicBezTo>
                        <a:cubicBezTo>
                          <a:pt x="1313360" y="1311092"/>
                          <a:pt x="1309920" y="1327619"/>
                          <a:pt x="1300580" y="1340881"/>
                        </a:cubicBezTo>
                        <a:cubicBezTo>
                          <a:pt x="1291240" y="1354138"/>
                          <a:pt x="1276837" y="1362950"/>
                          <a:pt x="1260780" y="1365221"/>
                        </a:cubicBezTo>
                        <a:cubicBezTo>
                          <a:pt x="1252752" y="1366360"/>
                          <a:pt x="1244667" y="1365813"/>
                          <a:pt x="1237008" y="1363714"/>
                        </a:cubicBezTo>
                        <a:lnTo>
                          <a:pt x="1227677" y="1358953"/>
                        </a:lnTo>
                        <a:lnTo>
                          <a:pt x="1227677" y="1496766"/>
                        </a:lnTo>
                        <a:lnTo>
                          <a:pt x="151357" y="1496766"/>
                        </a:lnTo>
                        <a:lnTo>
                          <a:pt x="151351" y="1362220"/>
                        </a:lnTo>
                        <a:lnTo>
                          <a:pt x="0" y="136222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E64810BF-C301-501C-B7F1-BE6C54116078}"/>
                    </a:ext>
                  </a:extLst>
                </p:cNvPr>
                <p:cNvGrpSpPr/>
                <p:nvPr/>
              </p:nvGrpSpPr>
              <p:grpSpPr>
                <a:xfrm>
                  <a:off x="3647149" y="1278957"/>
                  <a:ext cx="2275832" cy="3766435"/>
                  <a:chOff x="848455" y="1278957"/>
                  <a:chExt cx="2275832" cy="3766435"/>
                </a:xfrm>
              </p:grpSpPr>
              <p:sp>
                <p:nvSpPr>
                  <p:cNvPr id="41" name="Rectangle: Rounded Corners 65">
                    <a:extLst>
                      <a:ext uri="{FF2B5EF4-FFF2-40B4-BE49-F238E27FC236}">
                        <a16:creationId xmlns:a16="http://schemas.microsoft.com/office/drawing/2014/main" id="{CACB5552-996A-77F5-32C8-B742132E1B8F}"/>
                      </a:ext>
                    </a:extLst>
                  </p:cNvPr>
                  <p:cNvSpPr/>
                  <p:nvPr/>
                </p:nvSpPr>
                <p:spPr>
                  <a:xfrm>
                    <a:off x="849116" y="1463195"/>
                    <a:ext cx="1886295" cy="3582197"/>
                  </a:xfrm>
                  <a:custGeom>
                    <a:avLst/>
                    <a:gdLst>
                      <a:gd name="connsiteX0" fmla="*/ 0 w 1962030"/>
                      <a:gd name="connsiteY0" fmla="*/ 94786 h 3577434"/>
                      <a:gd name="connsiteX1" fmla="*/ 94786 w 1962030"/>
                      <a:gd name="connsiteY1" fmla="*/ 0 h 3577434"/>
                      <a:gd name="connsiteX2" fmla="*/ 1867244 w 1962030"/>
                      <a:gd name="connsiteY2" fmla="*/ 0 h 3577434"/>
                      <a:gd name="connsiteX3" fmla="*/ 1962030 w 1962030"/>
                      <a:gd name="connsiteY3" fmla="*/ 94786 h 3577434"/>
                      <a:gd name="connsiteX4" fmla="*/ 1962030 w 1962030"/>
                      <a:gd name="connsiteY4" fmla="*/ 3482648 h 3577434"/>
                      <a:gd name="connsiteX5" fmla="*/ 1867244 w 1962030"/>
                      <a:gd name="connsiteY5" fmla="*/ 3577434 h 3577434"/>
                      <a:gd name="connsiteX6" fmla="*/ 94786 w 1962030"/>
                      <a:gd name="connsiteY6" fmla="*/ 3577434 h 3577434"/>
                      <a:gd name="connsiteX7" fmla="*/ 0 w 1962030"/>
                      <a:gd name="connsiteY7" fmla="*/ 3482648 h 3577434"/>
                      <a:gd name="connsiteX8" fmla="*/ 0 w 1962030"/>
                      <a:gd name="connsiteY8" fmla="*/ 94786 h 3577434"/>
                      <a:gd name="connsiteX0" fmla="*/ 1962030 w 2053470"/>
                      <a:gd name="connsiteY0" fmla="*/ 94786 h 3577434"/>
                      <a:gd name="connsiteX1" fmla="*/ 1962030 w 2053470"/>
                      <a:gd name="connsiteY1" fmla="*/ 3482648 h 3577434"/>
                      <a:gd name="connsiteX2" fmla="*/ 1867244 w 2053470"/>
                      <a:gd name="connsiteY2" fmla="*/ 3577434 h 3577434"/>
                      <a:gd name="connsiteX3" fmla="*/ 94786 w 2053470"/>
                      <a:gd name="connsiteY3" fmla="*/ 3577434 h 3577434"/>
                      <a:gd name="connsiteX4" fmla="*/ 0 w 2053470"/>
                      <a:gd name="connsiteY4" fmla="*/ 3482648 h 3577434"/>
                      <a:gd name="connsiteX5" fmla="*/ 0 w 2053470"/>
                      <a:gd name="connsiteY5" fmla="*/ 94786 h 3577434"/>
                      <a:gd name="connsiteX6" fmla="*/ 94786 w 2053470"/>
                      <a:gd name="connsiteY6" fmla="*/ 0 h 3577434"/>
                      <a:gd name="connsiteX7" fmla="*/ 1867244 w 2053470"/>
                      <a:gd name="connsiteY7" fmla="*/ 0 h 3577434"/>
                      <a:gd name="connsiteX8" fmla="*/ 2053470 w 2053470"/>
                      <a:gd name="connsiteY8" fmla="*/ 186226 h 3577434"/>
                      <a:gd name="connsiteX0" fmla="*/ 1962030 w 2053470"/>
                      <a:gd name="connsiteY0" fmla="*/ 3482648 h 3577434"/>
                      <a:gd name="connsiteX1" fmla="*/ 1867244 w 2053470"/>
                      <a:gd name="connsiteY1" fmla="*/ 3577434 h 3577434"/>
                      <a:gd name="connsiteX2" fmla="*/ 94786 w 2053470"/>
                      <a:gd name="connsiteY2" fmla="*/ 3577434 h 3577434"/>
                      <a:gd name="connsiteX3" fmla="*/ 0 w 2053470"/>
                      <a:gd name="connsiteY3" fmla="*/ 3482648 h 3577434"/>
                      <a:gd name="connsiteX4" fmla="*/ 0 w 2053470"/>
                      <a:gd name="connsiteY4" fmla="*/ 94786 h 3577434"/>
                      <a:gd name="connsiteX5" fmla="*/ 94786 w 2053470"/>
                      <a:gd name="connsiteY5" fmla="*/ 0 h 3577434"/>
                      <a:gd name="connsiteX6" fmla="*/ 1867244 w 2053470"/>
                      <a:gd name="connsiteY6" fmla="*/ 0 h 3577434"/>
                      <a:gd name="connsiteX7" fmla="*/ 2053470 w 2053470"/>
                      <a:gd name="connsiteY7" fmla="*/ 186226 h 3577434"/>
                      <a:gd name="connsiteX0" fmla="*/ 1867244 w 2053470"/>
                      <a:gd name="connsiteY0" fmla="*/ 3577434 h 3577434"/>
                      <a:gd name="connsiteX1" fmla="*/ 94786 w 2053470"/>
                      <a:gd name="connsiteY1" fmla="*/ 3577434 h 3577434"/>
                      <a:gd name="connsiteX2" fmla="*/ 0 w 2053470"/>
                      <a:gd name="connsiteY2" fmla="*/ 3482648 h 3577434"/>
                      <a:gd name="connsiteX3" fmla="*/ 0 w 2053470"/>
                      <a:gd name="connsiteY3" fmla="*/ 94786 h 3577434"/>
                      <a:gd name="connsiteX4" fmla="*/ 94786 w 2053470"/>
                      <a:gd name="connsiteY4" fmla="*/ 0 h 3577434"/>
                      <a:gd name="connsiteX5" fmla="*/ 1867244 w 2053470"/>
                      <a:gd name="connsiteY5" fmla="*/ 0 h 3577434"/>
                      <a:gd name="connsiteX6" fmla="*/ 2053470 w 2053470"/>
                      <a:gd name="connsiteY6" fmla="*/ 186226 h 3577434"/>
                      <a:gd name="connsiteX0" fmla="*/ 1867244 w 1867244"/>
                      <a:gd name="connsiteY0" fmla="*/ 3577434 h 3577434"/>
                      <a:gd name="connsiteX1" fmla="*/ 94786 w 1867244"/>
                      <a:gd name="connsiteY1" fmla="*/ 3577434 h 3577434"/>
                      <a:gd name="connsiteX2" fmla="*/ 0 w 1867244"/>
                      <a:gd name="connsiteY2" fmla="*/ 3482648 h 3577434"/>
                      <a:gd name="connsiteX3" fmla="*/ 0 w 1867244"/>
                      <a:gd name="connsiteY3" fmla="*/ 94786 h 3577434"/>
                      <a:gd name="connsiteX4" fmla="*/ 94786 w 1867244"/>
                      <a:gd name="connsiteY4" fmla="*/ 0 h 3577434"/>
                      <a:gd name="connsiteX5" fmla="*/ 1867244 w 1867244"/>
                      <a:gd name="connsiteY5" fmla="*/ 0 h 3577434"/>
                      <a:gd name="connsiteX0" fmla="*/ 1764851 w 1867244"/>
                      <a:gd name="connsiteY0" fmla="*/ 3579816 h 3579816"/>
                      <a:gd name="connsiteX1" fmla="*/ 94786 w 1867244"/>
                      <a:gd name="connsiteY1" fmla="*/ 3577434 h 3579816"/>
                      <a:gd name="connsiteX2" fmla="*/ 0 w 1867244"/>
                      <a:gd name="connsiteY2" fmla="*/ 3482648 h 3579816"/>
                      <a:gd name="connsiteX3" fmla="*/ 0 w 1867244"/>
                      <a:gd name="connsiteY3" fmla="*/ 94786 h 3579816"/>
                      <a:gd name="connsiteX4" fmla="*/ 94786 w 1867244"/>
                      <a:gd name="connsiteY4" fmla="*/ 0 h 3579816"/>
                      <a:gd name="connsiteX5" fmla="*/ 1867244 w 1867244"/>
                      <a:gd name="connsiteY5" fmla="*/ 0 h 3579816"/>
                      <a:gd name="connsiteX0" fmla="*/ 1886295 w 1886295"/>
                      <a:gd name="connsiteY0" fmla="*/ 3582197 h 3582197"/>
                      <a:gd name="connsiteX1" fmla="*/ 94786 w 1886295"/>
                      <a:gd name="connsiteY1" fmla="*/ 3577434 h 3582197"/>
                      <a:gd name="connsiteX2" fmla="*/ 0 w 1886295"/>
                      <a:gd name="connsiteY2" fmla="*/ 3482648 h 3582197"/>
                      <a:gd name="connsiteX3" fmla="*/ 0 w 1886295"/>
                      <a:gd name="connsiteY3" fmla="*/ 94786 h 3582197"/>
                      <a:gd name="connsiteX4" fmla="*/ 94786 w 1886295"/>
                      <a:gd name="connsiteY4" fmla="*/ 0 h 3582197"/>
                      <a:gd name="connsiteX5" fmla="*/ 1867244 w 1886295"/>
                      <a:gd name="connsiteY5" fmla="*/ 0 h 3582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86295" h="3582197">
                        <a:moveTo>
                          <a:pt x="1886295" y="3582197"/>
                        </a:moveTo>
                        <a:lnTo>
                          <a:pt x="94786" y="3577434"/>
                        </a:lnTo>
                        <a:cubicBezTo>
                          <a:pt x="42437" y="3577434"/>
                          <a:pt x="0" y="3534997"/>
                          <a:pt x="0" y="3482648"/>
                        </a:cubicBezTo>
                        <a:lnTo>
                          <a:pt x="0" y="94786"/>
                        </a:lnTo>
                        <a:cubicBezTo>
                          <a:pt x="0" y="42437"/>
                          <a:pt x="42437" y="0"/>
                          <a:pt x="94786" y="0"/>
                        </a:cubicBezTo>
                        <a:lnTo>
                          <a:pt x="1867244" y="0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2" name="Arrow: Right 42">
                    <a:extLst>
                      <a:ext uri="{FF2B5EF4-FFF2-40B4-BE49-F238E27FC236}">
                        <a16:creationId xmlns:a16="http://schemas.microsoft.com/office/drawing/2014/main" id="{003A55E2-F7AB-46BC-8BF6-906F743F862C}"/>
                      </a:ext>
                    </a:extLst>
                  </p:cNvPr>
                  <p:cNvSpPr/>
                  <p:nvPr/>
                </p:nvSpPr>
                <p:spPr>
                  <a:xfrm>
                    <a:off x="1135700" y="1278957"/>
                    <a:ext cx="1988587" cy="810456"/>
                  </a:xfrm>
                  <a:custGeom>
                    <a:avLst/>
                    <a:gdLst>
                      <a:gd name="connsiteX0" fmla="*/ 0 w 2208652"/>
                      <a:gd name="connsiteY0" fmla="*/ 218974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0 w 2208652"/>
                      <a:gd name="connsiteY7" fmla="*/ 218974 h 875894"/>
                      <a:gd name="connsiteX0" fmla="*/ 54768 w 2208652"/>
                      <a:gd name="connsiteY0" fmla="*/ 216593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54768 w 2208652"/>
                      <a:gd name="connsiteY7" fmla="*/ 216593 h 875894"/>
                      <a:gd name="connsiteX0" fmla="*/ 57150 w 2211034"/>
                      <a:gd name="connsiteY0" fmla="*/ 216593 h 875894"/>
                      <a:gd name="connsiteX1" fmla="*/ 1773087 w 2211034"/>
                      <a:gd name="connsiteY1" fmla="*/ 218974 h 875894"/>
                      <a:gd name="connsiteX2" fmla="*/ 1773087 w 2211034"/>
                      <a:gd name="connsiteY2" fmla="*/ 0 h 875894"/>
                      <a:gd name="connsiteX3" fmla="*/ 2211034 w 2211034"/>
                      <a:gd name="connsiteY3" fmla="*/ 437947 h 875894"/>
                      <a:gd name="connsiteX4" fmla="*/ 1773087 w 2211034"/>
                      <a:gd name="connsiteY4" fmla="*/ 875894 h 875894"/>
                      <a:gd name="connsiteX5" fmla="*/ 1773087 w 2211034"/>
                      <a:gd name="connsiteY5" fmla="*/ 656921 h 875894"/>
                      <a:gd name="connsiteX6" fmla="*/ 0 w 2211034"/>
                      <a:gd name="connsiteY6" fmla="*/ 656921 h 875894"/>
                      <a:gd name="connsiteX7" fmla="*/ 57150 w 2211034"/>
                      <a:gd name="connsiteY7" fmla="*/ 2165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91440 w 2211034"/>
                      <a:gd name="connsiteY7" fmla="*/ 74836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7399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55492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54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2211034 w 2211034"/>
                      <a:gd name="connsiteY5" fmla="*/ 437947 h 875894"/>
                      <a:gd name="connsiteX6" fmla="*/ 1773087 w 2211034"/>
                      <a:gd name="connsiteY6" fmla="*/ 875894 h 875894"/>
                      <a:gd name="connsiteX7" fmla="*/ 1773087 w 2211034"/>
                      <a:gd name="connsiteY7" fmla="*/ 656921 h 875894"/>
                      <a:gd name="connsiteX8" fmla="*/ 1046320 w 2211034"/>
                      <a:gd name="connsiteY8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1820787 w 2211034"/>
                      <a:gd name="connsiteY5" fmla="*/ 48438 h 875894"/>
                      <a:gd name="connsiteX6" fmla="*/ 2211034 w 2211034"/>
                      <a:gd name="connsiteY6" fmla="*/ 437947 h 875894"/>
                      <a:gd name="connsiteX7" fmla="*/ 1773087 w 2211034"/>
                      <a:gd name="connsiteY7" fmla="*/ 875894 h 875894"/>
                      <a:gd name="connsiteX8" fmla="*/ 1773087 w 2211034"/>
                      <a:gd name="connsiteY8" fmla="*/ 656921 h 875894"/>
                      <a:gd name="connsiteX9" fmla="*/ 1046320 w 2211034"/>
                      <a:gd name="connsiteY9" fmla="*/ 657874 h 875894"/>
                      <a:gd name="connsiteX0" fmla="*/ 0 w 2211034"/>
                      <a:gd name="connsiteY0" fmla="*/ 635728 h 854701"/>
                      <a:gd name="connsiteX1" fmla="*/ 57150 w 2211034"/>
                      <a:gd name="connsiteY1" fmla="*/ 195400 h 854701"/>
                      <a:gd name="connsiteX2" fmla="*/ 1773087 w 2211034"/>
                      <a:gd name="connsiteY2" fmla="*/ 197781 h 854701"/>
                      <a:gd name="connsiteX3" fmla="*/ 1770781 w 2211034"/>
                      <a:gd name="connsiteY3" fmla="*/ 51057 h 854701"/>
                      <a:gd name="connsiteX4" fmla="*/ 1820787 w 2211034"/>
                      <a:gd name="connsiteY4" fmla="*/ 27245 h 854701"/>
                      <a:gd name="connsiteX5" fmla="*/ 2211034 w 2211034"/>
                      <a:gd name="connsiteY5" fmla="*/ 416754 h 854701"/>
                      <a:gd name="connsiteX6" fmla="*/ 1773087 w 2211034"/>
                      <a:gd name="connsiteY6" fmla="*/ 854701 h 854701"/>
                      <a:gd name="connsiteX7" fmla="*/ 1773087 w 2211034"/>
                      <a:gd name="connsiteY7" fmla="*/ 635728 h 854701"/>
                      <a:gd name="connsiteX8" fmla="*/ 1046320 w 2211034"/>
                      <a:gd name="connsiteY8" fmla="*/ 636681 h 854701"/>
                      <a:gd name="connsiteX0" fmla="*/ 0 w 2211034"/>
                      <a:gd name="connsiteY0" fmla="*/ 633341 h 852314"/>
                      <a:gd name="connsiteX1" fmla="*/ 57150 w 2211034"/>
                      <a:gd name="connsiteY1" fmla="*/ 193013 h 852314"/>
                      <a:gd name="connsiteX2" fmla="*/ 1773087 w 2211034"/>
                      <a:gd name="connsiteY2" fmla="*/ 195394 h 852314"/>
                      <a:gd name="connsiteX3" fmla="*/ 1770781 w 2211034"/>
                      <a:gd name="connsiteY3" fmla="*/ 48670 h 852314"/>
                      <a:gd name="connsiteX4" fmla="*/ 1820787 w 2211034"/>
                      <a:gd name="connsiteY4" fmla="*/ 24858 h 852314"/>
                      <a:gd name="connsiteX5" fmla="*/ 2211034 w 2211034"/>
                      <a:gd name="connsiteY5" fmla="*/ 414367 h 852314"/>
                      <a:gd name="connsiteX6" fmla="*/ 1773087 w 2211034"/>
                      <a:gd name="connsiteY6" fmla="*/ 852314 h 852314"/>
                      <a:gd name="connsiteX7" fmla="*/ 1773087 w 2211034"/>
                      <a:gd name="connsiteY7" fmla="*/ 633341 h 852314"/>
                      <a:gd name="connsiteX8" fmla="*/ 1046320 w 2211034"/>
                      <a:gd name="connsiteY8" fmla="*/ 634294 h 852314"/>
                      <a:gd name="connsiteX0" fmla="*/ 0 w 2211034"/>
                      <a:gd name="connsiteY0" fmla="*/ 616731 h 835704"/>
                      <a:gd name="connsiteX1" fmla="*/ 57150 w 2211034"/>
                      <a:gd name="connsiteY1" fmla="*/ 176403 h 835704"/>
                      <a:gd name="connsiteX2" fmla="*/ 1773087 w 2211034"/>
                      <a:gd name="connsiteY2" fmla="*/ 178784 h 835704"/>
                      <a:gd name="connsiteX3" fmla="*/ 1770781 w 2211034"/>
                      <a:gd name="connsiteY3" fmla="*/ 32060 h 835704"/>
                      <a:gd name="connsiteX4" fmla="*/ 1820787 w 2211034"/>
                      <a:gd name="connsiteY4" fmla="*/ 8248 h 835704"/>
                      <a:gd name="connsiteX5" fmla="*/ 2211034 w 2211034"/>
                      <a:gd name="connsiteY5" fmla="*/ 397757 h 835704"/>
                      <a:gd name="connsiteX6" fmla="*/ 1773087 w 2211034"/>
                      <a:gd name="connsiteY6" fmla="*/ 835704 h 835704"/>
                      <a:gd name="connsiteX7" fmla="*/ 1773087 w 2211034"/>
                      <a:gd name="connsiteY7" fmla="*/ 616731 h 835704"/>
                      <a:gd name="connsiteX8" fmla="*/ 1046320 w 2211034"/>
                      <a:gd name="connsiteY8" fmla="*/ 617684 h 835704"/>
                      <a:gd name="connsiteX0" fmla="*/ 0 w 2211034"/>
                      <a:gd name="connsiteY0" fmla="*/ 622959 h 841932"/>
                      <a:gd name="connsiteX1" fmla="*/ 57150 w 2211034"/>
                      <a:gd name="connsiteY1" fmla="*/ 182631 h 841932"/>
                      <a:gd name="connsiteX2" fmla="*/ 1773087 w 2211034"/>
                      <a:gd name="connsiteY2" fmla="*/ 185012 h 841932"/>
                      <a:gd name="connsiteX3" fmla="*/ 1770781 w 2211034"/>
                      <a:gd name="connsiteY3" fmla="*/ 38288 h 841932"/>
                      <a:gd name="connsiteX4" fmla="*/ 1820787 w 2211034"/>
                      <a:gd name="connsiteY4" fmla="*/ 14476 h 841932"/>
                      <a:gd name="connsiteX5" fmla="*/ 2211034 w 2211034"/>
                      <a:gd name="connsiteY5" fmla="*/ 403985 h 841932"/>
                      <a:gd name="connsiteX6" fmla="*/ 1773087 w 2211034"/>
                      <a:gd name="connsiteY6" fmla="*/ 841932 h 841932"/>
                      <a:gd name="connsiteX7" fmla="*/ 1773087 w 2211034"/>
                      <a:gd name="connsiteY7" fmla="*/ 622959 h 841932"/>
                      <a:gd name="connsiteX8" fmla="*/ 1046320 w 2211034"/>
                      <a:gd name="connsiteY8" fmla="*/ 623912 h 841932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211034 w 2211034"/>
                      <a:gd name="connsiteY5" fmla="*/ 408114 h 846061"/>
                      <a:gd name="connsiteX6" fmla="*/ 1773087 w 2211034"/>
                      <a:gd name="connsiteY6" fmla="*/ 846061 h 846061"/>
                      <a:gd name="connsiteX7" fmla="*/ 1773087 w 2211034"/>
                      <a:gd name="connsiteY7" fmla="*/ 627088 h 846061"/>
                      <a:gd name="connsiteX8" fmla="*/ 1046320 w 2211034"/>
                      <a:gd name="connsiteY8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1773087 w 2211034"/>
                      <a:gd name="connsiteY7" fmla="*/ 846061 h 846061"/>
                      <a:gd name="connsiteX8" fmla="*/ 1773087 w 2211034"/>
                      <a:gd name="connsiteY8" fmla="*/ 627088 h 846061"/>
                      <a:gd name="connsiteX9" fmla="*/ 1046320 w 2211034"/>
                      <a:gd name="connsiteY9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2153368 w 2211034"/>
                      <a:gd name="connsiteY7" fmla="*/ 465486 h 846061"/>
                      <a:gd name="connsiteX8" fmla="*/ 1773087 w 2211034"/>
                      <a:gd name="connsiteY8" fmla="*/ 846061 h 846061"/>
                      <a:gd name="connsiteX9" fmla="*/ 1773087 w 2211034"/>
                      <a:gd name="connsiteY9" fmla="*/ 627088 h 846061"/>
                      <a:gd name="connsiteX10" fmla="*/ 1046320 w 2211034"/>
                      <a:gd name="connsiteY10" fmla="*/ 628041 h 846061"/>
                      <a:gd name="connsiteX0" fmla="*/ 0 w 2153368"/>
                      <a:gd name="connsiteY0" fmla="*/ 627088 h 846061"/>
                      <a:gd name="connsiteX1" fmla="*/ 57150 w 2153368"/>
                      <a:gd name="connsiteY1" fmla="*/ 186760 h 846061"/>
                      <a:gd name="connsiteX2" fmla="*/ 1773087 w 2153368"/>
                      <a:gd name="connsiteY2" fmla="*/ 189141 h 846061"/>
                      <a:gd name="connsiteX3" fmla="*/ 1770781 w 2153368"/>
                      <a:gd name="connsiteY3" fmla="*/ 42417 h 846061"/>
                      <a:gd name="connsiteX4" fmla="*/ 1820787 w 2153368"/>
                      <a:gd name="connsiteY4" fmla="*/ 18605 h 846061"/>
                      <a:gd name="connsiteX5" fmla="*/ 2143843 w 2153368"/>
                      <a:gd name="connsiteY5" fmla="*/ 344836 h 846061"/>
                      <a:gd name="connsiteX6" fmla="*/ 2153368 w 2153368"/>
                      <a:gd name="connsiteY6" fmla="*/ 465486 h 846061"/>
                      <a:gd name="connsiteX7" fmla="*/ 1773087 w 2153368"/>
                      <a:gd name="connsiteY7" fmla="*/ 846061 h 846061"/>
                      <a:gd name="connsiteX8" fmla="*/ 1773087 w 2153368"/>
                      <a:gd name="connsiteY8" fmla="*/ 627088 h 846061"/>
                      <a:gd name="connsiteX9" fmla="*/ 1046320 w 2153368"/>
                      <a:gd name="connsiteY9" fmla="*/ 628041 h 846061"/>
                      <a:gd name="connsiteX0" fmla="*/ 0 w 2177126"/>
                      <a:gd name="connsiteY0" fmla="*/ 627088 h 846061"/>
                      <a:gd name="connsiteX1" fmla="*/ 57150 w 2177126"/>
                      <a:gd name="connsiteY1" fmla="*/ 186760 h 846061"/>
                      <a:gd name="connsiteX2" fmla="*/ 1773087 w 2177126"/>
                      <a:gd name="connsiteY2" fmla="*/ 189141 h 846061"/>
                      <a:gd name="connsiteX3" fmla="*/ 1770781 w 2177126"/>
                      <a:gd name="connsiteY3" fmla="*/ 42417 h 846061"/>
                      <a:gd name="connsiteX4" fmla="*/ 1820787 w 2177126"/>
                      <a:gd name="connsiteY4" fmla="*/ 18605 h 846061"/>
                      <a:gd name="connsiteX5" fmla="*/ 2143843 w 2177126"/>
                      <a:gd name="connsiteY5" fmla="*/ 344836 h 846061"/>
                      <a:gd name="connsiteX6" fmla="*/ 2153368 w 2177126"/>
                      <a:gd name="connsiteY6" fmla="*/ 465486 h 846061"/>
                      <a:gd name="connsiteX7" fmla="*/ 1773087 w 2177126"/>
                      <a:gd name="connsiteY7" fmla="*/ 846061 h 846061"/>
                      <a:gd name="connsiteX8" fmla="*/ 1773087 w 2177126"/>
                      <a:gd name="connsiteY8" fmla="*/ 627088 h 846061"/>
                      <a:gd name="connsiteX9" fmla="*/ 1046320 w 2177126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73087 w 2188612"/>
                      <a:gd name="connsiteY8" fmla="*/ 627088 h 846061"/>
                      <a:gd name="connsiteX9" fmla="*/ 1046320 w 2188612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69193 w 2188612"/>
                      <a:gd name="connsiteY8" fmla="*/ 776636 h 846061"/>
                      <a:gd name="connsiteX9" fmla="*/ 1773087 w 2188612"/>
                      <a:gd name="connsiteY9" fmla="*/ 627088 h 846061"/>
                      <a:gd name="connsiteX10" fmla="*/ 1046320 w 2188612"/>
                      <a:gd name="connsiteY10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845393 w 2188612"/>
                      <a:gd name="connsiteY7" fmla="*/ 773461 h 846061"/>
                      <a:gd name="connsiteX8" fmla="*/ 1773087 w 2188612"/>
                      <a:gd name="connsiteY8" fmla="*/ 846061 h 846061"/>
                      <a:gd name="connsiteX9" fmla="*/ 1769193 w 2188612"/>
                      <a:gd name="connsiteY9" fmla="*/ 776636 h 846061"/>
                      <a:gd name="connsiteX10" fmla="*/ 1773087 w 2188612"/>
                      <a:gd name="connsiteY10" fmla="*/ 627088 h 846061"/>
                      <a:gd name="connsiteX11" fmla="*/ 1046320 w 2188612"/>
                      <a:gd name="connsiteY11" fmla="*/ 628041 h 846061"/>
                      <a:gd name="connsiteX0" fmla="*/ 0 w 2188612"/>
                      <a:gd name="connsiteY0" fmla="*/ 627088 h 776636"/>
                      <a:gd name="connsiteX1" fmla="*/ 57150 w 2188612"/>
                      <a:gd name="connsiteY1" fmla="*/ 186760 h 776636"/>
                      <a:gd name="connsiteX2" fmla="*/ 1773087 w 2188612"/>
                      <a:gd name="connsiteY2" fmla="*/ 189141 h 776636"/>
                      <a:gd name="connsiteX3" fmla="*/ 1770781 w 2188612"/>
                      <a:gd name="connsiteY3" fmla="*/ 42417 h 776636"/>
                      <a:gd name="connsiteX4" fmla="*/ 1820787 w 2188612"/>
                      <a:gd name="connsiteY4" fmla="*/ 18605 h 776636"/>
                      <a:gd name="connsiteX5" fmla="*/ 2143843 w 2188612"/>
                      <a:gd name="connsiteY5" fmla="*/ 344836 h 776636"/>
                      <a:gd name="connsiteX6" fmla="*/ 2153368 w 2188612"/>
                      <a:gd name="connsiteY6" fmla="*/ 465486 h 776636"/>
                      <a:gd name="connsiteX7" fmla="*/ 1845393 w 2188612"/>
                      <a:gd name="connsiteY7" fmla="*/ 773461 h 776636"/>
                      <a:gd name="connsiteX8" fmla="*/ 1769193 w 2188612"/>
                      <a:gd name="connsiteY8" fmla="*/ 776636 h 776636"/>
                      <a:gd name="connsiteX9" fmla="*/ 1773087 w 2188612"/>
                      <a:gd name="connsiteY9" fmla="*/ 627088 h 776636"/>
                      <a:gd name="connsiteX10" fmla="*/ 1046320 w 2188612"/>
                      <a:gd name="connsiteY10" fmla="*/ 628041 h 776636"/>
                      <a:gd name="connsiteX0" fmla="*/ 0 w 2188612"/>
                      <a:gd name="connsiteY0" fmla="*/ 627088 h 773461"/>
                      <a:gd name="connsiteX1" fmla="*/ 57150 w 2188612"/>
                      <a:gd name="connsiteY1" fmla="*/ 186760 h 773461"/>
                      <a:gd name="connsiteX2" fmla="*/ 1773087 w 2188612"/>
                      <a:gd name="connsiteY2" fmla="*/ 189141 h 773461"/>
                      <a:gd name="connsiteX3" fmla="*/ 1770781 w 2188612"/>
                      <a:gd name="connsiteY3" fmla="*/ 42417 h 773461"/>
                      <a:gd name="connsiteX4" fmla="*/ 1820787 w 2188612"/>
                      <a:gd name="connsiteY4" fmla="*/ 18605 h 773461"/>
                      <a:gd name="connsiteX5" fmla="*/ 2143843 w 2188612"/>
                      <a:gd name="connsiteY5" fmla="*/ 344836 h 773461"/>
                      <a:gd name="connsiteX6" fmla="*/ 2153368 w 2188612"/>
                      <a:gd name="connsiteY6" fmla="*/ 465486 h 773461"/>
                      <a:gd name="connsiteX7" fmla="*/ 1845393 w 2188612"/>
                      <a:gd name="connsiteY7" fmla="*/ 773461 h 773461"/>
                      <a:gd name="connsiteX8" fmla="*/ 1772368 w 2188612"/>
                      <a:gd name="connsiteY8" fmla="*/ 773461 h 773461"/>
                      <a:gd name="connsiteX9" fmla="*/ 1773087 w 2188612"/>
                      <a:gd name="connsiteY9" fmla="*/ 627088 h 773461"/>
                      <a:gd name="connsiteX10" fmla="*/ 1046320 w 2188612"/>
                      <a:gd name="connsiteY10" fmla="*/ 628041 h 773461"/>
                      <a:gd name="connsiteX0" fmla="*/ 0 w 2188612"/>
                      <a:gd name="connsiteY0" fmla="*/ 627088 h 797449"/>
                      <a:gd name="connsiteX1" fmla="*/ 57150 w 2188612"/>
                      <a:gd name="connsiteY1" fmla="*/ 186760 h 797449"/>
                      <a:gd name="connsiteX2" fmla="*/ 1773087 w 2188612"/>
                      <a:gd name="connsiteY2" fmla="*/ 189141 h 797449"/>
                      <a:gd name="connsiteX3" fmla="*/ 1770781 w 2188612"/>
                      <a:gd name="connsiteY3" fmla="*/ 42417 h 797449"/>
                      <a:gd name="connsiteX4" fmla="*/ 1820787 w 2188612"/>
                      <a:gd name="connsiteY4" fmla="*/ 18605 h 797449"/>
                      <a:gd name="connsiteX5" fmla="*/ 2143843 w 2188612"/>
                      <a:gd name="connsiteY5" fmla="*/ 344836 h 797449"/>
                      <a:gd name="connsiteX6" fmla="*/ 2153368 w 2188612"/>
                      <a:gd name="connsiteY6" fmla="*/ 465486 h 797449"/>
                      <a:gd name="connsiteX7" fmla="*/ 1845393 w 2188612"/>
                      <a:gd name="connsiteY7" fmla="*/ 773461 h 797449"/>
                      <a:gd name="connsiteX8" fmla="*/ 1772368 w 2188612"/>
                      <a:gd name="connsiteY8" fmla="*/ 773461 h 797449"/>
                      <a:gd name="connsiteX9" fmla="*/ 1773087 w 2188612"/>
                      <a:gd name="connsiteY9" fmla="*/ 627088 h 797449"/>
                      <a:gd name="connsiteX10" fmla="*/ 1046320 w 2188612"/>
                      <a:gd name="connsiteY10" fmla="*/ 628041 h 797449"/>
                      <a:gd name="connsiteX0" fmla="*/ 0 w 2188612"/>
                      <a:gd name="connsiteY0" fmla="*/ 627088 h 810456"/>
                      <a:gd name="connsiteX1" fmla="*/ 57150 w 2188612"/>
                      <a:gd name="connsiteY1" fmla="*/ 186760 h 810456"/>
                      <a:gd name="connsiteX2" fmla="*/ 1773087 w 2188612"/>
                      <a:gd name="connsiteY2" fmla="*/ 189141 h 810456"/>
                      <a:gd name="connsiteX3" fmla="*/ 1770781 w 2188612"/>
                      <a:gd name="connsiteY3" fmla="*/ 42417 h 810456"/>
                      <a:gd name="connsiteX4" fmla="*/ 1820787 w 2188612"/>
                      <a:gd name="connsiteY4" fmla="*/ 18605 h 810456"/>
                      <a:gd name="connsiteX5" fmla="*/ 2143843 w 2188612"/>
                      <a:gd name="connsiteY5" fmla="*/ 344836 h 810456"/>
                      <a:gd name="connsiteX6" fmla="*/ 2153368 w 2188612"/>
                      <a:gd name="connsiteY6" fmla="*/ 465486 h 810456"/>
                      <a:gd name="connsiteX7" fmla="*/ 1845393 w 2188612"/>
                      <a:gd name="connsiteY7" fmla="*/ 773461 h 810456"/>
                      <a:gd name="connsiteX8" fmla="*/ 1772368 w 2188612"/>
                      <a:gd name="connsiteY8" fmla="*/ 773461 h 810456"/>
                      <a:gd name="connsiteX9" fmla="*/ 1773087 w 2188612"/>
                      <a:gd name="connsiteY9" fmla="*/ 627088 h 810456"/>
                      <a:gd name="connsiteX10" fmla="*/ 1046320 w 2188612"/>
                      <a:gd name="connsiteY10" fmla="*/ 628041 h 810456"/>
                      <a:gd name="connsiteX0" fmla="*/ 0 w 2131462"/>
                      <a:gd name="connsiteY0" fmla="*/ 186760 h 810456"/>
                      <a:gd name="connsiteX1" fmla="*/ 1715937 w 2131462"/>
                      <a:gd name="connsiteY1" fmla="*/ 189141 h 810456"/>
                      <a:gd name="connsiteX2" fmla="*/ 1713631 w 2131462"/>
                      <a:gd name="connsiteY2" fmla="*/ 42417 h 810456"/>
                      <a:gd name="connsiteX3" fmla="*/ 1763637 w 2131462"/>
                      <a:gd name="connsiteY3" fmla="*/ 18605 h 810456"/>
                      <a:gd name="connsiteX4" fmla="*/ 2086693 w 2131462"/>
                      <a:gd name="connsiteY4" fmla="*/ 344836 h 810456"/>
                      <a:gd name="connsiteX5" fmla="*/ 2096218 w 2131462"/>
                      <a:gd name="connsiteY5" fmla="*/ 465486 h 810456"/>
                      <a:gd name="connsiteX6" fmla="*/ 1788243 w 2131462"/>
                      <a:gd name="connsiteY6" fmla="*/ 773461 h 810456"/>
                      <a:gd name="connsiteX7" fmla="*/ 1715218 w 2131462"/>
                      <a:gd name="connsiteY7" fmla="*/ 773461 h 810456"/>
                      <a:gd name="connsiteX8" fmla="*/ 1715937 w 2131462"/>
                      <a:gd name="connsiteY8" fmla="*/ 627088 h 810456"/>
                      <a:gd name="connsiteX9" fmla="*/ 989170 w 2131462"/>
                      <a:gd name="connsiteY9" fmla="*/ 628041 h 810456"/>
                      <a:gd name="connsiteX0" fmla="*/ 0 w 1988587"/>
                      <a:gd name="connsiteY0" fmla="*/ 186760 h 810456"/>
                      <a:gd name="connsiteX1" fmla="*/ 1573062 w 1988587"/>
                      <a:gd name="connsiteY1" fmla="*/ 189141 h 810456"/>
                      <a:gd name="connsiteX2" fmla="*/ 1570756 w 1988587"/>
                      <a:gd name="connsiteY2" fmla="*/ 42417 h 810456"/>
                      <a:gd name="connsiteX3" fmla="*/ 1620762 w 1988587"/>
                      <a:gd name="connsiteY3" fmla="*/ 18605 h 810456"/>
                      <a:gd name="connsiteX4" fmla="*/ 1943818 w 1988587"/>
                      <a:gd name="connsiteY4" fmla="*/ 344836 h 810456"/>
                      <a:gd name="connsiteX5" fmla="*/ 1953343 w 1988587"/>
                      <a:gd name="connsiteY5" fmla="*/ 465486 h 810456"/>
                      <a:gd name="connsiteX6" fmla="*/ 1645368 w 1988587"/>
                      <a:gd name="connsiteY6" fmla="*/ 773461 h 810456"/>
                      <a:gd name="connsiteX7" fmla="*/ 1572343 w 1988587"/>
                      <a:gd name="connsiteY7" fmla="*/ 773461 h 810456"/>
                      <a:gd name="connsiteX8" fmla="*/ 1573062 w 1988587"/>
                      <a:gd name="connsiteY8" fmla="*/ 627088 h 810456"/>
                      <a:gd name="connsiteX9" fmla="*/ 846295 w 1988587"/>
                      <a:gd name="connsiteY9" fmla="*/ 628041 h 81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88587" h="810456">
                        <a:moveTo>
                          <a:pt x="0" y="186760"/>
                        </a:moveTo>
                        <a:lnTo>
                          <a:pt x="1573062" y="189141"/>
                        </a:lnTo>
                        <a:cubicBezTo>
                          <a:pt x="1572293" y="140233"/>
                          <a:pt x="1571525" y="91325"/>
                          <a:pt x="1570756" y="42417"/>
                        </a:cubicBezTo>
                        <a:cubicBezTo>
                          <a:pt x="1566800" y="-2675"/>
                          <a:pt x="1585487" y="-13769"/>
                          <a:pt x="1620762" y="18605"/>
                        </a:cubicBezTo>
                        <a:lnTo>
                          <a:pt x="1943818" y="344836"/>
                        </a:lnTo>
                        <a:cubicBezTo>
                          <a:pt x="1991443" y="388228"/>
                          <a:pt x="2010493" y="409394"/>
                          <a:pt x="1953343" y="465486"/>
                        </a:cubicBezTo>
                        <a:lnTo>
                          <a:pt x="1645368" y="773461"/>
                        </a:lnTo>
                        <a:cubicBezTo>
                          <a:pt x="1605151" y="817911"/>
                          <a:pt x="1577635" y="827436"/>
                          <a:pt x="1572343" y="773461"/>
                        </a:cubicBezTo>
                        <a:cubicBezTo>
                          <a:pt x="1572583" y="724670"/>
                          <a:pt x="1572822" y="675879"/>
                          <a:pt x="1573062" y="627088"/>
                        </a:cubicBezTo>
                        <a:lnTo>
                          <a:pt x="846295" y="628041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" name="Rectangle: Rounded Corners 12">
                    <a:extLst>
                      <a:ext uri="{FF2B5EF4-FFF2-40B4-BE49-F238E27FC236}">
                        <a16:creationId xmlns:a16="http://schemas.microsoft.com/office/drawing/2014/main" id="{294EB0D9-6FB6-BDA3-8762-EFAF85D62F13}"/>
                      </a:ext>
                    </a:extLst>
                  </p:cNvPr>
                  <p:cNvSpPr/>
                  <p:nvPr/>
                </p:nvSpPr>
                <p:spPr>
                  <a:xfrm>
                    <a:off x="848455" y="4488413"/>
                    <a:ext cx="2275832" cy="555868"/>
                  </a:xfrm>
                  <a:custGeom>
                    <a:avLst/>
                    <a:gdLst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7" fmla="*/ 0 w 2275171"/>
                      <a:gd name="connsiteY7" fmla="*/ 375311 h 396081"/>
                      <a:gd name="connsiteX8" fmla="*/ 0 w 2275171"/>
                      <a:gd name="connsiteY8" fmla="*/ 20770 h 396081"/>
                      <a:gd name="connsiteX0" fmla="*/ 0 w 2275171"/>
                      <a:gd name="connsiteY0" fmla="*/ 375311 h 466751"/>
                      <a:gd name="connsiteX1" fmla="*/ 0 w 2275171"/>
                      <a:gd name="connsiteY1" fmla="*/ 20770 h 466751"/>
                      <a:gd name="connsiteX2" fmla="*/ 20770 w 2275171"/>
                      <a:gd name="connsiteY2" fmla="*/ 0 h 466751"/>
                      <a:gd name="connsiteX3" fmla="*/ 2254401 w 2275171"/>
                      <a:gd name="connsiteY3" fmla="*/ 0 h 466751"/>
                      <a:gd name="connsiteX4" fmla="*/ 2275171 w 2275171"/>
                      <a:gd name="connsiteY4" fmla="*/ 20770 h 466751"/>
                      <a:gd name="connsiteX5" fmla="*/ 2275171 w 2275171"/>
                      <a:gd name="connsiteY5" fmla="*/ 375311 h 466751"/>
                      <a:gd name="connsiteX6" fmla="*/ 2254401 w 2275171"/>
                      <a:gd name="connsiteY6" fmla="*/ 396081 h 466751"/>
                      <a:gd name="connsiteX7" fmla="*/ 20770 w 2275171"/>
                      <a:gd name="connsiteY7" fmla="*/ 396081 h 466751"/>
                      <a:gd name="connsiteX8" fmla="*/ 91440 w 2275171"/>
                      <a:gd name="connsiteY8" fmla="*/ 466751 h 466751"/>
                      <a:gd name="connsiteX0" fmla="*/ 0 w 2275171"/>
                      <a:gd name="connsiteY0" fmla="*/ 375311 h 396081"/>
                      <a:gd name="connsiteX1" fmla="*/ 0 w 2275171"/>
                      <a:gd name="connsiteY1" fmla="*/ 20770 h 396081"/>
                      <a:gd name="connsiteX2" fmla="*/ 20770 w 2275171"/>
                      <a:gd name="connsiteY2" fmla="*/ 0 h 396081"/>
                      <a:gd name="connsiteX3" fmla="*/ 2254401 w 2275171"/>
                      <a:gd name="connsiteY3" fmla="*/ 0 h 396081"/>
                      <a:gd name="connsiteX4" fmla="*/ 2275171 w 2275171"/>
                      <a:gd name="connsiteY4" fmla="*/ 20770 h 396081"/>
                      <a:gd name="connsiteX5" fmla="*/ 2275171 w 2275171"/>
                      <a:gd name="connsiteY5" fmla="*/ 375311 h 396081"/>
                      <a:gd name="connsiteX6" fmla="*/ 2254401 w 2275171"/>
                      <a:gd name="connsiteY6" fmla="*/ 396081 h 396081"/>
                      <a:gd name="connsiteX7" fmla="*/ 20770 w 2275171"/>
                      <a:gd name="connsiteY7" fmla="*/ 396081 h 396081"/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0 w 2254401"/>
                      <a:gd name="connsiteY5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88937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96081 h 396081"/>
                      <a:gd name="connsiteX0" fmla="*/ 0 w 2275832"/>
                      <a:gd name="connsiteY0" fmla="*/ 0 h 398462"/>
                      <a:gd name="connsiteX1" fmla="*/ 2255062 w 2275832"/>
                      <a:gd name="connsiteY1" fmla="*/ 2381 h 398462"/>
                      <a:gd name="connsiteX2" fmla="*/ 2275832 w 2275832"/>
                      <a:gd name="connsiteY2" fmla="*/ 23151 h 398462"/>
                      <a:gd name="connsiteX3" fmla="*/ 2275832 w 2275832"/>
                      <a:gd name="connsiteY3" fmla="*/ 377692 h 398462"/>
                      <a:gd name="connsiteX4" fmla="*/ 2255062 w 2275832"/>
                      <a:gd name="connsiteY4" fmla="*/ 398462 h 398462"/>
                      <a:gd name="connsiteX5" fmla="*/ 654844 w 2275832"/>
                      <a:gd name="connsiteY5" fmla="*/ 398462 h 398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75832" h="398462">
                        <a:moveTo>
                          <a:pt x="0" y="0"/>
                        </a:moveTo>
                        <a:lnTo>
                          <a:pt x="2255062" y="2381"/>
                        </a:lnTo>
                        <a:cubicBezTo>
                          <a:pt x="2266533" y="2381"/>
                          <a:pt x="2275832" y="11680"/>
                          <a:pt x="2275832" y="23151"/>
                        </a:cubicBezTo>
                        <a:lnTo>
                          <a:pt x="2275832" y="377692"/>
                        </a:lnTo>
                        <a:cubicBezTo>
                          <a:pt x="2275832" y="389163"/>
                          <a:pt x="2266533" y="398462"/>
                          <a:pt x="2255062" y="398462"/>
                        </a:cubicBezTo>
                        <a:lnTo>
                          <a:pt x="654844" y="398462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06AE8240-DD6A-9E88-8B13-76DD40E67AF4}"/>
                  </a:ext>
                </a:extLst>
              </p:cNvPr>
              <p:cNvGrpSpPr/>
              <p:nvPr/>
            </p:nvGrpSpPr>
            <p:grpSpPr>
              <a:xfrm>
                <a:off x="9136532" y="1278957"/>
                <a:ext cx="2424361" cy="3766435"/>
                <a:chOff x="9136532" y="1278957"/>
                <a:chExt cx="2424361" cy="3766435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7D7D450A-D1C6-BA1B-CF7B-278B95B764EC}"/>
                    </a:ext>
                  </a:extLst>
                </p:cNvPr>
                <p:cNvGrpSpPr/>
                <p:nvPr/>
              </p:nvGrpSpPr>
              <p:grpSpPr>
                <a:xfrm>
                  <a:off x="9253021" y="1528554"/>
                  <a:ext cx="2307872" cy="3453727"/>
                  <a:chOff x="9253021" y="1528554"/>
                  <a:chExt cx="2307872" cy="3453727"/>
                </a:xfrm>
              </p:grpSpPr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1B9FFC69-DB1F-8384-FD65-82C285038E5C}"/>
                      </a:ext>
                    </a:extLst>
                  </p:cNvPr>
                  <p:cNvSpPr/>
                  <p:nvPr/>
                </p:nvSpPr>
                <p:spPr>
                  <a:xfrm>
                    <a:off x="10012420" y="4548663"/>
                    <a:ext cx="524057" cy="433618"/>
                  </a:xfrm>
                  <a:custGeom>
                    <a:avLst/>
                    <a:gdLst>
                      <a:gd name="connsiteX0" fmla="*/ 266828 w 938898"/>
                      <a:gd name="connsiteY0" fmla="*/ 575334 h 776869"/>
                      <a:gd name="connsiteX1" fmla="*/ 266828 w 938898"/>
                      <a:gd name="connsiteY1" fmla="*/ 597569 h 776869"/>
                      <a:gd name="connsiteX2" fmla="*/ 289063 w 938898"/>
                      <a:gd name="connsiteY2" fmla="*/ 597569 h 776869"/>
                      <a:gd name="connsiteX3" fmla="*/ 289063 w 938898"/>
                      <a:gd name="connsiteY3" fmla="*/ 575334 h 776869"/>
                      <a:gd name="connsiteX4" fmla="*/ 44472 w 938898"/>
                      <a:gd name="connsiteY4" fmla="*/ 575334 h 776869"/>
                      <a:gd name="connsiteX5" fmla="*/ 44472 w 938898"/>
                      <a:gd name="connsiteY5" fmla="*/ 597569 h 776869"/>
                      <a:gd name="connsiteX6" fmla="*/ 244592 w 938898"/>
                      <a:gd name="connsiteY6" fmla="*/ 597569 h 776869"/>
                      <a:gd name="connsiteX7" fmla="*/ 244592 w 938898"/>
                      <a:gd name="connsiteY7" fmla="*/ 575334 h 776869"/>
                      <a:gd name="connsiteX8" fmla="*/ 44472 w 938898"/>
                      <a:gd name="connsiteY8" fmla="*/ 530862 h 776869"/>
                      <a:gd name="connsiteX9" fmla="*/ 44472 w 938898"/>
                      <a:gd name="connsiteY9" fmla="*/ 553098 h 776869"/>
                      <a:gd name="connsiteX10" fmla="*/ 289063 w 938898"/>
                      <a:gd name="connsiteY10" fmla="*/ 553098 h 776869"/>
                      <a:gd name="connsiteX11" fmla="*/ 289063 w 938898"/>
                      <a:gd name="connsiteY11" fmla="*/ 530862 h 776869"/>
                      <a:gd name="connsiteX12" fmla="*/ 88943 w 938898"/>
                      <a:gd name="connsiteY12" fmla="*/ 486391 h 776869"/>
                      <a:gd name="connsiteX13" fmla="*/ 88943 w 938898"/>
                      <a:gd name="connsiteY13" fmla="*/ 508627 h 776869"/>
                      <a:gd name="connsiteX14" fmla="*/ 289063 w 938898"/>
                      <a:gd name="connsiteY14" fmla="*/ 508627 h 776869"/>
                      <a:gd name="connsiteX15" fmla="*/ 289063 w 938898"/>
                      <a:gd name="connsiteY15" fmla="*/ 486391 h 776869"/>
                      <a:gd name="connsiteX16" fmla="*/ 44472 w 938898"/>
                      <a:gd name="connsiteY16" fmla="*/ 486391 h 776869"/>
                      <a:gd name="connsiteX17" fmla="*/ 44472 w 938898"/>
                      <a:gd name="connsiteY17" fmla="*/ 508627 h 776869"/>
                      <a:gd name="connsiteX18" fmla="*/ 66707 w 938898"/>
                      <a:gd name="connsiteY18" fmla="*/ 508627 h 776869"/>
                      <a:gd name="connsiteX19" fmla="*/ 66707 w 938898"/>
                      <a:gd name="connsiteY19" fmla="*/ 486391 h 776869"/>
                      <a:gd name="connsiteX20" fmla="*/ 44472 w 938898"/>
                      <a:gd name="connsiteY20" fmla="*/ 441920 h 776869"/>
                      <a:gd name="connsiteX21" fmla="*/ 44472 w 938898"/>
                      <a:gd name="connsiteY21" fmla="*/ 464155 h 776869"/>
                      <a:gd name="connsiteX22" fmla="*/ 289063 w 938898"/>
                      <a:gd name="connsiteY22" fmla="*/ 464155 h 776869"/>
                      <a:gd name="connsiteX23" fmla="*/ 289063 w 938898"/>
                      <a:gd name="connsiteY23" fmla="*/ 441920 h 776869"/>
                      <a:gd name="connsiteX24" fmla="*/ 33353 w 938898"/>
                      <a:gd name="connsiteY24" fmla="*/ 397448 h 776869"/>
                      <a:gd name="connsiteX25" fmla="*/ 300181 w 938898"/>
                      <a:gd name="connsiteY25" fmla="*/ 397448 h 776869"/>
                      <a:gd name="connsiteX26" fmla="*/ 333535 w 938898"/>
                      <a:gd name="connsiteY26" fmla="*/ 430801 h 776869"/>
                      <a:gd name="connsiteX27" fmla="*/ 333535 w 938898"/>
                      <a:gd name="connsiteY27" fmla="*/ 608687 h 776869"/>
                      <a:gd name="connsiteX28" fmla="*/ 300181 w 938898"/>
                      <a:gd name="connsiteY28" fmla="*/ 642041 h 776869"/>
                      <a:gd name="connsiteX29" fmla="*/ 33353 w 938898"/>
                      <a:gd name="connsiteY29" fmla="*/ 642041 h 776869"/>
                      <a:gd name="connsiteX30" fmla="*/ 0 w 938898"/>
                      <a:gd name="connsiteY30" fmla="*/ 608687 h 776869"/>
                      <a:gd name="connsiteX31" fmla="*/ 0 w 938898"/>
                      <a:gd name="connsiteY31" fmla="*/ 430801 h 776869"/>
                      <a:gd name="connsiteX32" fmla="*/ 33353 w 938898"/>
                      <a:gd name="connsiteY32" fmla="*/ 397448 h 776869"/>
                      <a:gd name="connsiteX33" fmla="*/ 665476 w 938898"/>
                      <a:gd name="connsiteY33" fmla="*/ 351694 h 776869"/>
                      <a:gd name="connsiteX34" fmla="*/ 689296 w 938898"/>
                      <a:gd name="connsiteY34" fmla="*/ 351694 h 776869"/>
                      <a:gd name="connsiteX35" fmla="*/ 694704 w 938898"/>
                      <a:gd name="connsiteY35" fmla="*/ 355070 h 776869"/>
                      <a:gd name="connsiteX36" fmla="*/ 694704 w 938898"/>
                      <a:gd name="connsiteY36" fmla="*/ 448034 h 776869"/>
                      <a:gd name="connsiteX37" fmla="*/ 689296 w 938898"/>
                      <a:gd name="connsiteY37" fmla="*/ 451410 h 776869"/>
                      <a:gd name="connsiteX38" fmla="*/ 665476 w 938898"/>
                      <a:gd name="connsiteY38" fmla="*/ 451410 h 776869"/>
                      <a:gd name="connsiteX39" fmla="*/ 660067 w 938898"/>
                      <a:gd name="connsiteY39" fmla="*/ 448034 h 776869"/>
                      <a:gd name="connsiteX40" fmla="*/ 660067 w 938898"/>
                      <a:gd name="connsiteY40" fmla="*/ 355070 h 776869"/>
                      <a:gd name="connsiteX41" fmla="*/ 665476 w 938898"/>
                      <a:gd name="connsiteY41" fmla="*/ 351694 h 776869"/>
                      <a:gd name="connsiteX42" fmla="*/ 632239 w 938898"/>
                      <a:gd name="connsiteY42" fmla="*/ 351694 h 776869"/>
                      <a:gd name="connsiteX43" fmla="*/ 645032 w 938898"/>
                      <a:gd name="connsiteY43" fmla="*/ 351694 h 776869"/>
                      <a:gd name="connsiteX44" fmla="*/ 650434 w 938898"/>
                      <a:gd name="connsiteY44" fmla="*/ 355070 h 776869"/>
                      <a:gd name="connsiteX45" fmla="*/ 650434 w 938898"/>
                      <a:gd name="connsiteY45" fmla="*/ 448034 h 776869"/>
                      <a:gd name="connsiteX46" fmla="*/ 645032 w 938898"/>
                      <a:gd name="connsiteY46" fmla="*/ 451410 h 776869"/>
                      <a:gd name="connsiteX47" fmla="*/ 632239 w 938898"/>
                      <a:gd name="connsiteY47" fmla="*/ 451410 h 776869"/>
                      <a:gd name="connsiteX48" fmla="*/ 626837 w 938898"/>
                      <a:gd name="connsiteY48" fmla="*/ 448034 h 776869"/>
                      <a:gd name="connsiteX49" fmla="*/ 626837 w 938898"/>
                      <a:gd name="connsiteY49" fmla="*/ 355070 h 776869"/>
                      <a:gd name="connsiteX50" fmla="*/ 632239 w 938898"/>
                      <a:gd name="connsiteY50" fmla="*/ 351694 h 776869"/>
                      <a:gd name="connsiteX51" fmla="*/ 589900 w 938898"/>
                      <a:gd name="connsiteY51" fmla="*/ 351691 h 776869"/>
                      <a:gd name="connsiteX52" fmla="*/ 609848 w 938898"/>
                      <a:gd name="connsiteY52" fmla="*/ 351691 h 776869"/>
                      <a:gd name="connsiteX53" fmla="*/ 615249 w 938898"/>
                      <a:gd name="connsiteY53" fmla="*/ 355067 h 776869"/>
                      <a:gd name="connsiteX54" fmla="*/ 615245 w 938898"/>
                      <a:gd name="connsiteY54" fmla="*/ 448032 h 776869"/>
                      <a:gd name="connsiteX55" fmla="*/ 609844 w 938898"/>
                      <a:gd name="connsiteY55" fmla="*/ 451408 h 776869"/>
                      <a:gd name="connsiteX56" fmla="*/ 589897 w 938898"/>
                      <a:gd name="connsiteY56" fmla="*/ 451408 h 776869"/>
                      <a:gd name="connsiteX57" fmla="*/ 584496 w 938898"/>
                      <a:gd name="connsiteY57" fmla="*/ 448032 h 776869"/>
                      <a:gd name="connsiteX58" fmla="*/ 584496 w 938898"/>
                      <a:gd name="connsiteY58" fmla="*/ 355067 h 776869"/>
                      <a:gd name="connsiteX59" fmla="*/ 584495 w 938898"/>
                      <a:gd name="connsiteY59" fmla="*/ 355067 h 776869"/>
                      <a:gd name="connsiteX60" fmla="*/ 589900 w 938898"/>
                      <a:gd name="connsiteY60" fmla="*/ 351691 h 776869"/>
                      <a:gd name="connsiteX61" fmla="*/ 565164 w 938898"/>
                      <a:gd name="connsiteY61" fmla="*/ 351687 h 776869"/>
                      <a:gd name="connsiteX62" fmla="*/ 570573 w 938898"/>
                      <a:gd name="connsiteY62" fmla="*/ 355065 h 776869"/>
                      <a:gd name="connsiteX63" fmla="*/ 570573 w 938898"/>
                      <a:gd name="connsiteY63" fmla="*/ 448030 h 776869"/>
                      <a:gd name="connsiteX64" fmla="*/ 565164 w 938898"/>
                      <a:gd name="connsiteY64" fmla="*/ 451406 h 776869"/>
                      <a:gd name="connsiteX65" fmla="*/ 557074 w 938898"/>
                      <a:gd name="connsiteY65" fmla="*/ 451406 h 776869"/>
                      <a:gd name="connsiteX66" fmla="*/ 551672 w 938898"/>
                      <a:gd name="connsiteY66" fmla="*/ 448030 h 776869"/>
                      <a:gd name="connsiteX67" fmla="*/ 551672 w 938898"/>
                      <a:gd name="connsiteY67" fmla="*/ 355065 h 776869"/>
                      <a:gd name="connsiteX68" fmla="*/ 557074 w 938898"/>
                      <a:gd name="connsiteY68" fmla="*/ 351689 h 776869"/>
                      <a:gd name="connsiteX69" fmla="*/ 565164 w 938898"/>
                      <a:gd name="connsiteY69" fmla="*/ 351689 h 776869"/>
                      <a:gd name="connsiteX70" fmla="*/ 528755 w 938898"/>
                      <a:gd name="connsiteY70" fmla="*/ 351687 h 776869"/>
                      <a:gd name="connsiteX71" fmla="*/ 534157 w 938898"/>
                      <a:gd name="connsiteY71" fmla="*/ 355065 h 776869"/>
                      <a:gd name="connsiteX72" fmla="*/ 534157 w 938898"/>
                      <a:gd name="connsiteY72" fmla="*/ 448030 h 776869"/>
                      <a:gd name="connsiteX73" fmla="*/ 528755 w 938898"/>
                      <a:gd name="connsiteY73" fmla="*/ 451406 h 776869"/>
                      <a:gd name="connsiteX74" fmla="*/ 515962 w 938898"/>
                      <a:gd name="connsiteY74" fmla="*/ 451406 h 776869"/>
                      <a:gd name="connsiteX75" fmla="*/ 510553 w 938898"/>
                      <a:gd name="connsiteY75" fmla="*/ 448030 h 776869"/>
                      <a:gd name="connsiteX76" fmla="*/ 510553 w 938898"/>
                      <a:gd name="connsiteY76" fmla="*/ 355065 h 776869"/>
                      <a:gd name="connsiteX77" fmla="*/ 515962 w 938898"/>
                      <a:gd name="connsiteY77" fmla="*/ 351689 h 776869"/>
                      <a:gd name="connsiteX78" fmla="*/ 528755 w 938898"/>
                      <a:gd name="connsiteY78" fmla="*/ 351689 h 776869"/>
                      <a:gd name="connsiteX79" fmla="*/ 735365 w 938898"/>
                      <a:gd name="connsiteY79" fmla="*/ 310187 h 776869"/>
                      <a:gd name="connsiteX80" fmla="*/ 754780 w 938898"/>
                      <a:gd name="connsiteY80" fmla="*/ 333551 h 776869"/>
                      <a:gd name="connsiteX81" fmla="*/ 739666 w 938898"/>
                      <a:gd name="connsiteY81" fmla="*/ 564358 h 776869"/>
                      <a:gd name="connsiteX82" fmla="*/ 770493 w 938898"/>
                      <a:gd name="connsiteY82" fmla="*/ 594843 h 776869"/>
                      <a:gd name="connsiteX83" fmla="*/ 792377 w 938898"/>
                      <a:gd name="connsiteY83" fmla="*/ 572685 h 776869"/>
                      <a:gd name="connsiteX84" fmla="*/ 807369 w 938898"/>
                      <a:gd name="connsiteY84" fmla="*/ 572685 h 776869"/>
                      <a:gd name="connsiteX85" fmla="*/ 923381 w 938898"/>
                      <a:gd name="connsiteY85" fmla="*/ 687452 h 776869"/>
                      <a:gd name="connsiteX86" fmla="*/ 938898 w 938898"/>
                      <a:gd name="connsiteY86" fmla="*/ 724296 h 776869"/>
                      <a:gd name="connsiteX87" fmla="*/ 923800 w 938898"/>
                      <a:gd name="connsiteY87" fmla="*/ 761352 h 776869"/>
                      <a:gd name="connsiteX88" fmla="*/ 886643 w 938898"/>
                      <a:gd name="connsiteY88" fmla="*/ 776869 h 776869"/>
                      <a:gd name="connsiteX89" fmla="*/ 849906 w 938898"/>
                      <a:gd name="connsiteY89" fmla="*/ 761771 h 776869"/>
                      <a:gd name="connsiteX90" fmla="*/ 733890 w 938898"/>
                      <a:gd name="connsiteY90" fmla="*/ 646911 h 776869"/>
                      <a:gd name="connsiteX91" fmla="*/ 733784 w 938898"/>
                      <a:gd name="connsiteY91" fmla="*/ 632026 h 776869"/>
                      <a:gd name="connsiteX92" fmla="*/ 755659 w 938898"/>
                      <a:gd name="connsiteY92" fmla="*/ 609878 h 776869"/>
                      <a:gd name="connsiteX93" fmla="*/ 724824 w 938898"/>
                      <a:gd name="connsiteY93" fmla="*/ 579369 h 776869"/>
                      <a:gd name="connsiteX94" fmla="*/ 598358 w 938898"/>
                      <a:gd name="connsiteY94" fmla="*/ 628181 h 776869"/>
                      <a:gd name="connsiteX95" fmla="*/ 465548 w 938898"/>
                      <a:gd name="connsiteY95" fmla="*/ 573677 h 776869"/>
                      <a:gd name="connsiteX96" fmla="*/ 423797 w 938898"/>
                      <a:gd name="connsiteY96" fmla="*/ 511460 h 776869"/>
                      <a:gd name="connsiteX97" fmla="*/ 416366 w 938898"/>
                      <a:gd name="connsiteY97" fmla="*/ 486823 h 776869"/>
                      <a:gd name="connsiteX98" fmla="*/ 438317 w 938898"/>
                      <a:gd name="connsiteY98" fmla="*/ 486823 h 776869"/>
                      <a:gd name="connsiteX99" fmla="*/ 443316 w 938898"/>
                      <a:gd name="connsiteY99" fmla="*/ 503403 h 776869"/>
                      <a:gd name="connsiteX100" fmla="*/ 480397 w 938898"/>
                      <a:gd name="connsiteY100" fmla="*/ 558665 h 776869"/>
                      <a:gd name="connsiteX101" fmla="*/ 480385 w 938898"/>
                      <a:gd name="connsiteY101" fmla="*/ 558665 h 776869"/>
                      <a:gd name="connsiteX102" fmla="*/ 717571 w 938898"/>
                      <a:gd name="connsiteY102" fmla="*/ 557424 h 776869"/>
                      <a:gd name="connsiteX103" fmla="*/ 717593 w 938898"/>
                      <a:gd name="connsiteY103" fmla="*/ 557402 h 776869"/>
                      <a:gd name="connsiteX104" fmla="*/ 717615 w 938898"/>
                      <a:gd name="connsiteY104" fmla="*/ 557380 h 776869"/>
                      <a:gd name="connsiteX105" fmla="*/ 737930 w 938898"/>
                      <a:gd name="connsiteY105" fmla="*/ 346339 h 776869"/>
                      <a:gd name="connsiteX106" fmla="*/ 735365 w 938898"/>
                      <a:gd name="connsiteY106" fmla="*/ 343232 h 776869"/>
                      <a:gd name="connsiteX107" fmla="*/ 597352 w 938898"/>
                      <a:gd name="connsiteY107" fmla="*/ 250559 h 776869"/>
                      <a:gd name="connsiteX108" fmla="*/ 464111 w 938898"/>
                      <a:gd name="connsiteY108" fmla="*/ 306595 h 776869"/>
                      <a:gd name="connsiteX109" fmla="*/ 464108 w 938898"/>
                      <a:gd name="connsiteY109" fmla="*/ 306599 h 776869"/>
                      <a:gd name="connsiteX110" fmla="*/ 435192 w 938898"/>
                      <a:gd name="connsiteY110" fmla="*/ 344299 h 776869"/>
                      <a:gd name="connsiteX111" fmla="*/ 429016 w 938898"/>
                      <a:gd name="connsiteY111" fmla="*/ 358724 h 776869"/>
                      <a:gd name="connsiteX112" fmla="*/ 424788 w 938898"/>
                      <a:gd name="connsiteY112" fmla="*/ 365004 h 776869"/>
                      <a:gd name="connsiteX113" fmla="*/ 423063 w 938898"/>
                      <a:gd name="connsiteY113" fmla="*/ 372628 h 776869"/>
                      <a:gd name="connsiteX114" fmla="*/ 417084 w 938898"/>
                      <a:gd name="connsiteY114" fmla="*/ 386594 h 776869"/>
                      <a:gd name="connsiteX115" fmla="*/ 409775 w 938898"/>
                      <a:gd name="connsiteY115" fmla="*/ 431368 h 776869"/>
                      <a:gd name="connsiteX116" fmla="*/ 423063 w 938898"/>
                      <a:gd name="connsiteY116" fmla="*/ 372628 h 776869"/>
                      <a:gd name="connsiteX117" fmla="*/ 429016 w 938898"/>
                      <a:gd name="connsiteY117" fmla="*/ 358724 h 776869"/>
                      <a:gd name="connsiteX118" fmla="*/ 464108 w 938898"/>
                      <a:gd name="connsiteY118" fmla="*/ 306599 h 776869"/>
                      <a:gd name="connsiteX119" fmla="*/ 464111 w 938898"/>
                      <a:gd name="connsiteY119" fmla="*/ 306595 h 776869"/>
                      <a:gd name="connsiteX120" fmla="*/ 597352 w 938898"/>
                      <a:gd name="connsiteY120" fmla="*/ 250559 h 776869"/>
                      <a:gd name="connsiteX121" fmla="*/ 387457 w 938898"/>
                      <a:gd name="connsiteY121" fmla="*/ 121300 h 776869"/>
                      <a:gd name="connsiteX122" fmla="*/ 509635 w 938898"/>
                      <a:gd name="connsiteY122" fmla="*/ 121300 h 776869"/>
                      <a:gd name="connsiteX123" fmla="*/ 509635 w 938898"/>
                      <a:gd name="connsiteY123" fmla="*/ 221370 h 776869"/>
                      <a:gd name="connsiteX124" fmla="*/ 455736 w 938898"/>
                      <a:gd name="connsiteY124" fmla="*/ 162775 h 776869"/>
                      <a:gd name="connsiteX125" fmla="*/ 448596 w 938898"/>
                      <a:gd name="connsiteY125" fmla="*/ 159647 h 776869"/>
                      <a:gd name="connsiteX126" fmla="*/ 441358 w 938898"/>
                      <a:gd name="connsiteY126" fmla="*/ 162775 h 776869"/>
                      <a:gd name="connsiteX127" fmla="*/ 387458 w 938898"/>
                      <a:gd name="connsiteY127" fmla="*/ 221370 h 776869"/>
                      <a:gd name="connsiteX128" fmla="*/ 163014 w 938898"/>
                      <a:gd name="connsiteY128" fmla="*/ 115295 h 776869"/>
                      <a:gd name="connsiteX129" fmla="*/ 368536 w 938898"/>
                      <a:gd name="connsiteY129" fmla="*/ 115295 h 776869"/>
                      <a:gd name="connsiteX130" fmla="*/ 368536 w 938898"/>
                      <a:gd name="connsiteY130" fmla="*/ 240409 h 776869"/>
                      <a:gd name="connsiteX131" fmla="*/ 374797 w 938898"/>
                      <a:gd name="connsiteY131" fmla="*/ 249503 h 776869"/>
                      <a:gd name="connsiteX132" fmla="*/ 385556 w 938898"/>
                      <a:gd name="connsiteY132" fmla="*/ 247058 h 776869"/>
                      <a:gd name="connsiteX133" fmla="*/ 449238 w 938898"/>
                      <a:gd name="connsiteY133" fmla="*/ 177901 h 776869"/>
                      <a:gd name="connsiteX134" fmla="*/ 512919 w 938898"/>
                      <a:gd name="connsiteY134" fmla="*/ 247063 h 776869"/>
                      <a:gd name="connsiteX135" fmla="*/ 520059 w 938898"/>
                      <a:gd name="connsiteY135" fmla="*/ 250191 h 776869"/>
                      <a:gd name="connsiteX136" fmla="*/ 523580 w 938898"/>
                      <a:gd name="connsiteY136" fmla="*/ 249509 h 776869"/>
                      <a:gd name="connsiteX137" fmla="*/ 529841 w 938898"/>
                      <a:gd name="connsiteY137" fmla="*/ 240409 h 776869"/>
                      <a:gd name="connsiteX138" fmla="*/ 529842 w 938898"/>
                      <a:gd name="connsiteY138" fmla="*/ 115298 h 776869"/>
                      <a:gd name="connsiteX139" fmla="*/ 735364 w 938898"/>
                      <a:gd name="connsiteY139" fmla="*/ 115298 h 776869"/>
                      <a:gd name="connsiteX140" fmla="*/ 735364 w 938898"/>
                      <a:gd name="connsiteY140" fmla="*/ 310186 h 776869"/>
                      <a:gd name="connsiteX141" fmla="*/ 735364 w 938898"/>
                      <a:gd name="connsiteY141" fmla="*/ 343231 h 776869"/>
                      <a:gd name="connsiteX142" fmla="*/ 716329 w 938898"/>
                      <a:gd name="connsiteY142" fmla="*/ 320169 h 776869"/>
                      <a:gd name="connsiteX143" fmla="*/ 598380 w 938898"/>
                      <a:gd name="connsiteY143" fmla="*/ 271670 h 776869"/>
                      <a:gd name="connsiteX144" fmla="*/ 597461 w 938898"/>
                      <a:gd name="connsiteY144" fmla="*/ 271670 h 776869"/>
                      <a:gd name="connsiteX145" fmla="*/ 479128 w 938898"/>
                      <a:gd name="connsiteY145" fmla="*/ 321433 h 776869"/>
                      <a:gd name="connsiteX146" fmla="*/ 433953 w 938898"/>
                      <a:gd name="connsiteY146" fmla="*/ 472356 h 776869"/>
                      <a:gd name="connsiteX147" fmla="*/ 438316 w 938898"/>
                      <a:gd name="connsiteY147" fmla="*/ 486822 h 776869"/>
                      <a:gd name="connsiteX148" fmla="*/ 416365 w 938898"/>
                      <a:gd name="connsiteY148" fmla="*/ 486822 h 776869"/>
                      <a:gd name="connsiteX149" fmla="*/ 343470 w 938898"/>
                      <a:gd name="connsiteY149" fmla="*/ 486822 h 776869"/>
                      <a:gd name="connsiteX150" fmla="*/ 343470 w 938898"/>
                      <a:gd name="connsiteY150" fmla="*/ 426432 h 776869"/>
                      <a:gd name="connsiteX151" fmla="*/ 302386 w 938898"/>
                      <a:gd name="connsiteY151" fmla="*/ 385347 h 776869"/>
                      <a:gd name="connsiteX152" fmla="*/ 163014 w 938898"/>
                      <a:gd name="connsiteY152" fmla="*/ 385347 h 776869"/>
                      <a:gd name="connsiteX153" fmla="*/ 163014 w 938898"/>
                      <a:gd name="connsiteY153" fmla="*/ 303896 h 776869"/>
                      <a:gd name="connsiteX154" fmla="*/ 232899 w 938898"/>
                      <a:gd name="connsiteY154" fmla="*/ 9 h 776869"/>
                      <a:gd name="connsiteX155" fmla="*/ 381000 w 938898"/>
                      <a:gd name="connsiteY155" fmla="*/ 14 h 776869"/>
                      <a:gd name="connsiteX156" fmla="*/ 368969 w 938898"/>
                      <a:gd name="connsiteY156" fmla="*/ 101750 h 776869"/>
                      <a:gd name="connsiteX157" fmla="*/ 166577 w 938898"/>
                      <a:gd name="connsiteY157" fmla="*/ 101750 h 776869"/>
                      <a:gd name="connsiteX158" fmla="*/ 224489 w 938898"/>
                      <a:gd name="connsiteY158" fmla="*/ 4710 h 776869"/>
                      <a:gd name="connsiteX159" fmla="*/ 224487 w 938898"/>
                      <a:gd name="connsiteY159" fmla="*/ 4709 h 776869"/>
                      <a:gd name="connsiteX160" fmla="*/ 232899 w 938898"/>
                      <a:gd name="connsiteY160" fmla="*/ 9 h 776869"/>
                      <a:gd name="connsiteX161" fmla="*/ 400762 w 938898"/>
                      <a:gd name="connsiteY161" fmla="*/ 1 h 776869"/>
                      <a:gd name="connsiteX162" fmla="*/ 496434 w 938898"/>
                      <a:gd name="connsiteY162" fmla="*/ 1 h 776869"/>
                      <a:gd name="connsiteX163" fmla="*/ 508465 w 938898"/>
                      <a:gd name="connsiteY163" fmla="*/ 101736 h 776869"/>
                      <a:gd name="connsiteX164" fmla="*/ 388731 w 938898"/>
                      <a:gd name="connsiteY164" fmla="*/ 101736 h 776869"/>
                      <a:gd name="connsiteX165" fmla="*/ 516093 w 938898"/>
                      <a:gd name="connsiteY165" fmla="*/ 0 h 776869"/>
                      <a:gd name="connsiteX166" fmla="*/ 664194 w 938898"/>
                      <a:gd name="connsiteY166" fmla="*/ 0 h 776869"/>
                      <a:gd name="connsiteX167" fmla="*/ 672606 w 938898"/>
                      <a:gd name="connsiteY167" fmla="*/ 4694 h 776869"/>
                      <a:gd name="connsiteX168" fmla="*/ 730518 w 938898"/>
                      <a:gd name="connsiteY168" fmla="*/ 101735 h 776869"/>
                      <a:gd name="connsiteX169" fmla="*/ 528126 w 938898"/>
                      <a:gd name="connsiteY169" fmla="*/ 101735 h 776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</a:cxnLst>
                    <a:rect l="l" t="t" r="r" b="b"/>
                    <a:pathLst>
                      <a:path w="938898" h="776869">
                        <a:moveTo>
                          <a:pt x="266828" y="575334"/>
                        </a:moveTo>
                        <a:lnTo>
                          <a:pt x="266828" y="597569"/>
                        </a:lnTo>
                        <a:lnTo>
                          <a:pt x="289063" y="597569"/>
                        </a:lnTo>
                        <a:lnTo>
                          <a:pt x="289063" y="575334"/>
                        </a:lnTo>
                        <a:close/>
                        <a:moveTo>
                          <a:pt x="44472" y="575334"/>
                        </a:moveTo>
                        <a:lnTo>
                          <a:pt x="44472" y="597569"/>
                        </a:lnTo>
                        <a:lnTo>
                          <a:pt x="244592" y="597569"/>
                        </a:lnTo>
                        <a:lnTo>
                          <a:pt x="244592" y="575334"/>
                        </a:lnTo>
                        <a:close/>
                        <a:moveTo>
                          <a:pt x="44472" y="530862"/>
                        </a:moveTo>
                        <a:lnTo>
                          <a:pt x="44472" y="553098"/>
                        </a:lnTo>
                        <a:lnTo>
                          <a:pt x="289063" y="553098"/>
                        </a:lnTo>
                        <a:lnTo>
                          <a:pt x="289063" y="530862"/>
                        </a:lnTo>
                        <a:close/>
                        <a:moveTo>
                          <a:pt x="88943" y="486391"/>
                        </a:moveTo>
                        <a:lnTo>
                          <a:pt x="88943" y="508627"/>
                        </a:lnTo>
                        <a:lnTo>
                          <a:pt x="289063" y="508627"/>
                        </a:lnTo>
                        <a:lnTo>
                          <a:pt x="289063" y="486391"/>
                        </a:lnTo>
                        <a:close/>
                        <a:moveTo>
                          <a:pt x="44472" y="486391"/>
                        </a:moveTo>
                        <a:lnTo>
                          <a:pt x="44472" y="508627"/>
                        </a:lnTo>
                        <a:lnTo>
                          <a:pt x="66707" y="508627"/>
                        </a:lnTo>
                        <a:lnTo>
                          <a:pt x="66707" y="486391"/>
                        </a:lnTo>
                        <a:close/>
                        <a:moveTo>
                          <a:pt x="44472" y="441920"/>
                        </a:moveTo>
                        <a:lnTo>
                          <a:pt x="44472" y="464155"/>
                        </a:lnTo>
                        <a:lnTo>
                          <a:pt x="289063" y="464155"/>
                        </a:lnTo>
                        <a:lnTo>
                          <a:pt x="289063" y="441920"/>
                        </a:lnTo>
                        <a:close/>
                        <a:moveTo>
                          <a:pt x="33353" y="397448"/>
                        </a:moveTo>
                        <a:lnTo>
                          <a:pt x="300181" y="397448"/>
                        </a:lnTo>
                        <a:cubicBezTo>
                          <a:pt x="318570" y="397448"/>
                          <a:pt x="333535" y="412412"/>
                          <a:pt x="333535" y="430801"/>
                        </a:cubicBezTo>
                        <a:lnTo>
                          <a:pt x="333535" y="608687"/>
                        </a:lnTo>
                        <a:cubicBezTo>
                          <a:pt x="333535" y="627077"/>
                          <a:pt x="318570" y="642041"/>
                          <a:pt x="300181" y="642041"/>
                        </a:cubicBezTo>
                        <a:lnTo>
                          <a:pt x="33353" y="642041"/>
                        </a:lnTo>
                        <a:cubicBezTo>
                          <a:pt x="14964" y="642041"/>
                          <a:pt x="0" y="627077"/>
                          <a:pt x="0" y="608687"/>
                        </a:cubicBezTo>
                        <a:lnTo>
                          <a:pt x="0" y="430801"/>
                        </a:lnTo>
                        <a:cubicBezTo>
                          <a:pt x="0" y="412412"/>
                          <a:pt x="14964" y="397448"/>
                          <a:pt x="33353" y="397448"/>
                        </a:cubicBezTo>
                        <a:close/>
                        <a:moveTo>
                          <a:pt x="665476" y="351694"/>
                        </a:moveTo>
                        <a:lnTo>
                          <a:pt x="689296" y="351694"/>
                        </a:lnTo>
                        <a:cubicBezTo>
                          <a:pt x="692280" y="351694"/>
                          <a:pt x="694704" y="353207"/>
                          <a:pt x="694704" y="355070"/>
                        </a:cubicBezTo>
                        <a:lnTo>
                          <a:pt x="694704" y="448034"/>
                        </a:lnTo>
                        <a:cubicBezTo>
                          <a:pt x="694704" y="449895"/>
                          <a:pt x="692276" y="451410"/>
                          <a:pt x="689296" y="451410"/>
                        </a:cubicBezTo>
                        <a:lnTo>
                          <a:pt x="665476" y="451410"/>
                        </a:lnTo>
                        <a:cubicBezTo>
                          <a:pt x="662495" y="451410"/>
                          <a:pt x="660071" y="449896"/>
                          <a:pt x="660067" y="448034"/>
                        </a:cubicBezTo>
                        <a:lnTo>
                          <a:pt x="660067" y="355070"/>
                        </a:lnTo>
                        <a:cubicBezTo>
                          <a:pt x="660067" y="353207"/>
                          <a:pt x="662495" y="351694"/>
                          <a:pt x="665476" y="351694"/>
                        </a:cubicBezTo>
                        <a:close/>
                        <a:moveTo>
                          <a:pt x="632239" y="351694"/>
                        </a:moveTo>
                        <a:lnTo>
                          <a:pt x="645032" y="351694"/>
                        </a:lnTo>
                        <a:cubicBezTo>
                          <a:pt x="648013" y="351694"/>
                          <a:pt x="650434" y="353207"/>
                          <a:pt x="650434" y="355070"/>
                        </a:cubicBezTo>
                        <a:lnTo>
                          <a:pt x="650434" y="448034"/>
                        </a:lnTo>
                        <a:cubicBezTo>
                          <a:pt x="650434" y="449895"/>
                          <a:pt x="648013" y="451410"/>
                          <a:pt x="645032" y="451410"/>
                        </a:cubicBezTo>
                        <a:lnTo>
                          <a:pt x="632239" y="451410"/>
                        </a:lnTo>
                        <a:cubicBezTo>
                          <a:pt x="629254" y="451410"/>
                          <a:pt x="626833" y="449896"/>
                          <a:pt x="626837" y="448034"/>
                        </a:cubicBezTo>
                        <a:lnTo>
                          <a:pt x="626837" y="355070"/>
                        </a:lnTo>
                        <a:cubicBezTo>
                          <a:pt x="626837" y="353207"/>
                          <a:pt x="629257" y="351694"/>
                          <a:pt x="632239" y="351694"/>
                        </a:cubicBezTo>
                        <a:close/>
                        <a:moveTo>
                          <a:pt x="589900" y="351691"/>
                        </a:moveTo>
                        <a:lnTo>
                          <a:pt x="609848" y="351691"/>
                        </a:lnTo>
                        <a:cubicBezTo>
                          <a:pt x="612828" y="351691"/>
                          <a:pt x="615249" y="353204"/>
                          <a:pt x="615249" y="355067"/>
                        </a:cubicBezTo>
                        <a:lnTo>
                          <a:pt x="615245" y="448032"/>
                        </a:lnTo>
                        <a:cubicBezTo>
                          <a:pt x="615245" y="449893"/>
                          <a:pt x="612825" y="451408"/>
                          <a:pt x="609844" y="451408"/>
                        </a:cubicBezTo>
                        <a:lnTo>
                          <a:pt x="589897" y="451408"/>
                        </a:lnTo>
                        <a:cubicBezTo>
                          <a:pt x="586916" y="451408"/>
                          <a:pt x="584496" y="449894"/>
                          <a:pt x="584496" y="448032"/>
                        </a:cubicBezTo>
                        <a:lnTo>
                          <a:pt x="584496" y="355067"/>
                        </a:lnTo>
                        <a:lnTo>
                          <a:pt x="584495" y="355067"/>
                        </a:lnTo>
                        <a:cubicBezTo>
                          <a:pt x="584495" y="353204"/>
                          <a:pt x="586916" y="351690"/>
                          <a:pt x="589900" y="351691"/>
                        </a:cubicBezTo>
                        <a:close/>
                        <a:moveTo>
                          <a:pt x="565164" y="351687"/>
                        </a:moveTo>
                        <a:cubicBezTo>
                          <a:pt x="568145" y="351687"/>
                          <a:pt x="570573" y="353202"/>
                          <a:pt x="570573" y="355065"/>
                        </a:cubicBezTo>
                        <a:lnTo>
                          <a:pt x="570573" y="448030"/>
                        </a:lnTo>
                        <a:cubicBezTo>
                          <a:pt x="570573" y="449891"/>
                          <a:pt x="568145" y="451406"/>
                          <a:pt x="565164" y="451406"/>
                        </a:cubicBezTo>
                        <a:lnTo>
                          <a:pt x="557074" y="451406"/>
                        </a:lnTo>
                        <a:cubicBezTo>
                          <a:pt x="554093" y="451406"/>
                          <a:pt x="551672" y="449891"/>
                          <a:pt x="551672" y="448030"/>
                        </a:cubicBezTo>
                        <a:lnTo>
                          <a:pt x="551672" y="355065"/>
                        </a:lnTo>
                        <a:cubicBezTo>
                          <a:pt x="551672" y="353202"/>
                          <a:pt x="554093" y="351689"/>
                          <a:pt x="557074" y="351689"/>
                        </a:cubicBezTo>
                        <a:lnTo>
                          <a:pt x="565164" y="351689"/>
                        </a:lnTo>
                        <a:close/>
                        <a:moveTo>
                          <a:pt x="528755" y="351687"/>
                        </a:moveTo>
                        <a:cubicBezTo>
                          <a:pt x="531736" y="351687"/>
                          <a:pt x="534157" y="353202"/>
                          <a:pt x="534157" y="355065"/>
                        </a:cubicBezTo>
                        <a:lnTo>
                          <a:pt x="534157" y="448030"/>
                        </a:lnTo>
                        <a:cubicBezTo>
                          <a:pt x="534157" y="449891"/>
                          <a:pt x="531736" y="451406"/>
                          <a:pt x="528755" y="451406"/>
                        </a:cubicBezTo>
                        <a:lnTo>
                          <a:pt x="515962" y="451406"/>
                        </a:lnTo>
                        <a:cubicBezTo>
                          <a:pt x="512977" y="451406"/>
                          <a:pt x="510553" y="449891"/>
                          <a:pt x="510553" y="448030"/>
                        </a:cubicBezTo>
                        <a:lnTo>
                          <a:pt x="510553" y="355065"/>
                        </a:lnTo>
                        <a:cubicBezTo>
                          <a:pt x="510553" y="353202"/>
                          <a:pt x="512981" y="351689"/>
                          <a:pt x="515962" y="351689"/>
                        </a:cubicBezTo>
                        <a:lnTo>
                          <a:pt x="528755" y="351689"/>
                        </a:lnTo>
                        <a:close/>
                        <a:moveTo>
                          <a:pt x="735365" y="310187"/>
                        </a:moveTo>
                        <a:lnTo>
                          <a:pt x="754780" y="333551"/>
                        </a:lnTo>
                        <a:cubicBezTo>
                          <a:pt x="802317" y="403781"/>
                          <a:pt x="797290" y="499247"/>
                          <a:pt x="739666" y="564358"/>
                        </a:cubicBezTo>
                        <a:lnTo>
                          <a:pt x="770493" y="594843"/>
                        </a:lnTo>
                        <a:lnTo>
                          <a:pt x="792377" y="572685"/>
                        </a:lnTo>
                        <a:cubicBezTo>
                          <a:pt x="796495" y="568567"/>
                          <a:pt x="803145" y="568567"/>
                          <a:pt x="807369" y="572685"/>
                        </a:cubicBezTo>
                        <a:lnTo>
                          <a:pt x="923381" y="687452"/>
                        </a:lnTo>
                        <a:cubicBezTo>
                          <a:pt x="933305" y="697269"/>
                          <a:pt x="938792" y="710360"/>
                          <a:pt x="938898" y="724296"/>
                        </a:cubicBezTo>
                        <a:cubicBezTo>
                          <a:pt x="938898" y="738337"/>
                          <a:pt x="933618" y="751429"/>
                          <a:pt x="923800" y="761352"/>
                        </a:cubicBezTo>
                        <a:cubicBezTo>
                          <a:pt x="913563" y="771695"/>
                          <a:pt x="900048" y="776869"/>
                          <a:pt x="886643" y="776869"/>
                        </a:cubicBezTo>
                        <a:cubicBezTo>
                          <a:pt x="873340" y="776869"/>
                          <a:pt x="860041" y="771801"/>
                          <a:pt x="849906" y="761771"/>
                        </a:cubicBezTo>
                        <a:lnTo>
                          <a:pt x="733890" y="646911"/>
                        </a:lnTo>
                        <a:cubicBezTo>
                          <a:pt x="729667" y="642899"/>
                          <a:pt x="729667" y="636144"/>
                          <a:pt x="733784" y="632026"/>
                        </a:cubicBezTo>
                        <a:lnTo>
                          <a:pt x="755659" y="609878"/>
                        </a:lnTo>
                        <a:lnTo>
                          <a:pt x="724824" y="579369"/>
                        </a:lnTo>
                        <a:cubicBezTo>
                          <a:pt x="689009" y="611746"/>
                          <a:pt x="643752" y="628181"/>
                          <a:pt x="598358" y="628181"/>
                        </a:cubicBezTo>
                        <a:cubicBezTo>
                          <a:pt x="550330" y="628181"/>
                          <a:pt x="502308" y="610036"/>
                          <a:pt x="465548" y="573677"/>
                        </a:cubicBezTo>
                        <a:cubicBezTo>
                          <a:pt x="447042" y="555368"/>
                          <a:pt x="433122" y="534148"/>
                          <a:pt x="423797" y="511460"/>
                        </a:cubicBezTo>
                        <a:lnTo>
                          <a:pt x="416366" y="486823"/>
                        </a:lnTo>
                        <a:lnTo>
                          <a:pt x="438317" y="486823"/>
                        </a:lnTo>
                        <a:lnTo>
                          <a:pt x="443316" y="503403"/>
                        </a:lnTo>
                        <a:cubicBezTo>
                          <a:pt x="451598" y="523555"/>
                          <a:pt x="463960" y="542403"/>
                          <a:pt x="480397" y="558665"/>
                        </a:cubicBezTo>
                        <a:lnTo>
                          <a:pt x="480385" y="558665"/>
                        </a:lnTo>
                        <a:cubicBezTo>
                          <a:pt x="546134" y="623694"/>
                          <a:pt x="652529" y="623137"/>
                          <a:pt x="717571" y="557424"/>
                        </a:cubicBezTo>
                        <a:cubicBezTo>
                          <a:pt x="717584" y="557424"/>
                          <a:pt x="717593" y="557410"/>
                          <a:pt x="717593" y="557402"/>
                        </a:cubicBezTo>
                        <a:cubicBezTo>
                          <a:pt x="717593" y="557389"/>
                          <a:pt x="717606" y="557389"/>
                          <a:pt x="717615" y="557380"/>
                        </a:cubicBezTo>
                        <a:cubicBezTo>
                          <a:pt x="774527" y="499839"/>
                          <a:pt x="781198" y="411179"/>
                          <a:pt x="737930" y="346339"/>
                        </a:cubicBezTo>
                        <a:lnTo>
                          <a:pt x="735365" y="343232"/>
                        </a:lnTo>
                        <a:close/>
                        <a:moveTo>
                          <a:pt x="597352" y="250559"/>
                        </a:moveTo>
                        <a:cubicBezTo>
                          <a:pt x="546900" y="250824"/>
                          <a:pt x="499584" y="270723"/>
                          <a:pt x="464111" y="306595"/>
                        </a:cubicBezTo>
                        <a:lnTo>
                          <a:pt x="464108" y="306599"/>
                        </a:lnTo>
                        <a:lnTo>
                          <a:pt x="435192" y="344299"/>
                        </a:lnTo>
                        <a:lnTo>
                          <a:pt x="429016" y="358724"/>
                        </a:lnTo>
                        <a:lnTo>
                          <a:pt x="424788" y="365004"/>
                        </a:lnTo>
                        <a:lnTo>
                          <a:pt x="423063" y="372628"/>
                        </a:lnTo>
                        <a:lnTo>
                          <a:pt x="417084" y="386594"/>
                        </a:lnTo>
                        <a:lnTo>
                          <a:pt x="409775" y="431368"/>
                        </a:lnTo>
                        <a:lnTo>
                          <a:pt x="423063" y="372628"/>
                        </a:lnTo>
                        <a:lnTo>
                          <a:pt x="429016" y="358724"/>
                        </a:lnTo>
                        <a:lnTo>
                          <a:pt x="464108" y="306599"/>
                        </a:lnTo>
                        <a:lnTo>
                          <a:pt x="464111" y="306595"/>
                        </a:lnTo>
                        <a:cubicBezTo>
                          <a:pt x="499584" y="270723"/>
                          <a:pt x="546900" y="250824"/>
                          <a:pt x="597352" y="250559"/>
                        </a:cubicBezTo>
                        <a:close/>
                        <a:moveTo>
                          <a:pt x="387457" y="121300"/>
                        </a:moveTo>
                        <a:lnTo>
                          <a:pt x="509635" y="121300"/>
                        </a:lnTo>
                        <a:lnTo>
                          <a:pt x="509635" y="221370"/>
                        </a:lnTo>
                        <a:lnTo>
                          <a:pt x="455736" y="162775"/>
                        </a:lnTo>
                        <a:cubicBezTo>
                          <a:pt x="453880" y="160821"/>
                          <a:pt x="451336" y="159647"/>
                          <a:pt x="448596" y="159647"/>
                        </a:cubicBezTo>
                        <a:cubicBezTo>
                          <a:pt x="445856" y="159647"/>
                          <a:pt x="443213" y="160821"/>
                          <a:pt x="441358" y="162775"/>
                        </a:cubicBezTo>
                        <a:lnTo>
                          <a:pt x="387458" y="221370"/>
                        </a:lnTo>
                        <a:close/>
                        <a:moveTo>
                          <a:pt x="163014" y="115295"/>
                        </a:moveTo>
                        <a:lnTo>
                          <a:pt x="368536" y="115295"/>
                        </a:lnTo>
                        <a:lnTo>
                          <a:pt x="368536" y="240409"/>
                        </a:lnTo>
                        <a:cubicBezTo>
                          <a:pt x="368536" y="244421"/>
                          <a:pt x="370982" y="248040"/>
                          <a:pt x="374797" y="249503"/>
                        </a:cubicBezTo>
                        <a:cubicBezTo>
                          <a:pt x="378515" y="250972"/>
                          <a:pt x="382816" y="249995"/>
                          <a:pt x="385556" y="247058"/>
                        </a:cubicBezTo>
                        <a:lnTo>
                          <a:pt x="449238" y="177901"/>
                        </a:lnTo>
                        <a:lnTo>
                          <a:pt x="512919" y="247063"/>
                        </a:lnTo>
                        <a:cubicBezTo>
                          <a:pt x="514775" y="249116"/>
                          <a:pt x="517417" y="250191"/>
                          <a:pt x="520059" y="250191"/>
                        </a:cubicBezTo>
                        <a:cubicBezTo>
                          <a:pt x="521233" y="250191"/>
                          <a:pt x="522504" y="250000"/>
                          <a:pt x="523580" y="249509"/>
                        </a:cubicBezTo>
                        <a:cubicBezTo>
                          <a:pt x="527396" y="248040"/>
                          <a:pt x="529841" y="244422"/>
                          <a:pt x="529841" y="240409"/>
                        </a:cubicBezTo>
                        <a:cubicBezTo>
                          <a:pt x="529842" y="198705"/>
                          <a:pt x="529842" y="157002"/>
                          <a:pt x="529842" y="115298"/>
                        </a:cubicBezTo>
                        <a:lnTo>
                          <a:pt x="735364" y="115298"/>
                        </a:lnTo>
                        <a:lnTo>
                          <a:pt x="735364" y="310186"/>
                        </a:lnTo>
                        <a:lnTo>
                          <a:pt x="735364" y="343231"/>
                        </a:lnTo>
                        <a:lnTo>
                          <a:pt x="716329" y="320169"/>
                        </a:lnTo>
                        <a:cubicBezTo>
                          <a:pt x="684704" y="288866"/>
                          <a:pt x="642845" y="271670"/>
                          <a:pt x="598380" y="271670"/>
                        </a:cubicBezTo>
                        <a:lnTo>
                          <a:pt x="597461" y="271670"/>
                        </a:lnTo>
                        <a:cubicBezTo>
                          <a:pt x="552666" y="271913"/>
                          <a:pt x="510639" y="289582"/>
                          <a:pt x="479128" y="321433"/>
                        </a:cubicBezTo>
                        <a:cubicBezTo>
                          <a:pt x="438480" y="362533"/>
                          <a:pt x="423455" y="419517"/>
                          <a:pt x="433953" y="472356"/>
                        </a:cubicBezTo>
                        <a:lnTo>
                          <a:pt x="438316" y="486822"/>
                        </a:lnTo>
                        <a:lnTo>
                          <a:pt x="416365" y="486822"/>
                        </a:lnTo>
                        <a:lnTo>
                          <a:pt x="343470" y="486822"/>
                        </a:lnTo>
                        <a:lnTo>
                          <a:pt x="343470" y="426432"/>
                        </a:lnTo>
                        <a:cubicBezTo>
                          <a:pt x="343470" y="403741"/>
                          <a:pt x="325076" y="385347"/>
                          <a:pt x="302386" y="385347"/>
                        </a:cubicBezTo>
                        <a:lnTo>
                          <a:pt x="163014" y="385347"/>
                        </a:lnTo>
                        <a:lnTo>
                          <a:pt x="163014" y="303896"/>
                        </a:lnTo>
                        <a:close/>
                        <a:moveTo>
                          <a:pt x="232899" y="9"/>
                        </a:moveTo>
                        <a:lnTo>
                          <a:pt x="381000" y="14"/>
                        </a:lnTo>
                        <a:lnTo>
                          <a:pt x="368969" y="101750"/>
                        </a:lnTo>
                        <a:lnTo>
                          <a:pt x="166577" y="101750"/>
                        </a:lnTo>
                        <a:lnTo>
                          <a:pt x="224489" y="4710"/>
                        </a:lnTo>
                        <a:lnTo>
                          <a:pt x="224487" y="4709"/>
                        </a:lnTo>
                        <a:cubicBezTo>
                          <a:pt x="226250" y="1772"/>
                          <a:pt x="229476" y="9"/>
                          <a:pt x="232899" y="9"/>
                        </a:cubicBezTo>
                        <a:close/>
                        <a:moveTo>
                          <a:pt x="400762" y="1"/>
                        </a:moveTo>
                        <a:lnTo>
                          <a:pt x="496434" y="1"/>
                        </a:lnTo>
                        <a:lnTo>
                          <a:pt x="508465" y="101736"/>
                        </a:lnTo>
                        <a:lnTo>
                          <a:pt x="388731" y="101736"/>
                        </a:lnTo>
                        <a:close/>
                        <a:moveTo>
                          <a:pt x="516093" y="0"/>
                        </a:moveTo>
                        <a:lnTo>
                          <a:pt x="664194" y="0"/>
                        </a:lnTo>
                        <a:cubicBezTo>
                          <a:pt x="667617" y="0"/>
                          <a:pt x="670843" y="1757"/>
                          <a:pt x="672606" y="4694"/>
                        </a:cubicBezTo>
                        <a:lnTo>
                          <a:pt x="730518" y="101735"/>
                        </a:lnTo>
                        <a:lnTo>
                          <a:pt x="528126" y="10173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3" name="Group 32">
                    <a:extLst>
                      <a:ext uri="{FF2B5EF4-FFF2-40B4-BE49-F238E27FC236}">
                        <a16:creationId xmlns:a16="http://schemas.microsoft.com/office/drawing/2014/main" id="{C43F118D-FB91-4E35-F825-EFCE5B8C128A}"/>
                      </a:ext>
                    </a:extLst>
                  </p:cNvPr>
                  <p:cNvGrpSpPr/>
                  <p:nvPr/>
                </p:nvGrpSpPr>
                <p:grpSpPr>
                  <a:xfrm>
                    <a:off x="9253021" y="1528554"/>
                    <a:ext cx="2307872" cy="2554919"/>
                    <a:chOff x="9253021" y="1528554"/>
                    <a:chExt cx="2307872" cy="2554919"/>
                  </a:xfrm>
                </p:grpSpPr>
                <p:grpSp>
                  <p:nvGrpSpPr>
                    <p:cNvPr id="34" name="Group 33">
                      <a:extLst>
                        <a:ext uri="{FF2B5EF4-FFF2-40B4-BE49-F238E27FC236}">
                          <a16:creationId xmlns:a16="http://schemas.microsoft.com/office/drawing/2014/main" id="{8232DA7C-FD59-FB2E-481E-31D468551E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53021" y="1543943"/>
                      <a:ext cx="2307872" cy="2539530"/>
                      <a:chOff x="9253021" y="1543943"/>
                      <a:chExt cx="2307872" cy="2539530"/>
                    </a:xfrm>
                  </p:grpSpPr>
                  <p:sp>
                    <p:nvSpPr>
                      <p:cNvPr id="36" name="TextBox 35">
                        <a:extLst>
                          <a:ext uri="{FF2B5EF4-FFF2-40B4-BE49-F238E27FC236}">
                            <a16:creationId xmlns:a16="http://schemas.microsoft.com/office/drawing/2014/main" id="{28460BF8-E002-8C9C-8C2A-74E2EBD778E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253021" y="1543943"/>
                        <a:ext cx="1364476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Implementation</a:t>
                        </a:r>
                      </a:p>
                    </p:txBody>
                  </p:sp>
                  <p:sp>
                    <p:nvSpPr>
                      <p:cNvPr id="37" name="TextBox 36">
                        <a:extLst>
                          <a:ext uri="{FF2B5EF4-FFF2-40B4-BE49-F238E27FC236}">
                            <a16:creationId xmlns:a16="http://schemas.microsoft.com/office/drawing/2014/main" id="{F998954C-ADA3-72A6-D152-5749AB42608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253021" y="2304084"/>
                        <a:ext cx="1497526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Benefit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cash achievements</a:t>
                        </a:r>
                      </a:p>
                    </p:txBody>
                  </p:sp>
                  <p:sp>
                    <p:nvSpPr>
                      <p:cNvPr id="38" name="Rectangle 37">
                        <a:extLst>
                          <a:ext uri="{FF2B5EF4-FFF2-40B4-BE49-F238E27FC236}">
                            <a16:creationId xmlns:a16="http://schemas.microsoft.com/office/drawing/2014/main" id="{C83606F1-5AEA-5A61-BF90-FFB6468256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53021" y="2913922"/>
                        <a:ext cx="2307872" cy="1169551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Provide support to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restructuring plan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Track progress by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KPI monitoring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Redefine operational and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financial plan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Add text here</a:t>
                        </a:r>
                        <a:endPara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B3A7B3E9-4388-83CA-A5A2-269475B0DE8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934751" y="1528554"/>
                      <a:ext cx="43633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2A5F5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04.</a:t>
                      </a:r>
                    </a:p>
                  </p:txBody>
                </p:sp>
              </p:grpSp>
            </p:grp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8DDFB32E-6AD3-AC47-08C1-49942EAF2B37}"/>
                    </a:ext>
                  </a:extLst>
                </p:cNvPr>
                <p:cNvGrpSpPr/>
                <p:nvPr/>
              </p:nvGrpSpPr>
              <p:grpSpPr>
                <a:xfrm>
                  <a:off x="9136532" y="1278957"/>
                  <a:ext cx="2275832" cy="3766435"/>
                  <a:chOff x="848455" y="1278957"/>
                  <a:chExt cx="2275832" cy="3766435"/>
                </a:xfrm>
              </p:grpSpPr>
              <p:sp>
                <p:nvSpPr>
                  <p:cNvPr id="29" name="Rectangle: Rounded Corners 65">
                    <a:extLst>
                      <a:ext uri="{FF2B5EF4-FFF2-40B4-BE49-F238E27FC236}">
                        <a16:creationId xmlns:a16="http://schemas.microsoft.com/office/drawing/2014/main" id="{083FB79E-7CF9-8B41-9D59-22FEB0AFBB14}"/>
                      </a:ext>
                    </a:extLst>
                  </p:cNvPr>
                  <p:cNvSpPr/>
                  <p:nvPr/>
                </p:nvSpPr>
                <p:spPr>
                  <a:xfrm>
                    <a:off x="849116" y="1463195"/>
                    <a:ext cx="1886295" cy="3582197"/>
                  </a:xfrm>
                  <a:custGeom>
                    <a:avLst/>
                    <a:gdLst>
                      <a:gd name="connsiteX0" fmla="*/ 0 w 1962030"/>
                      <a:gd name="connsiteY0" fmla="*/ 94786 h 3577434"/>
                      <a:gd name="connsiteX1" fmla="*/ 94786 w 1962030"/>
                      <a:gd name="connsiteY1" fmla="*/ 0 h 3577434"/>
                      <a:gd name="connsiteX2" fmla="*/ 1867244 w 1962030"/>
                      <a:gd name="connsiteY2" fmla="*/ 0 h 3577434"/>
                      <a:gd name="connsiteX3" fmla="*/ 1962030 w 1962030"/>
                      <a:gd name="connsiteY3" fmla="*/ 94786 h 3577434"/>
                      <a:gd name="connsiteX4" fmla="*/ 1962030 w 1962030"/>
                      <a:gd name="connsiteY4" fmla="*/ 3482648 h 3577434"/>
                      <a:gd name="connsiteX5" fmla="*/ 1867244 w 1962030"/>
                      <a:gd name="connsiteY5" fmla="*/ 3577434 h 3577434"/>
                      <a:gd name="connsiteX6" fmla="*/ 94786 w 1962030"/>
                      <a:gd name="connsiteY6" fmla="*/ 3577434 h 3577434"/>
                      <a:gd name="connsiteX7" fmla="*/ 0 w 1962030"/>
                      <a:gd name="connsiteY7" fmla="*/ 3482648 h 3577434"/>
                      <a:gd name="connsiteX8" fmla="*/ 0 w 1962030"/>
                      <a:gd name="connsiteY8" fmla="*/ 94786 h 3577434"/>
                      <a:gd name="connsiteX0" fmla="*/ 1962030 w 2053470"/>
                      <a:gd name="connsiteY0" fmla="*/ 94786 h 3577434"/>
                      <a:gd name="connsiteX1" fmla="*/ 1962030 w 2053470"/>
                      <a:gd name="connsiteY1" fmla="*/ 3482648 h 3577434"/>
                      <a:gd name="connsiteX2" fmla="*/ 1867244 w 2053470"/>
                      <a:gd name="connsiteY2" fmla="*/ 3577434 h 3577434"/>
                      <a:gd name="connsiteX3" fmla="*/ 94786 w 2053470"/>
                      <a:gd name="connsiteY3" fmla="*/ 3577434 h 3577434"/>
                      <a:gd name="connsiteX4" fmla="*/ 0 w 2053470"/>
                      <a:gd name="connsiteY4" fmla="*/ 3482648 h 3577434"/>
                      <a:gd name="connsiteX5" fmla="*/ 0 w 2053470"/>
                      <a:gd name="connsiteY5" fmla="*/ 94786 h 3577434"/>
                      <a:gd name="connsiteX6" fmla="*/ 94786 w 2053470"/>
                      <a:gd name="connsiteY6" fmla="*/ 0 h 3577434"/>
                      <a:gd name="connsiteX7" fmla="*/ 1867244 w 2053470"/>
                      <a:gd name="connsiteY7" fmla="*/ 0 h 3577434"/>
                      <a:gd name="connsiteX8" fmla="*/ 2053470 w 2053470"/>
                      <a:gd name="connsiteY8" fmla="*/ 186226 h 3577434"/>
                      <a:gd name="connsiteX0" fmla="*/ 1962030 w 2053470"/>
                      <a:gd name="connsiteY0" fmla="*/ 3482648 h 3577434"/>
                      <a:gd name="connsiteX1" fmla="*/ 1867244 w 2053470"/>
                      <a:gd name="connsiteY1" fmla="*/ 3577434 h 3577434"/>
                      <a:gd name="connsiteX2" fmla="*/ 94786 w 2053470"/>
                      <a:gd name="connsiteY2" fmla="*/ 3577434 h 3577434"/>
                      <a:gd name="connsiteX3" fmla="*/ 0 w 2053470"/>
                      <a:gd name="connsiteY3" fmla="*/ 3482648 h 3577434"/>
                      <a:gd name="connsiteX4" fmla="*/ 0 w 2053470"/>
                      <a:gd name="connsiteY4" fmla="*/ 94786 h 3577434"/>
                      <a:gd name="connsiteX5" fmla="*/ 94786 w 2053470"/>
                      <a:gd name="connsiteY5" fmla="*/ 0 h 3577434"/>
                      <a:gd name="connsiteX6" fmla="*/ 1867244 w 2053470"/>
                      <a:gd name="connsiteY6" fmla="*/ 0 h 3577434"/>
                      <a:gd name="connsiteX7" fmla="*/ 2053470 w 2053470"/>
                      <a:gd name="connsiteY7" fmla="*/ 186226 h 3577434"/>
                      <a:gd name="connsiteX0" fmla="*/ 1867244 w 2053470"/>
                      <a:gd name="connsiteY0" fmla="*/ 3577434 h 3577434"/>
                      <a:gd name="connsiteX1" fmla="*/ 94786 w 2053470"/>
                      <a:gd name="connsiteY1" fmla="*/ 3577434 h 3577434"/>
                      <a:gd name="connsiteX2" fmla="*/ 0 w 2053470"/>
                      <a:gd name="connsiteY2" fmla="*/ 3482648 h 3577434"/>
                      <a:gd name="connsiteX3" fmla="*/ 0 w 2053470"/>
                      <a:gd name="connsiteY3" fmla="*/ 94786 h 3577434"/>
                      <a:gd name="connsiteX4" fmla="*/ 94786 w 2053470"/>
                      <a:gd name="connsiteY4" fmla="*/ 0 h 3577434"/>
                      <a:gd name="connsiteX5" fmla="*/ 1867244 w 2053470"/>
                      <a:gd name="connsiteY5" fmla="*/ 0 h 3577434"/>
                      <a:gd name="connsiteX6" fmla="*/ 2053470 w 2053470"/>
                      <a:gd name="connsiteY6" fmla="*/ 186226 h 3577434"/>
                      <a:gd name="connsiteX0" fmla="*/ 1867244 w 1867244"/>
                      <a:gd name="connsiteY0" fmla="*/ 3577434 h 3577434"/>
                      <a:gd name="connsiteX1" fmla="*/ 94786 w 1867244"/>
                      <a:gd name="connsiteY1" fmla="*/ 3577434 h 3577434"/>
                      <a:gd name="connsiteX2" fmla="*/ 0 w 1867244"/>
                      <a:gd name="connsiteY2" fmla="*/ 3482648 h 3577434"/>
                      <a:gd name="connsiteX3" fmla="*/ 0 w 1867244"/>
                      <a:gd name="connsiteY3" fmla="*/ 94786 h 3577434"/>
                      <a:gd name="connsiteX4" fmla="*/ 94786 w 1867244"/>
                      <a:gd name="connsiteY4" fmla="*/ 0 h 3577434"/>
                      <a:gd name="connsiteX5" fmla="*/ 1867244 w 1867244"/>
                      <a:gd name="connsiteY5" fmla="*/ 0 h 3577434"/>
                      <a:gd name="connsiteX0" fmla="*/ 1764851 w 1867244"/>
                      <a:gd name="connsiteY0" fmla="*/ 3579816 h 3579816"/>
                      <a:gd name="connsiteX1" fmla="*/ 94786 w 1867244"/>
                      <a:gd name="connsiteY1" fmla="*/ 3577434 h 3579816"/>
                      <a:gd name="connsiteX2" fmla="*/ 0 w 1867244"/>
                      <a:gd name="connsiteY2" fmla="*/ 3482648 h 3579816"/>
                      <a:gd name="connsiteX3" fmla="*/ 0 w 1867244"/>
                      <a:gd name="connsiteY3" fmla="*/ 94786 h 3579816"/>
                      <a:gd name="connsiteX4" fmla="*/ 94786 w 1867244"/>
                      <a:gd name="connsiteY4" fmla="*/ 0 h 3579816"/>
                      <a:gd name="connsiteX5" fmla="*/ 1867244 w 1867244"/>
                      <a:gd name="connsiteY5" fmla="*/ 0 h 3579816"/>
                      <a:gd name="connsiteX0" fmla="*/ 1886295 w 1886295"/>
                      <a:gd name="connsiteY0" fmla="*/ 3582197 h 3582197"/>
                      <a:gd name="connsiteX1" fmla="*/ 94786 w 1886295"/>
                      <a:gd name="connsiteY1" fmla="*/ 3577434 h 3582197"/>
                      <a:gd name="connsiteX2" fmla="*/ 0 w 1886295"/>
                      <a:gd name="connsiteY2" fmla="*/ 3482648 h 3582197"/>
                      <a:gd name="connsiteX3" fmla="*/ 0 w 1886295"/>
                      <a:gd name="connsiteY3" fmla="*/ 94786 h 3582197"/>
                      <a:gd name="connsiteX4" fmla="*/ 94786 w 1886295"/>
                      <a:gd name="connsiteY4" fmla="*/ 0 h 3582197"/>
                      <a:gd name="connsiteX5" fmla="*/ 1867244 w 1886295"/>
                      <a:gd name="connsiteY5" fmla="*/ 0 h 3582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86295" h="3582197">
                        <a:moveTo>
                          <a:pt x="1886295" y="3582197"/>
                        </a:moveTo>
                        <a:lnTo>
                          <a:pt x="94786" y="3577434"/>
                        </a:lnTo>
                        <a:cubicBezTo>
                          <a:pt x="42437" y="3577434"/>
                          <a:pt x="0" y="3534997"/>
                          <a:pt x="0" y="3482648"/>
                        </a:cubicBezTo>
                        <a:lnTo>
                          <a:pt x="0" y="94786"/>
                        </a:lnTo>
                        <a:cubicBezTo>
                          <a:pt x="0" y="42437"/>
                          <a:pt x="42437" y="0"/>
                          <a:pt x="94786" y="0"/>
                        </a:cubicBezTo>
                        <a:lnTo>
                          <a:pt x="1867244" y="0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Arrow: Right 42">
                    <a:extLst>
                      <a:ext uri="{FF2B5EF4-FFF2-40B4-BE49-F238E27FC236}">
                        <a16:creationId xmlns:a16="http://schemas.microsoft.com/office/drawing/2014/main" id="{CC683758-806A-959B-EAE3-861937CFBCF2}"/>
                      </a:ext>
                    </a:extLst>
                  </p:cNvPr>
                  <p:cNvSpPr/>
                  <p:nvPr/>
                </p:nvSpPr>
                <p:spPr>
                  <a:xfrm>
                    <a:off x="1135700" y="1278957"/>
                    <a:ext cx="1988587" cy="810456"/>
                  </a:xfrm>
                  <a:custGeom>
                    <a:avLst/>
                    <a:gdLst>
                      <a:gd name="connsiteX0" fmla="*/ 0 w 2208652"/>
                      <a:gd name="connsiteY0" fmla="*/ 218974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0 w 2208652"/>
                      <a:gd name="connsiteY7" fmla="*/ 218974 h 875894"/>
                      <a:gd name="connsiteX0" fmla="*/ 54768 w 2208652"/>
                      <a:gd name="connsiteY0" fmla="*/ 216593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54768 w 2208652"/>
                      <a:gd name="connsiteY7" fmla="*/ 216593 h 875894"/>
                      <a:gd name="connsiteX0" fmla="*/ 57150 w 2211034"/>
                      <a:gd name="connsiteY0" fmla="*/ 216593 h 875894"/>
                      <a:gd name="connsiteX1" fmla="*/ 1773087 w 2211034"/>
                      <a:gd name="connsiteY1" fmla="*/ 218974 h 875894"/>
                      <a:gd name="connsiteX2" fmla="*/ 1773087 w 2211034"/>
                      <a:gd name="connsiteY2" fmla="*/ 0 h 875894"/>
                      <a:gd name="connsiteX3" fmla="*/ 2211034 w 2211034"/>
                      <a:gd name="connsiteY3" fmla="*/ 437947 h 875894"/>
                      <a:gd name="connsiteX4" fmla="*/ 1773087 w 2211034"/>
                      <a:gd name="connsiteY4" fmla="*/ 875894 h 875894"/>
                      <a:gd name="connsiteX5" fmla="*/ 1773087 w 2211034"/>
                      <a:gd name="connsiteY5" fmla="*/ 656921 h 875894"/>
                      <a:gd name="connsiteX6" fmla="*/ 0 w 2211034"/>
                      <a:gd name="connsiteY6" fmla="*/ 656921 h 875894"/>
                      <a:gd name="connsiteX7" fmla="*/ 57150 w 2211034"/>
                      <a:gd name="connsiteY7" fmla="*/ 2165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91440 w 2211034"/>
                      <a:gd name="connsiteY7" fmla="*/ 74836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7399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55492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54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2211034 w 2211034"/>
                      <a:gd name="connsiteY5" fmla="*/ 437947 h 875894"/>
                      <a:gd name="connsiteX6" fmla="*/ 1773087 w 2211034"/>
                      <a:gd name="connsiteY6" fmla="*/ 875894 h 875894"/>
                      <a:gd name="connsiteX7" fmla="*/ 1773087 w 2211034"/>
                      <a:gd name="connsiteY7" fmla="*/ 656921 h 875894"/>
                      <a:gd name="connsiteX8" fmla="*/ 1046320 w 2211034"/>
                      <a:gd name="connsiteY8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1820787 w 2211034"/>
                      <a:gd name="connsiteY5" fmla="*/ 48438 h 875894"/>
                      <a:gd name="connsiteX6" fmla="*/ 2211034 w 2211034"/>
                      <a:gd name="connsiteY6" fmla="*/ 437947 h 875894"/>
                      <a:gd name="connsiteX7" fmla="*/ 1773087 w 2211034"/>
                      <a:gd name="connsiteY7" fmla="*/ 875894 h 875894"/>
                      <a:gd name="connsiteX8" fmla="*/ 1773087 w 2211034"/>
                      <a:gd name="connsiteY8" fmla="*/ 656921 h 875894"/>
                      <a:gd name="connsiteX9" fmla="*/ 1046320 w 2211034"/>
                      <a:gd name="connsiteY9" fmla="*/ 657874 h 875894"/>
                      <a:gd name="connsiteX0" fmla="*/ 0 w 2211034"/>
                      <a:gd name="connsiteY0" fmla="*/ 635728 h 854701"/>
                      <a:gd name="connsiteX1" fmla="*/ 57150 w 2211034"/>
                      <a:gd name="connsiteY1" fmla="*/ 195400 h 854701"/>
                      <a:gd name="connsiteX2" fmla="*/ 1773087 w 2211034"/>
                      <a:gd name="connsiteY2" fmla="*/ 197781 h 854701"/>
                      <a:gd name="connsiteX3" fmla="*/ 1770781 w 2211034"/>
                      <a:gd name="connsiteY3" fmla="*/ 51057 h 854701"/>
                      <a:gd name="connsiteX4" fmla="*/ 1820787 w 2211034"/>
                      <a:gd name="connsiteY4" fmla="*/ 27245 h 854701"/>
                      <a:gd name="connsiteX5" fmla="*/ 2211034 w 2211034"/>
                      <a:gd name="connsiteY5" fmla="*/ 416754 h 854701"/>
                      <a:gd name="connsiteX6" fmla="*/ 1773087 w 2211034"/>
                      <a:gd name="connsiteY6" fmla="*/ 854701 h 854701"/>
                      <a:gd name="connsiteX7" fmla="*/ 1773087 w 2211034"/>
                      <a:gd name="connsiteY7" fmla="*/ 635728 h 854701"/>
                      <a:gd name="connsiteX8" fmla="*/ 1046320 w 2211034"/>
                      <a:gd name="connsiteY8" fmla="*/ 636681 h 854701"/>
                      <a:gd name="connsiteX0" fmla="*/ 0 w 2211034"/>
                      <a:gd name="connsiteY0" fmla="*/ 633341 h 852314"/>
                      <a:gd name="connsiteX1" fmla="*/ 57150 w 2211034"/>
                      <a:gd name="connsiteY1" fmla="*/ 193013 h 852314"/>
                      <a:gd name="connsiteX2" fmla="*/ 1773087 w 2211034"/>
                      <a:gd name="connsiteY2" fmla="*/ 195394 h 852314"/>
                      <a:gd name="connsiteX3" fmla="*/ 1770781 w 2211034"/>
                      <a:gd name="connsiteY3" fmla="*/ 48670 h 852314"/>
                      <a:gd name="connsiteX4" fmla="*/ 1820787 w 2211034"/>
                      <a:gd name="connsiteY4" fmla="*/ 24858 h 852314"/>
                      <a:gd name="connsiteX5" fmla="*/ 2211034 w 2211034"/>
                      <a:gd name="connsiteY5" fmla="*/ 414367 h 852314"/>
                      <a:gd name="connsiteX6" fmla="*/ 1773087 w 2211034"/>
                      <a:gd name="connsiteY6" fmla="*/ 852314 h 852314"/>
                      <a:gd name="connsiteX7" fmla="*/ 1773087 w 2211034"/>
                      <a:gd name="connsiteY7" fmla="*/ 633341 h 852314"/>
                      <a:gd name="connsiteX8" fmla="*/ 1046320 w 2211034"/>
                      <a:gd name="connsiteY8" fmla="*/ 634294 h 852314"/>
                      <a:gd name="connsiteX0" fmla="*/ 0 w 2211034"/>
                      <a:gd name="connsiteY0" fmla="*/ 616731 h 835704"/>
                      <a:gd name="connsiteX1" fmla="*/ 57150 w 2211034"/>
                      <a:gd name="connsiteY1" fmla="*/ 176403 h 835704"/>
                      <a:gd name="connsiteX2" fmla="*/ 1773087 w 2211034"/>
                      <a:gd name="connsiteY2" fmla="*/ 178784 h 835704"/>
                      <a:gd name="connsiteX3" fmla="*/ 1770781 w 2211034"/>
                      <a:gd name="connsiteY3" fmla="*/ 32060 h 835704"/>
                      <a:gd name="connsiteX4" fmla="*/ 1820787 w 2211034"/>
                      <a:gd name="connsiteY4" fmla="*/ 8248 h 835704"/>
                      <a:gd name="connsiteX5" fmla="*/ 2211034 w 2211034"/>
                      <a:gd name="connsiteY5" fmla="*/ 397757 h 835704"/>
                      <a:gd name="connsiteX6" fmla="*/ 1773087 w 2211034"/>
                      <a:gd name="connsiteY6" fmla="*/ 835704 h 835704"/>
                      <a:gd name="connsiteX7" fmla="*/ 1773087 w 2211034"/>
                      <a:gd name="connsiteY7" fmla="*/ 616731 h 835704"/>
                      <a:gd name="connsiteX8" fmla="*/ 1046320 w 2211034"/>
                      <a:gd name="connsiteY8" fmla="*/ 617684 h 835704"/>
                      <a:gd name="connsiteX0" fmla="*/ 0 w 2211034"/>
                      <a:gd name="connsiteY0" fmla="*/ 622959 h 841932"/>
                      <a:gd name="connsiteX1" fmla="*/ 57150 w 2211034"/>
                      <a:gd name="connsiteY1" fmla="*/ 182631 h 841932"/>
                      <a:gd name="connsiteX2" fmla="*/ 1773087 w 2211034"/>
                      <a:gd name="connsiteY2" fmla="*/ 185012 h 841932"/>
                      <a:gd name="connsiteX3" fmla="*/ 1770781 w 2211034"/>
                      <a:gd name="connsiteY3" fmla="*/ 38288 h 841932"/>
                      <a:gd name="connsiteX4" fmla="*/ 1820787 w 2211034"/>
                      <a:gd name="connsiteY4" fmla="*/ 14476 h 841932"/>
                      <a:gd name="connsiteX5" fmla="*/ 2211034 w 2211034"/>
                      <a:gd name="connsiteY5" fmla="*/ 403985 h 841932"/>
                      <a:gd name="connsiteX6" fmla="*/ 1773087 w 2211034"/>
                      <a:gd name="connsiteY6" fmla="*/ 841932 h 841932"/>
                      <a:gd name="connsiteX7" fmla="*/ 1773087 w 2211034"/>
                      <a:gd name="connsiteY7" fmla="*/ 622959 h 841932"/>
                      <a:gd name="connsiteX8" fmla="*/ 1046320 w 2211034"/>
                      <a:gd name="connsiteY8" fmla="*/ 623912 h 841932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211034 w 2211034"/>
                      <a:gd name="connsiteY5" fmla="*/ 408114 h 846061"/>
                      <a:gd name="connsiteX6" fmla="*/ 1773087 w 2211034"/>
                      <a:gd name="connsiteY6" fmla="*/ 846061 h 846061"/>
                      <a:gd name="connsiteX7" fmla="*/ 1773087 w 2211034"/>
                      <a:gd name="connsiteY7" fmla="*/ 627088 h 846061"/>
                      <a:gd name="connsiteX8" fmla="*/ 1046320 w 2211034"/>
                      <a:gd name="connsiteY8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1773087 w 2211034"/>
                      <a:gd name="connsiteY7" fmla="*/ 846061 h 846061"/>
                      <a:gd name="connsiteX8" fmla="*/ 1773087 w 2211034"/>
                      <a:gd name="connsiteY8" fmla="*/ 627088 h 846061"/>
                      <a:gd name="connsiteX9" fmla="*/ 1046320 w 2211034"/>
                      <a:gd name="connsiteY9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2153368 w 2211034"/>
                      <a:gd name="connsiteY7" fmla="*/ 465486 h 846061"/>
                      <a:gd name="connsiteX8" fmla="*/ 1773087 w 2211034"/>
                      <a:gd name="connsiteY8" fmla="*/ 846061 h 846061"/>
                      <a:gd name="connsiteX9" fmla="*/ 1773087 w 2211034"/>
                      <a:gd name="connsiteY9" fmla="*/ 627088 h 846061"/>
                      <a:gd name="connsiteX10" fmla="*/ 1046320 w 2211034"/>
                      <a:gd name="connsiteY10" fmla="*/ 628041 h 846061"/>
                      <a:gd name="connsiteX0" fmla="*/ 0 w 2153368"/>
                      <a:gd name="connsiteY0" fmla="*/ 627088 h 846061"/>
                      <a:gd name="connsiteX1" fmla="*/ 57150 w 2153368"/>
                      <a:gd name="connsiteY1" fmla="*/ 186760 h 846061"/>
                      <a:gd name="connsiteX2" fmla="*/ 1773087 w 2153368"/>
                      <a:gd name="connsiteY2" fmla="*/ 189141 h 846061"/>
                      <a:gd name="connsiteX3" fmla="*/ 1770781 w 2153368"/>
                      <a:gd name="connsiteY3" fmla="*/ 42417 h 846061"/>
                      <a:gd name="connsiteX4" fmla="*/ 1820787 w 2153368"/>
                      <a:gd name="connsiteY4" fmla="*/ 18605 h 846061"/>
                      <a:gd name="connsiteX5" fmla="*/ 2143843 w 2153368"/>
                      <a:gd name="connsiteY5" fmla="*/ 344836 h 846061"/>
                      <a:gd name="connsiteX6" fmla="*/ 2153368 w 2153368"/>
                      <a:gd name="connsiteY6" fmla="*/ 465486 h 846061"/>
                      <a:gd name="connsiteX7" fmla="*/ 1773087 w 2153368"/>
                      <a:gd name="connsiteY7" fmla="*/ 846061 h 846061"/>
                      <a:gd name="connsiteX8" fmla="*/ 1773087 w 2153368"/>
                      <a:gd name="connsiteY8" fmla="*/ 627088 h 846061"/>
                      <a:gd name="connsiteX9" fmla="*/ 1046320 w 2153368"/>
                      <a:gd name="connsiteY9" fmla="*/ 628041 h 846061"/>
                      <a:gd name="connsiteX0" fmla="*/ 0 w 2177126"/>
                      <a:gd name="connsiteY0" fmla="*/ 627088 h 846061"/>
                      <a:gd name="connsiteX1" fmla="*/ 57150 w 2177126"/>
                      <a:gd name="connsiteY1" fmla="*/ 186760 h 846061"/>
                      <a:gd name="connsiteX2" fmla="*/ 1773087 w 2177126"/>
                      <a:gd name="connsiteY2" fmla="*/ 189141 h 846061"/>
                      <a:gd name="connsiteX3" fmla="*/ 1770781 w 2177126"/>
                      <a:gd name="connsiteY3" fmla="*/ 42417 h 846061"/>
                      <a:gd name="connsiteX4" fmla="*/ 1820787 w 2177126"/>
                      <a:gd name="connsiteY4" fmla="*/ 18605 h 846061"/>
                      <a:gd name="connsiteX5" fmla="*/ 2143843 w 2177126"/>
                      <a:gd name="connsiteY5" fmla="*/ 344836 h 846061"/>
                      <a:gd name="connsiteX6" fmla="*/ 2153368 w 2177126"/>
                      <a:gd name="connsiteY6" fmla="*/ 465486 h 846061"/>
                      <a:gd name="connsiteX7" fmla="*/ 1773087 w 2177126"/>
                      <a:gd name="connsiteY7" fmla="*/ 846061 h 846061"/>
                      <a:gd name="connsiteX8" fmla="*/ 1773087 w 2177126"/>
                      <a:gd name="connsiteY8" fmla="*/ 627088 h 846061"/>
                      <a:gd name="connsiteX9" fmla="*/ 1046320 w 2177126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73087 w 2188612"/>
                      <a:gd name="connsiteY8" fmla="*/ 627088 h 846061"/>
                      <a:gd name="connsiteX9" fmla="*/ 1046320 w 2188612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69193 w 2188612"/>
                      <a:gd name="connsiteY8" fmla="*/ 776636 h 846061"/>
                      <a:gd name="connsiteX9" fmla="*/ 1773087 w 2188612"/>
                      <a:gd name="connsiteY9" fmla="*/ 627088 h 846061"/>
                      <a:gd name="connsiteX10" fmla="*/ 1046320 w 2188612"/>
                      <a:gd name="connsiteY10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845393 w 2188612"/>
                      <a:gd name="connsiteY7" fmla="*/ 773461 h 846061"/>
                      <a:gd name="connsiteX8" fmla="*/ 1773087 w 2188612"/>
                      <a:gd name="connsiteY8" fmla="*/ 846061 h 846061"/>
                      <a:gd name="connsiteX9" fmla="*/ 1769193 w 2188612"/>
                      <a:gd name="connsiteY9" fmla="*/ 776636 h 846061"/>
                      <a:gd name="connsiteX10" fmla="*/ 1773087 w 2188612"/>
                      <a:gd name="connsiteY10" fmla="*/ 627088 h 846061"/>
                      <a:gd name="connsiteX11" fmla="*/ 1046320 w 2188612"/>
                      <a:gd name="connsiteY11" fmla="*/ 628041 h 846061"/>
                      <a:gd name="connsiteX0" fmla="*/ 0 w 2188612"/>
                      <a:gd name="connsiteY0" fmla="*/ 627088 h 776636"/>
                      <a:gd name="connsiteX1" fmla="*/ 57150 w 2188612"/>
                      <a:gd name="connsiteY1" fmla="*/ 186760 h 776636"/>
                      <a:gd name="connsiteX2" fmla="*/ 1773087 w 2188612"/>
                      <a:gd name="connsiteY2" fmla="*/ 189141 h 776636"/>
                      <a:gd name="connsiteX3" fmla="*/ 1770781 w 2188612"/>
                      <a:gd name="connsiteY3" fmla="*/ 42417 h 776636"/>
                      <a:gd name="connsiteX4" fmla="*/ 1820787 w 2188612"/>
                      <a:gd name="connsiteY4" fmla="*/ 18605 h 776636"/>
                      <a:gd name="connsiteX5" fmla="*/ 2143843 w 2188612"/>
                      <a:gd name="connsiteY5" fmla="*/ 344836 h 776636"/>
                      <a:gd name="connsiteX6" fmla="*/ 2153368 w 2188612"/>
                      <a:gd name="connsiteY6" fmla="*/ 465486 h 776636"/>
                      <a:gd name="connsiteX7" fmla="*/ 1845393 w 2188612"/>
                      <a:gd name="connsiteY7" fmla="*/ 773461 h 776636"/>
                      <a:gd name="connsiteX8" fmla="*/ 1769193 w 2188612"/>
                      <a:gd name="connsiteY8" fmla="*/ 776636 h 776636"/>
                      <a:gd name="connsiteX9" fmla="*/ 1773087 w 2188612"/>
                      <a:gd name="connsiteY9" fmla="*/ 627088 h 776636"/>
                      <a:gd name="connsiteX10" fmla="*/ 1046320 w 2188612"/>
                      <a:gd name="connsiteY10" fmla="*/ 628041 h 776636"/>
                      <a:gd name="connsiteX0" fmla="*/ 0 w 2188612"/>
                      <a:gd name="connsiteY0" fmla="*/ 627088 h 773461"/>
                      <a:gd name="connsiteX1" fmla="*/ 57150 w 2188612"/>
                      <a:gd name="connsiteY1" fmla="*/ 186760 h 773461"/>
                      <a:gd name="connsiteX2" fmla="*/ 1773087 w 2188612"/>
                      <a:gd name="connsiteY2" fmla="*/ 189141 h 773461"/>
                      <a:gd name="connsiteX3" fmla="*/ 1770781 w 2188612"/>
                      <a:gd name="connsiteY3" fmla="*/ 42417 h 773461"/>
                      <a:gd name="connsiteX4" fmla="*/ 1820787 w 2188612"/>
                      <a:gd name="connsiteY4" fmla="*/ 18605 h 773461"/>
                      <a:gd name="connsiteX5" fmla="*/ 2143843 w 2188612"/>
                      <a:gd name="connsiteY5" fmla="*/ 344836 h 773461"/>
                      <a:gd name="connsiteX6" fmla="*/ 2153368 w 2188612"/>
                      <a:gd name="connsiteY6" fmla="*/ 465486 h 773461"/>
                      <a:gd name="connsiteX7" fmla="*/ 1845393 w 2188612"/>
                      <a:gd name="connsiteY7" fmla="*/ 773461 h 773461"/>
                      <a:gd name="connsiteX8" fmla="*/ 1772368 w 2188612"/>
                      <a:gd name="connsiteY8" fmla="*/ 773461 h 773461"/>
                      <a:gd name="connsiteX9" fmla="*/ 1773087 w 2188612"/>
                      <a:gd name="connsiteY9" fmla="*/ 627088 h 773461"/>
                      <a:gd name="connsiteX10" fmla="*/ 1046320 w 2188612"/>
                      <a:gd name="connsiteY10" fmla="*/ 628041 h 773461"/>
                      <a:gd name="connsiteX0" fmla="*/ 0 w 2188612"/>
                      <a:gd name="connsiteY0" fmla="*/ 627088 h 797449"/>
                      <a:gd name="connsiteX1" fmla="*/ 57150 w 2188612"/>
                      <a:gd name="connsiteY1" fmla="*/ 186760 h 797449"/>
                      <a:gd name="connsiteX2" fmla="*/ 1773087 w 2188612"/>
                      <a:gd name="connsiteY2" fmla="*/ 189141 h 797449"/>
                      <a:gd name="connsiteX3" fmla="*/ 1770781 w 2188612"/>
                      <a:gd name="connsiteY3" fmla="*/ 42417 h 797449"/>
                      <a:gd name="connsiteX4" fmla="*/ 1820787 w 2188612"/>
                      <a:gd name="connsiteY4" fmla="*/ 18605 h 797449"/>
                      <a:gd name="connsiteX5" fmla="*/ 2143843 w 2188612"/>
                      <a:gd name="connsiteY5" fmla="*/ 344836 h 797449"/>
                      <a:gd name="connsiteX6" fmla="*/ 2153368 w 2188612"/>
                      <a:gd name="connsiteY6" fmla="*/ 465486 h 797449"/>
                      <a:gd name="connsiteX7" fmla="*/ 1845393 w 2188612"/>
                      <a:gd name="connsiteY7" fmla="*/ 773461 h 797449"/>
                      <a:gd name="connsiteX8" fmla="*/ 1772368 w 2188612"/>
                      <a:gd name="connsiteY8" fmla="*/ 773461 h 797449"/>
                      <a:gd name="connsiteX9" fmla="*/ 1773087 w 2188612"/>
                      <a:gd name="connsiteY9" fmla="*/ 627088 h 797449"/>
                      <a:gd name="connsiteX10" fmla="*/ 1046320 w 2188612"/>
                      <a:gd name="connsiteY10" fmla="*/ 628041 h 797449"/>
                      <a:gd name="connsiteX0" fmla="*/ 0 w 2188612"/>
                      <a:gd name="connsiteY0" fmla="*/ 627088 h 810456"/>
                      <a:gd name="connsiteX1" fmla="*/ 57150 w 2188612"/>
                      <a:gd name="connsiteY1" fmla="*/ 186760 h 810456"/>
                      <a:gd name="connsiteX2" fmla="*/ 1773087 w 2188612"/>
                      <a:gd name="connsiteY2" fmla="*/ 189141 h 810456"/>
                      <a:gd name="connsiteX3" fmla="*/ 1770781 w 2188612"/>
                      <a:gd name="connsiteY3" fmla="*/ 42417 h 810456"/>
                      <a:gd name="connsiteX4" fmla="*/ 1820787 w 2188612"/>
                      <a:gd name="connsiteY4" fmla="*/ 18605 h 810456"/>
                      <a:gd name="connsiteX5" fmla="*/ 2143843 w 2188612"/>
                      <a:gd name="connsiteY5" fmla="*/ 344836 h 810456"/>
                      <a:gd name="connsiteX6" fmla="*/ 2153368 w 2188612"/>
                      <a:gd name="connsiteY6" fmla="*/ 465486 h 810456"/>
                      <a:gd name="connsiteX7" fmla="*/ 1845393 w 2188612"/>
                      <a:gd name="connsiteY7" fmla="*/ 773461 h 810456"/>
                      <a:gd name="connsiteX8" fmla="*/ 1772368 w 2188612"/>
                      <a:gd name="connsiteY8" fmla="*/ 773461 h 810456"/>
                      <a:gd name="connsiteX9" fmla="*/ 1773087 w 2188612"/>
                      <a:gd name="connsiteY9" fmla="*/ 627088 h 810456"/>
                      <a:gd name="connsiteX10" fmla="*/ 1046320 w 2188612"/>
                      <a:gd name="connsiteY10" fmla="*/ 628041 h 810456"/>
                      <a:gd name="connsiteX0" fmla="*/ 0 w 2131462"/>
                      <a:gd name="connsiteY0" fmla="*/ 186760 h 810456"/>
                      <a:gd name="connsiteX1" fmla="*/ 1715937 w 2131462"/>
                      <a:gd name="connsiteY1" fmla="*/ 189141 h 810456"/>
                      <a:gd name="connsiteX2" fmla="*/ 1713631 w 2131462"/>
                      <a:gd name="connsiteY2" fmla="*/ 42417 h 810456"/>
                      <a:gd name="connsiteX3" fmla="*/ 1763637 w 2131462"/>
                      <a:gd name="connsiteY3" fmla="*/ 18605 h 810456"/>
                      <a:gd name="connsiteX4" fmla="*/ 2086693 w 2131462"/>
                      <a:gd name="connsiteY4" fmla="*/ 344836 h 810456"/>
                      <a:gd name="connsiteX5" fmla="*/ 2096218 w 2131462"/>
                      <a:gd name="connsiteY5" fmla="*/ 465486 h 810456"/>
                      <a:gd name="connsiteX6" fmla="*/ 1788243 w 2131462"/>
                      <a:gd name="connsiteY6" fmla="*/ 773461 h 810456"/>
                      <a:gd name="connsiteX7" fmla="*/ 1715218 w 2131462"/>
                      <a:gd name="connsiteY7" fmla="*/ 773461 h 810456"/>
                      <a:gd name="connsiteX8" fmla="*/ 1715937 w 2131462"/>
                      <a:gd name="connsiteY8" fmla="*/ 627088 h 810456"/>
                      <a:gd name="connsiteX9" fmla="*/ 989170 w 2131462"/>
                      <a:gd name="connsiteY9" fmla="*/ 628041 h 810456"/>
                      <a:gd name="connsiteX0" fmla="*/ 0 w 1988587"/>
                      <a:gd name="connsiteY0" fmla="*/ 186760 h 810456"/>
                      <a:gd name="connsiteX1" fmla="*/ 1573062 w 1988587"/>
                      <a:gd name="connsiteY1" fmla="*/ 189141 h 810456"/>
                      <a:gd name="connsiteX2" fmla="*/ 1570756 w 1988587"/>
                      <a:gd name="connsiteY2" fmla="*/ 42417 h 810456"/>
                      <a:gd name="connsiteX3" fmla="*/ 1620762 w 1988587"/>
                      <a:gd name="connsiteY3" fmla="*/ 18605 h 810456"/>
                      <a:gd name="connsiteX4" fmla="*/ 1943818 w 1988587"/>
                      <a:gd name="connsiteY4" fmla="*/ 344836 h 810456"/>
                      <a:gd name="connsiteX5" fmla="*/ 1953343 w 1988587"/>
                      <a:gd name="connsiteY5" fmla="*/ 465486 h 810456"/>
                      <a:gd name="connsiteX6" fmla="*/ 1645368 w 1988587"/>
                      <a:gd name="connsiteY6" fmla="*/ 773461 h 810456"/>
                      <a:gd name="connsiteX7" fmla="*/ 1572343 w 1988587"/>
                      <a:gd name="connsiteY7" fmla="*/ 773461 h 810456"/>
                      <a:gd name="connsiteX8" fmla="*/ 1573062 w 1988587"/>
                      <a:gd name="connsiteY8" fmla="*/ 627088 h 810456"/>
                      <a:gd name="connsiteX9" fmla="*/ 846295 w 1988587"/>
                      <a:gd name="connsiteY9" fmla="*/ 628041 h 81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88587" h="810456">
                        <a:moveTo>
                          <a:pt x="0" y="186760"/>
                        </a:moveTo>
                        <a:lnTo>
                          <a:pt x="1573062" y="189141"/>
                        </a:lnTo>
                        <a:cubicBezTo>
                          <a:pt x="1572293" y="140233"/>
                          <a:pt x="1571525" y="91325"/>
                          <a:pt x="1570756" y="42417"/>
                        </a:cubicBezTo>
                        <a:cubicBezTo>
                          <a:pt x="1566800" y="-2675"/>
                          <a:pt x="1585487" y="-13769"/>
                          <a:pt x="1620762" y="18605"/>
                        </a:cubicBezTo>
                        <a:lnTo>
                          <a:pt x="1943818" y="344836"/>
                        </a:lnTo>
                        <a:cubicBezTo>
                          <a:pt x="1991443" y="388228"/>
                          <a:pt x="2010493" y="409394"/>
                          <a:pt x="1953343" y="465486"/>
                        </a:cubicBezTo>
                        <a:lnTo>
                          <a:pt x="1645368" y="773461"/>
                        </a:lnTo>
                        <a:cubicBezTo>
                          <a:pt x="1605151" y="817911"/>
                          <a:pt x="1577635" y="827436"/>
                          <a:pt x="1572343" y="773461"/>
                        </a:cubicBezTo>
                        <a:cubicBezTo>
                          <a:pt x="1572583" y="724670"/>
                          <a:pt x="1572822" y="675879"/>
                          <a:pt x="1573062" y="627088"/>
                        </a:cubicBezTo>
                        <a:lnTo>
                          <a:pt x="846295" y="628041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Rectangle: Rounded Corners 12">
                    <a:extLst>
                      <a:ext uri="{FF2B5EF4-FFF2-40B4-BE49-F238E27FC236}">
                        <a16:creationId xmlns:a16="http://schemas.microsoft.com/office/drawing/2014/main" id="{8E474407-2CF9-39A5-6E1F-83E0C59D4155}"/>
                      </a:ext>
                    </a:extLst>
                  </p:cNvPr>
                  <p:cNvSpPr/>
                  <p:nvPr/>
                </p:nvSpPr>
                <p:spPr>
                  <a:xfrm>
                    <a:off x="848455" y="4488413"/>
                    <a:ext cx="2275832" cy="555868"/>
                  </a:xfrm>
                  <a:custGeom>
                    <a:avLst/>
                    <a:gdLst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7" fmla="*/ 0 w 2275171"/>
                      <a:gd name="connsiteY7" fmla="*/ 375311 h 396081"/>
                      <a:gd name="connsiteX8" fmla="*/ 0 w 2275171"/>
                      <a:gd name="connsiteY8" fmla="*/ 20770 h 396081"/>
                      <a:gd name="connsiteX0" fmla="*/ 0 w 2275171"/>
                      <a:gd name="connsiteY0" fmla="*/ 375311 h 466751"/>
                      <a:gd name="connsiteX1" fmla="*/ 0 w 2275171"/>
                      <a:gd name="connsiteY1" fmla="*/ 20770 h 466751"/>
                      <a:gd name="connsiteX2" fmla="*/ 20770 w 2275171"/>
                      <a:gd name="connsiteY2" fmla="*/ 0 h 466751"/>
                      <a:gd name="connsiteX3" fmla="*/ 2254401 w 2275171"/>
                      <a:gd name="connsiteY3" fmla="*/ 0 h 466751"/>
                      <a:gd name="connsiteX4" fmla="*/ 2275171 w 2275171"/>
                      <a:gd name="connsiteY4" fmla="*/ 20770 h 466751"/>
                      <a:gd name="connsiteX5" fmla="*/ 2275171 w 2275171"/>
                      <a:gd name="connsiteY5" fmla="*/ 375311 h 466751"/>
                      <a:gd name="connsiteX6" fmla="*/ 2254401 w 2275171"/>
                      <a:gd name="connsiteY6" fmla="*/ 396081 h 466751"/>
                      <a:gd name="connsiteX7" fmla="*/ 20770 w 2275171"/>
                      <a:gd name="connsiteY7" fmla="*/ 396081 h 466751"/>
                      <a:gd name="connsiteX8" fmla="*/ 91440 w 2275171"/>
                      <a:gd name="connsiteY8" fmla="*/ 466751 h 466751"/>
                      <a:gd name="connsiteX0" fmla="*/ 0 w 2275171"/>
                      <a:gd name="connsiteY0" fmla="*/ 375311 h 396081"/>
                      <a:gd name="connsiteX1" fmla="*/ 0 w 2275171"/>
                      <a:gd name="connsiteY1" fmla="*/ 20770 h 396081"/>
                      <a:gd name="connsiteX2" fmla="*/ 20770 w 2275171"/>
                      <a:gd name="connsiteY2" fmla="*/ 0 h 396081"/>
                      <a:gd name="connsiteX3" fmla="*/ 2254401 w 2275171"/>
                      <a:gd name="connsiteY3" fmla="*/ 0 h 396081"/>
                      <a:gd name="connsiteX4" fmla="*/ 2275171 w 2275171"/>
                      <a:gd name="connsiteY4" fmla="*/ 20770 h 396081"/>
                      <a:gd name="connsiteX5" fmla="*/ 2275171 w 2275171"/>
                      <a:gd name="connsiteY5" fmla="*/ 375311 h 396081"/>
                      <a:gd name="connsiteX6" fmla="*/ 2254401 w 2275171"/>
                      <a:gd name="connsiteY6" fmla="*/ 396081 h 396081"/>
                      <a:gd name="connsiteX7" fmla="*/ 20770 w 2275171"/>
                      <a:gd name="connsiteY7" fmla="*/ 396081 h 396081"/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0 w 2254401"/>
                      <a:gd name="connsiteY5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88937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96081 h 396081"/>
                      <a:gd name="connsiteX0" fmla="*/ 0 w 2275832"/>
                      <a:gd name="connsiteY0" fmla="*/ 0 h 398462"/>
                      <a:gd name="connsiteX1" fmla="*/ 2255062 w 2275832"/>
                      <a:gd name="connsiteY1" fmla="*/ 2381 h 398462"/>
                      <a:gd name="connsiteX2" fmla="*/ 2275832 w 2275832"/>
                      <a:gd name="connsiteY2" fmla="*/ 23151 h 398462"/>
                      <a:gd name="connsiteX3" fmla="*/ 2275832 w 2275832"/>
                      <a:gd name="connsiteY3" fmla="*/ 377692 h 398462"/>
                      <a:gd name="connsiteX4" fmla="*/ 2255062 w 2275832"/>
                      <a:gd name="connsiteY4" fmla="*/ 398462 h 398462"/>
                      <a:gd name="connsiteX5" fmla="*/ 654844 w 2275832"/>
                      <a:gd name="connsiteY5" fmla="*/ 398462 h 398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75832" h="398462">
                        <a:moveTo>
                          <a:pt x="0" y="0"/>
                        </a:moveTo>
                        <a:lnTo>
                          <a:pt x="2255062" y="2381"/>
                        </a:lnTo>
                        <a:cubicBezTo>
                          <a:pt x="2266533" y="2381"/>
                          <a:pt x="2275832" y="11680"/>
                          <a:pt x="2275832" y="23151"/>
                        </a:cubicBezTo>
                        <a:lnTo>
                          <a:pt x="2275832" y="377692"/>
                        </a:lnTo>
                        <a:cubicBezTo>
                          <a:pt x="2275832" y="389163"/>
                          <a:pt x="2266533" y="398462"/>
                          <a:pt x="2255062" y="398462"/>
                        </a:cubicBezTo>
                        <a:lnTo>
                          <a:pt x="654844" y="398462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D0C8A86-4FA7-181C-4360-0FDEB0F8DFB4}"/>
                  </a:ext>
                </a:extLst>
              </p:cNvPr>
              <p:cNvGrpSpPr/>
              <p:nvPr/>
            </p:nvGrpSpPr>
            <p:grpSpPr>
              <a:xfrm>
                <a:off x="6202640" y="1278957"/>
                <a:ext cx="2554567" cy="3766435"/>
                <a:chOff x="6365230" y="1278957"/>
                <a:chExt cx="2554567" cy="3766435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204B0372-FF3C-8B90-BE64-F16777BF8332}"/>
                    </a:ext>
                  </a:extLst>
                </p:cNvPr>
                <p:cNvGrpSpPr/>
                <p:nvPr/>
              </p:nvGrpSpPr>
              <p:grpSpPr>
                <a:xfrm>
                  <a:off x="6452208" y="1451610"/>
                  <a:ext cx="2467589" cy="3548792"/>
                  <a:chOff x="6452208" y="1451610"/>
                  <a:chExt cx="2467589" cy="3548792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5CEC73B5-F788-7D80-BBAD-4D5B0EE3075A}"/>
                      </a:ext>
                    </a:extLst>
                  </p:cNvPr>
                  <p:cNvGrpSpPr/>
                  <p:nvPr/>
                </p:nvGrpSpPr>
                <p:grpSpPr>
                  <a:xfrm>
                    <a:off x="6452208" y="1451610"/>
                    <a:ext cx="2467589" cy="2324086"/>
                    <a:chOff x="6452208" y="1451610"/>
                    <a:chExt cx="2467589" cy="2324086"/>
                  </a:xfrm>
                </p:grpSpPr>
                <p:grpSp>
                  <p:nvGrpSpPr>
                    <p:cNvPr id="22" name="Group 21">
                      <a:extLst>
                        <a:ext uri="{FF2B5EF4-FFF2-40B4-BE49-F238E27FC236}">
                          <a16:creationId xmlns:a16="http://schemas.microsoft.com/office/drawing/2014/main" id="{9953F876-C88B-6C07-F805-18D9E188069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452208" y="1451610"/>
                      <a:ext cx="2467589" cy="2324086"/>
                      <a:chOff x="6452208" y="1451610"/>
                      <a:chExt cx="2467589" cy="2324086"/>
                    </a:xfrm>
                  </p:grpSpPr>
                  <p:sp>
                    <p:nvSpPr>
                      <p:cNvPr id="24" name="TextBox 23">
                        <a:extLst>
                          <a:ext uri="{FF2B5EF4-FFF2-40B4-BE49-F238E27FC236}">
                            <a16:creationId xmlns:a16="http://schemas.microsoft.com/office/drawing/2014/main" id="{63B4CDDF-D192-6BEE-99E9-7FA5DCF5705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52208" y="1451610"/>
                        <a:ext cx="150714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Develop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2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42A5F5"/>
                            </a:solidFill>
                            <a:effectLst/>
                            <a:uLnTx/>
                            <a:uFillTx/>
                            <a:latin typeface="Century Gothic" panose="020B0502020202020204" pitchFamily="34" charset="0"/>
                            <a:ea typeface="+mn-ea"/>
                            <a:cs typeface="+mn-cs"/>
                          </a:rPr>
                          <a:t>Restructuring Plan</a:t>
                        </a:r>
                      </a:p>
                    </p:txBody>
                  </p:sp>
                  <p:sp>
                    <p:nvSpPr>
                      <p:cNvPr id="25" name="TextBox 24">
                        <a:extLst>
                          <a:ext uri="{FF2B5EF4-FFF2-40B4-BE49-F238E27FC236}">
                            <a16:creationId xmlns:a16="http://schemas.microsoft.com/office/drawing/2014/main" id="{6EFC1BB4-1446-E2BF-0F0A-21064EFB2F6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52208" y="2304084"/>
                        <a:ext cx="1580882" cy="43088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 anchor="ctr">
                        <a:sp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Plan and 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11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Priorities opportunities</a:t>
                        </a:r>
                      </a:p>
                    </p:txBody>
                  </p:sp>
                  <p:sp>
                    <p:nvSpPr>
                      <p:cNvPr id="26" name="Rectangle 25">
                        <a:extLst>
                          <a:ext uri="{FF2B5EF4-FFF2-40B4-BE49-F238E27FC236}">
                            <a16:creationId xmlns:a16="http://schemas.microsoft.com/office/drawing/2014/main" id="{43B6EFD1-648B-4234-7295-5EB7B4F87FC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52208" y="2913922"/>
                        <a:ext cx="2467589" cy="861774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Create stakeholders supported         quantified restructuring plan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New capital 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     arrangements implementation</a:t>
                        </a:r>
                      </a:p>
                      <a:p>
                        <a:pPr marL="182880" marR="0" lvl="0" indent="-18288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 typeface="Arial" panose="020B0604020202020204" pitchFamily="34" charset="0"/>
                          <a:buChar char="•"/>
                          <a:tabLst/>
                          <a:defRPr/>
                        </a:pPr>
                        <a:r>
                          <a:rPr kumimoji="0" lang="en-IN" sz="1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Add text here</a:t>
                        </a:r>
                      </a:p>
                    </p:txBody>
                  </p:sp>
                </p:grpSp>
                <p:sp>
                  <p:nvSpPr>
                    <p:cNvPr id="23" name="TextBox 22">
                      <a:extLst>
                        <a:ext uri="{FF2B5EF4-FFF2-40B4-BE49-F238E27FC236}">
                          <a16:creationId xmlns:a16="http://schemas.microsoft.com/office/drawing/2014/main" id="{331C33D6-F4D2-77C5-1942-8B0BDA6AE69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175698" y="1528554"/>
                      <a:ext cx="43633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2A5F5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03.</a:t>
                      </a:r>
                    </a:p>
                  </p:txBody>
                </p:sp>
              </p:grp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FDD67EFB-D4DB-BED9-32E2-7A00224CCE32}"/>
                      </a:ext>
                    </a:extLst>
                  </p:cNvPr>
                  <p:cNvSpPr/>
                  <p:nvPr/>
                </p:nvSpPr>
                <p:spPr>
                  <a:xfrm>
                    <a:off x="7319430" y="4530634"/>
                    <a:ext cx="382713" cy="469768"/>
                  </a:xfrm>
                  <a:custGeom>
                    <a:avLst/>
                    <a:gdLst>
                      <a:gd name="connsiteX0" fmla="*/ 349902 w 954966"/>
                      <a:gd name="connsiteY0" fmla="*/ 937008 h 1172191"/>
                      <a:gd name="connsiteX1" fmla="*/ 510453 w 954966"/>
                      <a:gd name="connsiteY1" fmla="*/ 937008 h 1172191"/>
                      <a:gd name="connsiteX2" fmla="*/ 525119 w 954966"/>
                      <a:gd name="connsiteY2" fmla="*/ 951674 h 1172191"/>
                      <a:gd name="connsiteX3" fmla="*/ 510453 w 954966"/>
                      <a:gd name="connsiteY3" fmla="*/ 966340 h 1172191"/>
                      <a:gd name="connsiteX4" fmla="*/ 349902 w 954966"/>
                      <a:gd name="connsiteY4" fmla="*/ 966340 h 1172191"/>
                      <a:gd name="connsiteX5" fmla="*/ 335237 w 954966"/>
                      <a:gd name="connsiteY5" fmla="*/ 951674 h 1172191"/>
                      <a:gd name="connsiteX6" fmla="*/ 349902 w 954966"/>
                      <a:gd name="connsiteY6" fmla="*/ 937008 h 1172191"/>
                      <a:gd name="connsiteX7" fmla="*/ 349902 w 954966"/>
                      <a:gd name="connsiteY7" fmla="*/ 877851 h 1172191"/>
                      <a:gd name="connsiteX8" fmla="*/ 567820 w 954966"/>
                      <a:gd name="connsiteY8" fmla="*/ 877851 h 1172191"/>
                      <a:gd name="connsiteX9" fmla="*/ 582486 w 954966"/>
                      <a:gd name="connsiteY9" fmla="*/ 892517 h 1172191"/>
                      <a:gd name="connsiteX10" fmla="*/ 567820 w 954966"/>
                      <a:gd name="connsiteY10" fmla="*/ 907183 h 1172191"/>
                      <a:gd name="connsiteX11" fmla="*/ 349902 w 954966"/>
                      <a:gd name="connsiteY11" fmla="*/ 907183 h 1172191"/>
                      <a:gd name="connsiteX12" fmla="*/ 335237 w 954966"/>
                      <a:gd name="connsiteY12" fmla="*/ 892517 h 1172191"/>
                      <a:gd name="connsiteX13" fmla="*/ 349902 w 954966"/>
                      <a:gd name="connsiteY13" fmla="*/ 877851 h 1172191"/>
                      <a:gd name="connsiteX14" fmla="*/ 157204 w 954966"/>
                      <a:gd name="connsiteY14" fmla="*/ 846936 h 1172191"/>
                      <a:gd name="connsiteX15" fmla="*/ 288475 w 954966"/>
                      <a:gd name="connsiteY15" fmla="*/ 846936 h 1172191"/>
                      <a:gd name="connsiteX16" fmla="*/ 298845 w 954966"/>
                      <a:gd name="connsiteY16" fmla="*/ 851231 h 1172191"/>
                      <a:gd name="connsiteX17" fmla="*/ 299793 w 954966"/>
                      <a:gd name="connsiteY17" fmla="*/ 853518 h 1172191"/>
                      <a:gd name="connsiteX18" fmla="*/ 273808 w 954966"/>
                      <a:gd name="connsiteY18" fmla="*/ 876267 h 1172191"/>
                      <a:gd name="connsiteX19" fmla="*/ 171864 w 954966"/>
                      <a:gd name="connsiteY19" fmla="*/ 876267 h 1172191"/>
                      <a:gd name="connsiteX20" fmla="*/ 171864 w 954966"/>
                      <a:gd name="connsiteY20" fmla="*/ 969757 h 1172191"/>
                      <a:gd name="connsiteX21" fmla="*/ 273808 w 954966"/>
                      <a:gd name="connsiteY21" fmla="*/ 969757 h 1172191"/>
                      <a:gd name="connsiteX22" fmla="*/ 273808 w 954966"/>
                      <a:gd name="connsiteY22" fmla="*/ 911631 h 1172191"/>
                      <a:gd name="connsiteX23" fmla="*/ 303141 w 954966"/>
                      <a:gd name="connsiteY23" fmla="*/ 883967 h 1172191"/>
                      <a:gd name="connsiteX24" fmla="*/ 303141 w 954966"/>
                      <a:gd name="connsiteY24" fmla="*/ 984420 h 1172191"/>
                      <a:gd name="connsiteX25" fmla="*/ 288475 w 954966"/>
                      <a:gd name="connsiteY25" fmla="*/ 999086 h 1172191"/>
                      <a:gd name="connsiteX26" fmla="*/ 157204 w 954966"/>
                      <a:gd name="connsiteY26" fmla="*/ 999086 h 1172191"/>
                      <a:gd name="connsiteX27" fmla="*/ 142538 w 954966"/>
                      <a:gd name="connsiteY27" fmla="*/ 984420 h 1172191"/>
                      <a:gd name="connsiteX28" fmla="*/ 142538 w 954966"/>
                      <a:gd name="connsiteY28" fmla="*/ 861602 h 1172191"/>
                      <a:gd name="connsiteX29" fmla="*/ 157204 w 954966"/>
                      <a:gd name="connsiteY29" fmla="*/ 846936 h 1172191"/>
                      <a:gd name="connsiteX30" fmla="*/ 332801 w 954966"/>
                      <a:gd name="connsiteY30" fmla="*/ 832187 h 1172191"/>
                      <a:gd name="connsiteX31" fmla="*/ 333193 w 954966"/>
                      <a:gd name="connsiteY31" fmla="*/ 840417 h 1172191"/>
                      <a:gd name="connsiteX32" fmla="*/ 233839 w 954966"/>
                      <a:gd name="connsiteY32" fmla="*/ 949635 h 1172191"/>
                      <a:gd name="connsiteX33" fmla="*/ 229524 w 954966"/>
                      <a:gd name="connsiteY33" fmla="*/ 951537 h 1172191"/>
                      <a:gd name="connsiteX34" fmla="*/ 229520 w 954966"/>
                      <a:gd name="connsiteY34" fmla="*/ 951540 h 1172191"/>
                      <a:gd name="connsiteX35" fmla="*/ 229027 w 954966"/>
                      <a:gd name="connsiteY35" fmla="*/ 951519 h 1172191"/>
                      <a:gd name="connsiteX36" fmla="*/ 224614 w 954966"/>
                      <a:gd name="connsiteY36" fmla="*/ 948845 h 1172191"/>
                      <a:gd name="connsiteX37" fmla="*/ 191182 w 954966"/>
                      <a:gd name="connsiteY37" fmla="*/ 896321 h 1172191"/>
                      <a:gd name="connsiteX38" fmla="*/ 192969 w 954966"/>
                      <a:gd name="connsiteY38" fmla="*/ 888277 h 1172191"/>
                      <a:gd name="connsiteX39" fmla="*/ 201013 w 954966"/>
                      <a:gd name="connsiteY39" fmla="*/ 890065 h 1172191"/>
                      <a:gd name="connsiteX40" fmla="*/ 230347 w 954966"/>
                      <a:gd name="connsiteY40" fmla="*/ 936162 h 1172191"/>
                      <a:gd name="connsiteX41" fmla="*/ 324571 w 954966"/>
                      <a:gd name="connsiteY41" fmla="*/ 832578 h 1172191"/>
                      <a:gd name="connsiteX42" fmla="*/ 332801 w 954966"/>
                      <a:gd name="connsiteY42" fmla="*/ 832187 h 1172191"/>
                      <a:gd name="connsiteX43" fmla="*/ 349902 w 954966"/>
                      <a:gd name="connsiteY43" fmla="*/ 705813 h 1172191"/>
                      <a:gd name="connsiteX44" fmla="*/ 510453 w 954966"/>
                      <a:gd name="connsiteY44" fmla="*/ 705813 h 1172191"/>
                      <a:gd name="connsiteX45" fmla="*/ 525119 w 954966"/>
                      <a:gd name="connsiteY45" fmla="*/ 720479 h 1172191"/>
                      <a:gd name="connsiteX46" fmla="*/ 510453 w 954966"/>
                      <a:gd name="connsiteY46" fmla="*/ 735145 h 1172191"/>
                      <a:gd name="connsiteX47" fmla="*/ 349902 w 954966"/>
                      <a:gd name="connsiteY47" fmla="*/ 735145 h 1172191"/>
                      <a:gd name="connsiteX48" fmla="*/ 335237 w 954966"/>
                      <a:gd name="connsiteY48" fmla="*/ 720479 h 1172191"/>
                      <a:gd name="connsiteX49" fmla="*/ 349902 w 954966"/>
                      <a:gd name="connsiteY49" fmla="*/ 705813 h 1172191"/>
                      <a:gd name="connsiteX50" fmla="*/ 349902 w 954966"/>
                      <a:gd name="connsiteY50" fmla="*/ 646656 h 1172191"/>
                      <a:gd name="connsiteX51" fmla="*/ 567820 w 954966"/>
                      <a:gd name="connsiteY51" fmla="*/ 646656 h 1172191"/>
                      <a:gd name="connsiteX52" fmla="*/ 582486 w 954966"/>
                      <a:gd name="connsiteY52" fmla="*/ 661322 h 1172191"/>
                      <a:gd name="connsiteX53" fmla="*/ 567820 w 954966"/>
                      <a:gd name="connsiteY53" fmla="*/ 675988 h 1172191"/>
                      <a:gd name="connsiteX54" fmla="*/ 349902 w 954966"/>
                      <a:gd name="connsiteY54" fmla="*/ 675988 h 1172191"/>
                      <a:gd name="connsiteX55" fmla="*/ 335237 w 954966"/>
                      <a:gd name="connsiteY55" fmla="*/ 661322 h 1172191"/>
                      <a:gd name="connsiteX56" fmla="*/ 349902 w 954966"/>
                      <a:gd name="connsiteY56" fmla="*/ 646656 h 1172191"/>
                      <a:gd name="connsiteX57" fmla="*/ 157204 w 954966"/>
                      <a:gd name="connsiteY57" fmla="*/ 615741 h 1172191"/>
                      <a:gd name="connsiteX58" fmla="*/ 288475 w 954966"/>
                      <a:gd name="connsiteY58" fmla="*/ 615741 h 1172191"/>
                      <a:gd name="connsiteX59" fmla="*/ 298845 w 954966"/>
                      <a:gd name="connsiteY59" fmla="*/ 620036 h 1172191"/>
                      <a:gd name="connsiteX60" fmla="*/ 299793 w 954966"/>
                      <a:gd name="connsiteY60" fmla="*/ 622323 h 1172191"/>
                      <a:gd name="connsiteX61" fmla="*/ 273808 w 954966"/>
                      <a:gd name="connsiteY61" fmla="*/ 645072 h 1172191"/>
                      <a:gd name="connsiteX62" fmla="*/ 171864 w 954966"/>
                      <a:gd name="connsiteY62" fmla="*/ 645072 h 1172191"/>
                      <a:gd name="connsiteX63" fmla="*/ 171864 w 954966"/>
                      <a:gd name="connsiteY63" fmla="*/ 738562 h 1172191"/>
                      <a:gd name="connsiteX64" fmla="*/ 273808 w 954966"/>
                      <a:gd name="connsiteY64" fmla="*/ 738562 h 1172191"/>
                      <a:gd name="connsiteX65" fmla="*/ 273808 w 954966"/>
                      <a:gd name="connsiteY65" fmla="*/ 680436 h 1172191"/>
                      <a:gd name="connsiteX66" fmla="*/ 303141 w 954966"/>
                      <a:gd name="connsiteY66" fmla="*/ 652772 h 1172191"/>
                      <a:gd name="connsiteX67" fmla="*/ 303141 w 954966"/>
                      <a:gd name="connsiteY67" fmla="*/ 753225 h 1172191"/>
                      <a:gd name="connsiteX68" fmla="*/ 288475 w 954966"/>
                      <a:gd name="connsiteY68" fmla="*/ 767891 h 1172191"/>
                      <a:gd name="connsiteX69" fmla="*/ 157204 w 954966"/>
                      <a:gd name="connsiteY69" fmla="*/ 767891 h 1172191"/>
                      <a:gd name="connsiteX70" fmla="*/ 142538 w 954966"/>
                      <a:gd name="connsiteY70" fmla="*/ 753225 h 1172191"/>
                      <a:gd name="connsiteX71" fmla="*/ 142538 w 954966"/>
                      <a:gd name="connsiteY71" fmla="*/ 630407 h 1172191"/>
                      <a:gd name="connsiteX72" fmla="*/ 157204 w 954966"/>
                      <a:gd name="connsiteY72" fmla="*/ 615741 h 1172191"/>
                      <a:gd name="connsiteX73" fmla="*/ 332801 w 954966"/>
                      <a:gd name="connsiteY73" fmla="*/ 600992 h 1172191"/>
                      <a:gd name="connsiteX74" fmla="*/ 333193 w 954966"/>
                      <a:gd name="connsiteY74" fmla="*/ 609222 h 1172191"/>
                      <a:gd name="connsiteX75" fmla="*/ 233839 w 954966"/>
                      <a:gd name="connsiteY75" fmla="*/ 718440 h 1172191"/>
                      <a:gd name="connsiteX76" fmla="*/ 229524 w 954966"/>
                      <a:gd name="connsiteY76" fmla="*/ 720342 h 1172191"/>
                      <a:gd name="connsiteX77" fmla="*/ 229520 w 954966"/>
                      <a:gd name="connsiteY77" fmla="*/ 720345 h 1172191"/>
                      <a:gd name="connsiteX78" fmla="*/ 229027 w 954966"/>
                      <a:gd name="connsiteY78" fmla="*/ 720324 h 1172191"/>
                      <a:gd name="connsiteX79" fmla="*/ 224614 w 954966"/>
                      <a:gd name="connsiteY79" fmla="*/ 717650 h 1172191"/>
                      <a:gd name="connsiteX80" fmla="*/ 191182 w 954966"/>
                      <a:gd name="connsiteY80" fmla="*/ 665126 h 1172191"/>
                      <a:gd name="connsiteX81" fmla="*/ 192969 w 954966"/>
                      <a:gd name="connsiteY81" fmla="*/ 657082 h 1172191"/>
                      <a:gd name="connsiteX82" fmla="*/ 201013 w 954966"/>
                      <a:gd name="connsiteY82" fmla="*/ 658870 h 1172191"/>
                      <a:gd name="connsiteX83" fmla="*/ 230347 w 954966"/>
                      <a:gd name="connsiteY83" fmla="*/ 704967 h 1172191"/>
                      <a:gd name="connsiteX84" fmla="*/ 324571 w 954966"/>
                      <a:gd name="connsiteY84" fmla="*/ 601383 h 1172191"/>
                      <a:gd name="connsiteX85" fmla="*/ 332801 w 954966"/>
                      <a:gd name="connsiteY85" fmla="*/ 600992 h 1172191"/>
                      <a:gd name="connsiteX86" fmla="*/ 349903 w 954966"/>
                      <a:gd name="connsiteY86" fmla="*/ 474618 h 1172191"/>
                      <a:gd name="connsiteX87" fmla="*/ 463535 w 954966"/>
                      <a:gd name="connsiteY87" fmla="*/ 474618 h 1172191"/>
                      <a:gd name="connsiteX88" fmla="*/ 470996 w 954966"/>
                      <a:gd name="connsiteY88" fmla="*/ 484509 h 1172191"/>
                      <a:gd name="connsiteX89" fmla="*/ 495927 w 954966"/>
                      <a:gd name="connsiteY89" fmla="*/ 498987 h 1172191"/>
                      <a:gd name="connsiteX90" fmla="*/ 515995 w 954966"/>
                      <a:gd name="connsiteY90" fmla="*/ 501654 h 1172191"/>
                      <a:gd name="connsiteX91" fmla="*/ 510453 w 954966"/>
                      <a:gd name="connsiteY91" fmla="*/ 503950 h 1172191"/>
                      <a:gd name="connsiteX92" fmla="*/ 349903 w 954966"/>
                      <a:gd name="connsiteY92" fmla="*/ 503950 h 1172191"/>
                      <a:gd name="connsiteX93" fmla="*/ 335237 w 954966"/>
                      <a:gd name="connsiteY93" fmla="*/ 489283 h 1172191"/>
                      <a:gd name="connsiteX94" fmla="*/ 349903 w 954966"/>
                      <a:gd name="connsiteY94" fmla="*/ 474618 h 1172191"/>
                      <a:gd name="connsiteX95" fmla="*/ 349903 w 954966"/>
                      <a:gd name="connsiteY95" fmla="*/ 415460 h 1172191"/>
                      <a:gd name="connsiteX96" fmla="*/ 449227 w 954966"/>
                      <a:gd name="connsiteY96" fmla="*/ 415460 h 1172191"/>
                      <a:gd name="connsiteX97" fmla="*/ 446690 w 954966"/>
                      <a:gd name="connsiteY97" fmla="*/ 434542 h 1172191"/>
                      <a:gd name="connsiteX98" fmla="*/ 449332 w 954966"/>
                      <a:gd name="connsiteY98" fmla="*/ 444792 h 1172191"/>
                      <a:gd name="connsiteX99" fmla="*/ 349903 w 954966"/>
                      <a:gd name="connsiteY99" fmla="*/ 444792 h 1172191"/>
                      <a:gd name="connsiteX100" fmla="*/ 335237 w 954966"/>
                      <a:gd name="connsiteY100" fmla="*/ 430125 h 1172191"/>
                      <a:gd name="connsiteX101" fmla="*/ 349903 w 954966"/>
                      <a:gd name="connsiteY101" fmla="*/ 415460 h 1172191"/>
                      <a:gd name="connsiteX102" fmla="*/ 157204 w 954966"/>
                      <a:gd name="connsiteY102" fmla="*/ 384545 h 1172191"/>
                      <a:gd name="connsiteX103" fmla="*/ 288475 w 954966"/>
                      <a:gd name="connsiteY103" fmla="*/ 384545 h 1172191"/>
                      <a:gd name="connsiteX104" fmla="*/ 298845 w 954966"/>
                      <a:gd name="connsiteY104" fmla="*/ 388839 h 1172191"/>
                      <a:gd name="connsiteX105" fmla="*/ 299793 w 954966"/>
                      <a:gd name="connsiteY105" fmla="*/ 391127 h 1172191"/>
                      <a:gd name="connsiteX106" fmla="*/ 273808 w 954966"/>
                      <a:gd name="connsiteY106" fmla="*/ 413876 h 1172191"/>
                      <a:gd name="connsiteX107" fmla="*/ 171864 w 954966"/>
                      <a:gd name="connsiteY107" fmla="*/ 413876 h 1172191"/>
                      <a:gd name="connsiteX108" fmla="*/ 171864 w 954966"/>
                      <a:gd name="connsiteY108" fmla="*/ 507365 h 1172191"/>
                      <a:gd name="connsiteX109" fmla="*/ 273808 w 954966"/>
                      <a:gd name="connsiteY109" fmla="*/ 507365 h 1172191"/>
                      <a:gd name="connsiteX110" fmla="*/ 273808 w 954966"/>
                      <a:gd name="connsiteY110" fmla="*/ 449240 h 1172191"/>
                      <a:gd name="connsiteX111" fmla="*/ 303141 w 954966"/>
                      <a:gd name="connsiteY111" fmla="*/ 421576 h 1172191"/>
                      <a:gd name="connsiteX112" fmla="*/ 303141 w 954966"/>
                      <a:gd name="connsiteY112" fmla="*/ 522029 h 1172191"/>
                      <a:gd name="connsiteX113" fmla="*/ 288475 w 954966"/>
                      <a:gd name="connsiteY113" fmla="*/ 536695 h 1172191"/>
                      <a:gd name="connsiteX114" fmla="*/ 157204 w 954966"/>
                      <a:gd name="connsiteY114" fmla="*/ 536695 h 1172191"/>
                      <a:gd name="connsiteX115" fmla="*/ 142538 w 954966"/>
                      <a:gd name="connsiteY115" fmla="*/ 522029 h 1172191"/>
                      <a:gd name="connsiteX116" fmla="*/ 142538 w 954966"/>
                      <a:gd name="connsiteY116" fmla="*/ 399211 h 1172191"/>
                      <a:gd name="connsiteX117" fmla="*/ 157204 w 954966"/>
                      <a:gd name="connsiteY117" fmla="*/ 384545 h 1172191"/>
                      <a:gd name="connsiteX118" fmla="*/ 332801 w 954966"/>
                      <a:gd name="connsiteY118" fmla="*/ 369795 h 1172191"/>
                      <a:gd name="connsiteX119" fmla="*/ 333193 w 954966"/>
                      <a:gd name="connsiteY119" fmla="*/ 378025 h 1172191"/>
                      <a:gd name="connsiteX120" fmla="*/ 233839 w 954966"/>
                      <a:gd name="connsiteY120" fmla="*/ 487244 h 1172191"/>
                      <a:gd name="connsiteX121" fmla="*/ 229524 w 954966"/>
                      <a:gd name="connsiteY121" fmla="*/ 489146 h 1172191"/>
                      <a:gd name="connsiteX122" fmla="*/ 229520 w 954966"/>
                      <a:gd name="connsiteY122" fmla="*/ 489149 h 1172191"/>
                      <a:gd name="connsiteX123" fmla="*/ 229027 w 954966"/>
                      <a:gd name="connsiteY123" fmla="*/ 489127 h 1172191"/>
                      <a:gd name="connsiteX124" fmla="*/ 224614 w 954966"/>
                      <a:gd name="connsiteY124" fmla="*/ 486454 h 1172191"/>
                      <a:gd name="connsiteX125" fmla="*/ 191182 w 954966"/>
                      <a:gd name="connsiteY125" fmla="*/ 433930 h 1172191"/>
                      <a:gd name="connsiteX126" fmla="*/ 192969 w 954966"/>
                      <a:gd name="connsiteY126" fmla="*/ 425886 h 1172191"/>
                      <a:gd name="connsiteX127" fmla="*/ 201013 w 954966"/>
                      <a:gd name="connsiteY127" fmla="*/ 427674 h 1172191"/>
                      <a:gd name="connsiteX128" fmla="*/ 230347 w 954966"/>
                      <a:gd name="connsiteY128" fmla="*/ 473771 h 1172191"/>
                      <a:gd name="connsiteX129" fmla="*/ 324571 w 954966"/>
                      <a:gd name="connsiteY129" fmla="*/ 370186 h 1172191"/>
                      <a:gd name="connsiteX130" fmla="*/ 332801 w 954966"/>
                      <a:gd name="connsiteY130" fmla="*/ 369795 h 1172191"/>
                      <a:gd name="connsiteX131" fmla="*/ 554630 w 954966"/>
                      <a:gd name="connsiteY131" fmla="*/ 349027 h 1172191"/>
                      <a:gd name="connsiteX132" fmla="*/ 554630 w 954966"/>
                      <a:gd name="connsiteY132" fmla="*/ 385746 h 1172191"/>
                      <a:gd name="connsiteX133" fmla="*/ 594102 w 954966"/>
                      <a:gd name="connsiteY133" fmla="*/ 385746 h 1172191"/>
                      <a:gd name="connsiteX134" fmla="*/ 119611 w 954966"/>
                      <a:gd name="connsiteY134" fmla="*/ 287059 h 1172191"/>
                      <a:gd name="connsiteX135" fmla="*/ 95682 w 954966"/>
                      <a:gd name="connsiteY135" fmla="*/ 310979 h 1172191"/>
                      <a:gd name="connsiteX136" fmla="*/ 95682 w 954966"/>
                      <a:gd name="connsiteY136" fmla="*/ 1052572 h 1172191"/>
                      <a:gd name="connsiteX137" fmla="*/ 119611 w 954966"/>
                      <a:gd name="connsiteY137" fmla="*/ 1076501 h 1172191"/>
                      <a:gd name="connsiteX138" fmla="*/ 643980 w 954966"/>
                      <a:gd name="connsiteY138" fmla="*/ 1076501 h 1172191"/>
                      <a:gd name="connsiteX139" fmla="*/ 643989 w 954966"/>
                      <a:gd name="connsiteY139" fmla="*/ 1076505 h 1172191"/>
                      <a:gd name="connsiteX140" fmla="*/ 660901 w 954966"/>
                      <a:gd name="connsiteY140" fmla="*/ 1069495 h 1172191"/>
                      <a:gd name="connsiteX141" fmla="*/ 667908 w 954966"/>
                      <a:gd name="connsiteY141" fmla="*/ 1052575 h 1172191"/>
                      <a:gd name="connsiteX142" fmla="*/ 667908 w 954966"/>
                      <a:gd name="connsiteY142" fmla="*/ 481430 h 1172191"/>
                      <a:gd name="connsiteX143" fmla="*/ 506788 w 954966"/>
                      <a:gd name="connsiteY143" fmla="*/ 481430 h 1172191"/>
                      <a:gd name="connsiteX144" fmla="*/ 472955 w 954966"/>
                      <a:gd name="connsiteY144" fmla="*/ 467413 h 1172191"/>
                      <a:gd name="connsiteX145" fmla="*/ 458946 w 954966"/>
                      <a:gd name="connsiteY145" fmla="*/ 433588 h 1172191"/>
                      <a:gd name="connsiteX146" fmla="*/ 458946 w 954966"/>
                      <a:gd name="connsiteY146" fmla="*/ 287059 h 1172191"/>
                      <a:gd name="connsiteX147" fmla="*/ 746013 w 954966"/>
                      <a:gd name="connsiteY147" fmla="*/ 157649 h 1172191"/>
                      <a:gd name="connsiteX148" fmla="*/ 746013 w 954966"/>
                      <a:gd name="connsiteY148" fmla="*/ 194367 h 1172191"/>
                      <a:gd name="connsiteX149" fmla="*/ 785485 w 954966"/>
                      <a:gd name="connsiteY149" fmla="*/ 194367 h 1172191"/>
                      <a:gd name="connsiteX150" fmla="*/ 310980 w 954966"/>
                      <a:gd name="connsiteY150" fmla="*/ 95678 h 1172191"/>
                      <a:gd name="connsiteX151" fmla="*/ 287060 w 954966"/>
                      <a:gd name="connsiteY151" fmla="*/ 119607 h 1172191"/>
                      <a:gd name="connsiteX152" fmla="*/ 287060 w 954966"/>
                      <a:gd name="connsiteY152" fmla="*/ 191370 h 1172191"/>
                      <a:gd name="connsiteX153" fmla="*/ 506781 w 954966"/>
                      <a:gd name="connsiteY153" fmla="*/ 191370 h 1172191"/>
                      <a:gd name="connsiteX154" fmla="*/ 539438 w 954966"/>
                      <a:gd name="connsiteY154" fmla="*/ 204168 h 1172191"/>
                      <a:gd name="connsiteX155" fmla="*/ 748281 w 954966"/>
                      <a:gd name="connsiteY155" fmla="*/ 398537 h 1172191"/>
                      <a:gd name="connsiteX156" fmla="*/ 763592 w 954966"/>
                      <a:gd name="connsiteY156" fmla="*/ 433588 h 1172191"/>
                      <a:gd name="connsiteX157" fmla="*/ 763583 w 954966"/>
                      <a:gd name="connsiteY157" fmla="*/ 885122 h 1172191"/>
                      <a:gd name="connsiteX158" fmla="*/ 835355 w 954966"/>
                      <a:gd name="connsiteY158" fmla="*/ 885122 h 1172191"/>
                      <a:gd name="connsiteX159" fmla="*/ 835369 w 954966"/>
                      <a:gd name="connsiteY159" fmla="*/ 885116 h 1172191"/>
                      <a:gd name="connsiteX160" fmla="*/ 852290 w 954966"/>
                      <a:gd name="connsiteY160" fmla="*/ 878106 h 1172191"/>
                      <a:gd name="connsiteX161" fmla="*/ 859298 w 954966"/>
                      <a:gd name="connsiteY161" fmla="*/ 861193 h 1172191"/>
                      <a:gd name="connsiteX162" fmla="*/ 859298 w 954966"/>
                      <a:gd name="connsiteY162" fmla="*/ 290048 h 1172191"/>
                      <a:gd name="connsiteX163" fmla="*/ 698177 w 954966"/>
                      <a:gd name="connsiteY163" fmla="*/ 290048 h 1172191"/>
                      <a:gd name="connsiteX164" fmla="*/ 664344 w 954966"/>
                      <a:gd name="connsiteY164" fmla="*/ 276041 h 1172191"/>
                      <a:gd name="connsiteX165" fmla="*/ 650335 w 954966"/>
                      <a:gd name="connsiteY165" fmla="*/ 242207 h 1172191"/>
                      <a:gd name="connsiteX166" fmla="*/ 650335 w 954966"/>
                      <a:gd name="connsiteY166" fmla="*/ 95678 h 1172191"/>
                      <a:gd name="connsiteX167" fmla="*/ 310986 w 954966"/>
                      <a:gd name="connsiteY167" fmla="*/ 0 h 1172191"/>
                      <a:gd name="connsiteX168" fmla="*/ 698164 w 954966"/>
                      <a:gd name="connsiteY168" fmla="*/ 0 h 1172191"/>
                      <a:gd name="connsiteX169" fmla="*/ 730820 w 954966"/>
                      <a:gd name="connsiteY169" fmla="*/ 12799 h 1172191"/>
                      <a:gd name="connsiteX170" fmla="*/ 939655 w 954966"/>
                      <a:gd name="connsiteY170" fmla="*/ 207172 h 1172191"/>
                      <a:gd name="connsiteX171" fmla="*/ 954966 w 954966"/>
                      <a:gd name="connsiteY171" fmla="*/ 242214 h 1172191"/>
                      <a:gd name="connsiteX172" fmla="*/ 954966 w 954966"/>
                      <a:gd name="connsiteY172" fmla="*/ 861204 h 1172191"/>
                      <a:gd name="connsiteX173" fmla="*/ 919932 w 954966"/>
                      <a:gd name="connsiteY173" fmla="*/ 945782 h 1172191"/>
                      <a:gd name="connsiteX174" fmla="*/ 835355 w 954966"/>
                      <a:gd name="connsiteY174" fmla="*/ 980816 h 1172191"/>
                      <a:gd name="connsiteX175" fmla="*/ 763592 w 954966"/>
                      <a:gd name="connsiteY175" fmla="*/ 980816 h 1172191"/>
                      <a:gd name="connsiteX176" fmla="*/ 763592 w 954966"/>
                      <a:gd name="connsiteY176" fmla="*/ 1052578 h 1172191"/>
                      <a:gd name="connsiteX177" fmla="*/ 728558 w 954966"/>
                      <a:gd name="connsiteY177" fmla="*/ 1137157 h 1172191"/>
                      <a:gd name="connsiteX178" fmla="*/ 643980 w 954966"/>
                      <a:gd name="connsiteY178" fmla="*/ 1172191 h 1172191"/>
                      <a:gd name="connsiteX179" fmla="*/ 119611 w 954966"/>
                      <a:gd name="connsiteY179" fmla="*/ 1172191 h 1172191"/>
                      <a:gd name="connsiteX180" fmla="*/ 35033 w 954966"/>
                      <a:gd name="connsiteY180" fmla="*/ 1137157 h 1172191"/>
                      <a:gd name="connsiteX181" fmla="*/ 0 w 954966"/>
                      <a:gd name="connsiteY181" fmla="*/ 1052578 h 1172191"/>
                      <a:gd name="connsiteX182" fmla="*/ 0 w 954966"/>
                      <a:gd name="connsiteY182" fmla="*/ 310987 h 1172191"/>
                      <a:gd name="connsiteX183" fmla="*/ 35033 w 954966"/>
                      <a:gd name="connsiteY183" fmla="*/ 226408 h 1172191"/>
                      <a:gd name="connsiteX184" fmla="*/ 119611 w 954966"/>
                      <a:gd name="connsiteY184" fmla="*/ 191374 h 1172191"/>
                      <a:gd name="connsiteX185" fmla="*/ 119602 w 954966"/>
                      <a:gd name="connsiteY185" fmla="*/ 191383 h 1172191"/>
                      <a:gd name="connsiteX186" fmla="*/ 191374 w 954966"/>
                      <a:gd name="connsiteY186" fmla="*/ 191383 h 1172191"/>
                      <a:gd name="connsiteX187" fmla="*/ 191374 w 954966"/>
                      <a:gd name="connsiteY187" fmla="*/ 119612 h 1172191"/>
                      <a:gd name="connsiteX188" fmla="*/ 226408 w 954966"/>
                      <a:gd name="connsiteY188" fmla="*/ 35033 h 1172191"/>
                      <a:gd name="connsiteX189" fmla="*/ 310986 w 954966"/>
                      <a:gd name="connsiteY189" fmla="*/ 0 h 11721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</a:cxnLst>
                    <a:rect l="l" t="t" r="r" b="b"/>
                    <a:pathLst>
                      <a:path w="954966" h="1172191">
                        <a:moveTo>
                          <a:pt x="349902" y="937008"/>
                        </a:moveTo>
                        <a:lnTo>
                          <a:pt x="510453" y="937008"/>
                        </a:lnTo>
                        <a:cubicBezTo>
                          <a:pt x="518552" y="937008"/>
                          <a:pt x="525119" y="943571"/>
                          <a:pt x="525119" y="951674"/>
                        </a:cubicBezTo>
                        <a:cubicBezTo>
                          <a:pt x="525119" y="959773"/>
                          <a:pt x="518555" y="966340"/>
                          <a:pt x="510453" y="966340"/>
                        </a:cubicBezTo>
                        <a:lnTo>
                          <a:pt x="349902" y="966340"/>
                        </a:lnTo>
                        <a:cubicBezTo>
                          <a:pt x="341804" y="966340"/>
                          <a:pt x="335237" y="959775"/>
                          <a:pt x="335237" y="951674"/>
                        </a:cubicBezTo>
                        <a:cubicBezTo>
                          <a:pt x="335237" y="943575"/>
                          <a:pt x="341801" y="937008"/>
                          <a:pt x="349902" y="937008"/>
                        </a:cubicBezTo>
                        <a:close/>
                        <a:moveTo>
                          <a:pt x="349902" y="877851"/>
                        </a:moveTo>
                        <a:lnTo>
                          <a:pt x="567820" y="877851"/>
                        </a:lnTo>
                        <a:cubicBezTo>
                          <a:pt x="575919" y="877851"/>
                          <a:pt x="582486" y="884415"/>
                          <a:pt x="582486" y="892517"/>
                        </a:cubicBezTo>
                        <a:cubicBezTo>
                          <a:pt x="582486" y="900616"/>
                          <a:pt x="575922" y="907183"/>
                          <a:pt x="567820" y="907183"/>
                        </a:cubicBezTo>
                        <a:lnTo>
                          <a:pt x="349902" y="907183"/>
                        </a:lnTo>
                        <a:cubicBezTo>
                          <a:pt x="341804" y="907183"/>
                          <a:pt x="335237" y="900619"/>
                          <a:pt x="335237" y="892517"/>
                        </a:cubicBezTo>
                        <a:cubicBezTo>
                          <a:pt x="335237" y="884418"/>
                          <a:pt x="341801" y="877851"/>
                          <a:pt x="349902" y="877851"/>
                        </a:cubicBezTo>
                        <a:close/>
                        <a:moveTo>
                          <a:pt x="157204" y="846936"/>
                        </a:moveTo>
                        <a:lnTo>
                          <a:pt x="288475" y="846936"/>
                        </a:lnTo>
                        <a:cubicBezTo>
                          <a:pt x="292525" y="846936"/>
                          <a:pt x="296191" y="848577"/>
                          <a:pt x="298845" y="851231"/>
                        </a:cubicBezTo>
                        <a:lnTo>
                          <a:pt x="299793" y="853518"/>
                        </a:lnTo>
                        <a:lnTo>
                          <a:pt x="273808" y="876267"/>
                        </a:lnTo>
                        <a:lnTo>
                          <a:pt x="171864" y="876267"/>
                        </a:lnTo>
                        <a:lnTo>
                          <a:pt x="171864" y="969757"/>
                        </a:lnTo>
                        <a:lnTo>
                          <a:pt x="273808" y="969757"/>
                        </a:lnTo>
                        <a:lnTo>
                          <a:pt x="273808" y="911631"/>
                        </a:lnTo>
                        <a:lnTo>
                          <a:pt x="303141" y="883967"/>
                        </a:lnTo>
                        <a:lnTo>
                          <a:pt x="303141" y="984420"/>
                        </a:lnTo>
                        <a:cubicBezTo>
                          <a:pt x="303141" y="992524"/>
                          <a:pt x="296578" y="999086"/>
                          <a:pt x="288475" y="999086"/>
                        </a:cubicBezTo>
                        <a:lnTo>
                          <a:pt x="157204" y="999086"/>
                        </a:lnTo>
                        <a:cubicBezTo>
                          <a:pt x="149105" y="999086"/>
                          <a:pt x="142538" y="992521"/>
                          <a:pt x="142538" y="984420"/>
                        </a:cubicBezTo>
                        <a:lnTo>
                          <a:pt x="142538" y="861602"/>
                        </a:lnTo>
                        <a:cubicBezTo>
                          <a:pt x="142538" y="853504"/>
                          <a:pt x="149102" y="846936"/>
                          <a:pt x="157204" y="846936"/>
                        </a:cubicBezTo>
                        <a:close/>
                        <a:moveTo>
                          <a:pt x="332801" y="832187"/>
                        </a:moveTo>
                        <a:cubicBezTo>
                          <a:pt x="335182" y="834355"/>
                          <a:pt x="335353" y="838033"/>
                          <a:pt x="333193" y="840417"/>
                        </a:cubicBezTo>
                        <a:lnTo>
                          <a:pt x="233839" y="949635"/>
                        </a:lnTo>
                        <a:cubicBezTo>
                          <a:pt x="232720" y="950849"/>
                          <a:pt x="231155" y="951537"/>
                          <a:pt x="229524" y="951537"/>
                        </a:cubicBezTo>
                        <a:lnTo>
                          <a:pt x="229520" y="951540"/>
                        </a:lnTo>
                        <a:cubicBezTo>
                          <a:pt x="229356" y="951540"/>
                          <a:pt x="229188" y="951532"/>
                          <a:pt x="229027" y="951519"/>
                        </a:cubicBezTo>
                        <a:cubicBezTo>
                          <a:pt x="227217" y="951368"/>
                          <a:pt x="225586" y="950378"/>
                          <a:pt x="224614" y="948845"/>
                        </a:cubicBezTo>
                        <a:lnTo>
                          <a:pt x="191182" y="896321"/>
                        </a:lnTo>
                        <a:cubicBezTo>
                          <a:pt x="189459" y="893609"/>
                          <a:pt x="190257" y="890007"/>
                          <a:pt x="192969" y="888277"/>
                        </a:cubicBezTo>
                        <a:cubicBezTo>
                          <a:pt x="195682" y="886549"/>
                          <a:pt x="199284" y="887352"/>
                          <a:pt x="201013" y="890065"/>
                        </a:cubicBezTo>
                        <a:lnTo>
                          <a:pt x="230347" y="936162"/>
                        </a:lnTo>
                        <a:lnTo>
                          <a:pt x="324571" y="832578"/>
                        </a:lnTo>
                        <a:cubicBezTo>
                          <a:pt x="326731" y="830209"/>
                          <a:pt x="330418" y="830022"/>
                          <a:pt x="332801" y="832187"/>
                        </a:cubicBezTo>
                        <a:close/>
                        <a:moveTo>
                          <a:pt x="349902" y="705813"/>
                        </a:moveTo>
                        <a:lnTo>
                          <a:pt x="510453" y="705813"/>
                        </a:lnTo>
                        <a:cubicBezTo>
                          <a:pt x="518552" y="705813"/>
                          <a:pt x="525119" y="712376"/>
                          <a:pt x="525119" y="720479"/>
                        </a:cubicBezTo>
                        <a:cubicBezTo>
                          <a:pt x="525119" y="728578"/>
                          <a:pt x="518555" y="735145"/>
                          <a:pt x="510453" y="735145"/>
                        </a:cubicBezTo>
                        <a:lnTo>
                          <a:pt x="349902" y="735145"/>
                        </a:lnTo>
                        <a:cubicBezTo>
                          <a:pt x="341804" y="735145"/>
                          <a:pt x="335237" y="728580"/>
                          <a:pt x="335237" y="720479"/>
                        </a:cubicBezTo>
                        <a:cubicBezTo>
                          <a:pt x="335237" y="712380"/>
                          <a:pt x="341801" y="705813"/>
                          <a:pt x="349902" y="705813"/>
                        </a:cubicBezTo>
                        <a:close/>
                        <a:moveTo>
                          <a:pt x="349902" y="646656"/>
                        </a:moveTo>
                        <a:lnTo>
                          <a:pt x="567820" y="646656"/>
                        </a:lnTo>
                        <a:cubicBezTo>
                          <a:pt x="575919" y="646656"/>
                          <a:pt x="582486" y="653220"/>
                          <a:pt x="582486" y="661322"/>
                        </a:cubicBezTo>
                        <a:cubicBezTo>
                          <a:pt x="582486" y="669421"/>
                          <a:pt x="575922" y="675988"/>
                          <a:pt x="567820" y="675988"/>
                        </a:cubicBezTo>
                        <a:lnTo>
                          <a:pt x="349902" y="675988"/>
                        </a:lnTo>
                        <a:cubicBezTo>
                          <a:pt x="341804" y="675988"/>
                          <a:pt x="335237" y="669424"/>
                          <a:pt x="335237" y="661322"/>
                        </a:cubicBezTo>
                        <a:cubicBezTo>
                          <a:pt x="335237" y="653223"/>
                          <a:pt x="341801" y="646656"/>
                          <a:pt x="349902" y="646656"/>
                        </a:cubicBezTo>
                        <a:close/>
                        <a:moveTo>
                          <a:pt x="157204" y="615741"/>
                        </a:moveTo>
                        <a:lnTo>
                          <a:pt x="288475" y="615741"/>
                        </a:lnTo>
                        <a:cubicBezTo>
                          <a:pt x="292525" y="615741"/>
                          <a:pt x="296191" y="617382"/>
                          <a:pt x="298845" y="620036"/>
                        </a:cubicBezTo>
                        <a:lnTo>
                          <a:pt x="299793" y="622323"/>
                        </a:lnTo>
                        <a:lnTo>
                          <a:pt x="273808" y="645072"/>
                        </a:lnTo>
                        <a:lnTo>
                          <a:pt x="171864" y="645072"/>
                        </a:lnTo>
                        <a:lnTo>
                          <a:pt x="171864" y="738562"/>
                        </a:lnTo>
                        <a:lnTo>
                          <a:pt x="273808" y="738562"/>
                        </a:lnTo>
                        <a:lnTo>
                          <a:pt x="273808" y="680436"/>
                        </a:lnTo>
                        <a:lnTo>
                          <a:pt x="303141" y="652772"/>
                        </a:lnTo>
                        <a:lnTo>
                          <a:pt x="303141" y="753225"/>
                        </a:lnTo>
                        <a:cubicBezTo>
                          <a:pt x="303141" y="761329"/>
                          <a:pt x="296578" y="767891"/>
                          <a:pt x="288475" y="767891"/>
                        </a:cubicBezTo>
                        <a:lnTo>
                          <a:pt x="157204" y="767891"/>
                        </a:lnTo>
                        <a:cubicBezTo>
                          <a:pt x="149105" y="767891"/>
                          <a:pt x="142538" y="761326"/>
                          <a:pt x="142538" y="753225"/>
                        </a:cubicBezTo>
                        <a:lnTo>
                          <a:pt x="142538" y="630407"/>
                        </a:lnTo>
                        <a:cubicBezTo>
                          <a:pt x="142538" y="622309"/>
                          <a:pt x="149102" y="615741"/>
                          <a:pt x="157204" y="615741"/>
                        </a:cubicBezTo>
                        <a:close/>
                        <a:moveTo>
                          <a:pt x="332801" y="600992"/>
                        </a:moveTo>
                        <a:cubicBezTo>
                          <a:pt x="335182" y="603160"/>
                          <a:pt x="335353" y="606838"/>
                          <a:pt x="333193" y="609222"/>
                        </a:cubicBezTo>
                        <a:lnTo>
                          <a:pt x="233839" y="718440"/>
                        </a:lnTo>
                        <a:cubicBezTo>
                          <a:pt x="232720" y="719654"/>
                          <a:pt x="231155" y="720342"/>
                          <a:pt x="229524" y="720342"/>
                        </a:cubicBezTo>
                        <a:lnTo>
                          <a:pt x="229520" y="720345"/>
                        </a:lnTo>
                        <a:cubicBezTo>
                          <a:pt x="229356" y="720345"/>
                          <a:pt x="229188" y="720337"/>
                          <a:pt x="229027" y="720324"/>
                        </a:cubicBezTo>
                        <a:cubicBezTo>
                          <a:pt x="227217" y="720173"/>
                          <a:pt x="225586" y="719183"/>
                          <a:pt x="224614" y="717650"/>
                        </a:cubicBezTo>
                        <a:lnTo>
                          <a:pt x="191182" y="665126"/>
                        </a:lnTo>
                        <a:cubicBezTo>
                          <a:pt x="189459" y="662414"/>
                          <a:pt x="190257" y="658812"/>
                          <a:pt x="192969" y="657082"/>
                        </a:cubicBezTo>
                        <a:cubicBezTo>
                          <a:pt x="195682" y="655354"/>
                          <a:pt x="199284" y="656157"/>
                          <a:pt x="201013" y="658870"/>
                        </a:cubicBezTo>
                        <a:lnTo>
                          <a:pt x="230347" y="704967"/>
                        </a:lnTo>
                        <a:lnTo>
                          <a:pt x="324571" y="601383"/>
                        </a:lnTo>
                        <a:cubicBezTo>
                          <a:pt x="326731" y="599014"/>
                          <a:pt x="330418" y="598827"/>
                          <a:pt x="332801" y="600992"/>
                        </a:cubicBezTo>
                        <a:close/>
                        <a:moveTo>
                          <a:pt x="349903" y="474618"/>
                        </a:moveTo>
                        <a:lnTo>
                          <a:pt x="463535" y="474618"/>
                        </a:lnTo>
                        <a:lnTo>
                          <a:pt x="470996" y="484509"/>
                        </a:lnTo>
                        <a:cubicBezTo>
                          <a:pt x="478497" y="491159"/>
                          <a:pt x="486990" y="495974"/>
                          <a:pt x="495927" y="498987"/>
                        </a:cubicBezTo>
                        <a:lnTo>
                          <a:pt x="515995" y="501654"/>
                        </a:lnTo>
                        <a:lnTo>
                          <a:pt x="510453" y="503950"/>
                        </a:lnTo>
                        <a:lnTo>
                          <a:pt x="349903" y="503950"/>
                        </a:lnTo>
                        <a:cubicBezTo>
                          <a:pt x="341804" y="503950"/>
                          <a:pt x="335237" y="497385"/>
                          <a:pt x="335237" y="489283"/>
                        </a:cubicBezTo>
                        <a:cubicBezTo>
                          <a:pt x="335237" y="481185"/>
                          <a:pt x="341802" y="474618"/>
                          <a:pt x="349903" y="474618"/>
                        </a:cubicBezTo>
                        <a:close/>
                        <a:moveTo>
                          <a:pt x="349903" y="415460"/>
                        </a:moveTo>
                        <a:lnTo>
                          <a:pt x="449227" y="415460"/>
                        </a:lnTo>
                        <a:lnTo>
                          <a:pt x="446690" y="434542"/>
                        </a:lnTo>
                        <a:lnTo>
                          <a:pt x="449332" y="444792"/>
                        </a:lnTo>
                        <a:lnTo>
                          <a:pt x="349903" y="444792"/>
                        </a:lnTo>
                        <a:cubicBezTo>
                          <a:pt x="341804" y="444792"/>
                          <a:pt x="335237" y="438228"/>
                          <a:pt x="335237" y="430125"/>
                        </a:cubicBezTo>
                        <a:cubicBezTo>
                          <a:pt x="335237" y="422027"/>
                          <a:pt x="341802" y="415460"/>
                          <a:pt x="349903" y="415460"/>
                        </a:cubicBezTo>
                        <a:close/>
                        <a:moveTo>
                          <a:pt x="157204" y="384545"/>
                        </a:moveTo>
                        <a:lnTo>
                          <a:pt x="288475" y="384545"/>
                        </a:lnTo>
                        <a:cubicBezTo>
                          <a:pt x="292525" y="384545"/>
                          <a:pt x="296191" y="386186"/>
                          <a:pt x="298845" y="388839"/>
                        </a:cubicBezTo>
                        <a:lnTo>
                          <a:pt x="299793" y="391127"/>
                        </a:lnTo>
                        <a:lnTo>
                          <a:pt x="273808" y="413876"/>
                        </a:lnTo>
                        <a:lnTo>
                          <a:pt x="171864" y="413876"/>
                        </a:lnTo>
                        <a:lnTo>
                          <a:pt x="171864" y="507365"/>
                        </a:lnTo>
                        <a:lnTo>
                          <a:pt x="273808" y="507365"/>
                        </a:lnTo>
                        <a:lnTo>
                          <a:pt x="273808" y="449240"/>
                        </a:lnTo>
                        <a:lnTo>
                          <a:pt x="303141" y="421576"/>
                        </a:lnTo>
                        <a:lnTo>
                          <a:pt x="303141" y="522029"/>
                        </a:lnTo>
                        <a:cubicBezTo>
                          <a:pt x="303141" y="530133"/>
                          <a:pt x="296578" y="536695"/>
                          <a:pt x="288475" y="536695"/>
                        </a:cubicBezTo>
                        <a:lnTo>
                          <a:pt x="157204" y="536695"/>
                        </a:lnTo>
                        <a:cubicBezTo>
                          <a:pt x="149105" y="536695"/>
                          <a:pt x="142538" y="530130"/>
                          <a:pt x="142538" y="522029"/>
                        </a:cubicBezTo>
                        <a:lnTo>
                          <a:pt x="142538" y="399211"/>
                        </a:lnTo>
                        <a:cubicBezTo>
                          <a:pt x="142538" y="391112"/>
                          <a:pt x="149102" y="384545"/>
                          <a:pt x="157204" y="384545"/>
                        </a:cubicBezTo>
                        <a:close/>
                        <a:moveTo>
                          <a:pt x="332801" y="369795"/>
                        </a:moveTo>
                        <a:cubicBezTo>
                          <a:pt x="335182" y="371963"/>
                          <a:pt x="335353" y="375641"/>
                          <a:pt x="333193" y="378025"/>
                        </a:cubicBezTo>
                        <a:lnTo>
                          <a:pt x="233839" y="487244"/>
                        </a:lnTo>
                        <a:cubicBezTo>
                          <a:pt x="232720" y="488458"/>
                          <a:pt x="231155" y="489146"/>
                          <a:pt x="229524" y="489146"/>
                        </a:cubicBezTo>
                        <a:lnTo>
                          <a:pt x="229520" y="489149"/>
                        </a:lnTo>
                        <a:cubicBezTo>
                          <a:pt x="229356" y="489149"/>
                          <a:pt x="229188" y="489141"/>
                          <a:pt x="229027" y="489127"/>
                        </a:cubicBezTo>
                        <a:cubicBezTo>
                          <a:pt x="227217" y="488977"/>
                          <a:pt x="225586" y="487986"/>
                          <a:pt x="224614" y="486454"/>
                        </a:cubicBezTo>
                        <a:lnTo>
                          <a:pt x="191182" y="433930"/>
                        </a:lnTo>
                        <a:cubicBezTo>
                          <a:pt x="189459" y="431217"/>
                          <a:pt x="190257" y="427615"/>
                          <a:pt x="192969" y="425886"/>
                        </a:cubicBezTo>
                        <a:cubicBezTo>
                          <a:pt x="195682" y="424157"/>
                          <a:pt x="199284" y="424961"/>
                          <a:pt x="201013" y="427674"/>
                        </a:cubicBezTo>
                        <a:lnTo>
                          <a:pt x="230347" y="473771"/>
                        </a:lnTo>
                        <a:lnTo>
                          <a:pt x="324571" y="370186"/>
                        </a:lnTo>
                        <a:cubicBezTo>
                          <a:pt x="326731" y="367817"/>
                          <a:pt x="330418" y="367631"/>
                          <a:pt x="332801" y="369795"/>
                        </a:cubicBezTo>
                        <a:close/>
                        <a:moveTo>
                          <a:pt x="554630" y="349027"/>
                        </a:moveTo>
                        <a:lnTo>
                          <a:pt x="554630" y="385746"/>
                        </a:lnTo>
                        <a:lnTo>
                          <a:pt x="594102" y="385746"/>
                        </a:lnTo>
                        <a:close/>
                        <a:moveTo>
                          <a:pt x="119611" y="287059"/>
                        </a:moveTo>
                        <a:cubicBezTo>
                          <a:pt x="106396" y="287059"/>
                          <a:pt x="95682" y="297771"/>
                          <a:pt x="95682" y="310979"/>
                        </a:cubicBezTo>
                        <a:lnTo>
                          <a:pt x="95682" y="1052572"/>
                        </a:lnTo>
                        <a:cubicBezTo>
                          <a:pt x="95682" y="1065787"/>
                          <a:pt x="106396" y="1076501"/>
                          <a:pt x="119611" y="1076501"/>
                        </a:cubicBezTo>
                        <a:lnTo>
                          <a:pt x="643980" y="1076501"/>
                        </a:lnTo>
                        <a:lnTo>
                          <a:pt x="643989" y="1076505"/>
                        </a:lnTo>
                        <a:cubicBezTo>
                          <a:pt x="650330" y="1076505"/>
                          <a:pt x="656411" y="1073985"/>
                          <a:pt x="660901" y="1069495"/>
                        </a:cubicBezTo>
                        <a:cubicBezTo>
                          <a:pt x="665389" y="1065008"/>
                          <a:pt x="667908" y="1058925"/>
                          <a:pt x="667908" y="1052575"/>
                        </a:cubicBezTo>
                        <a:lnTo>
                          <a:pt x="667908" y="481430"/>
                        </a:lnTo>
                        <a:lnTo>
                          <a:pt x="506788" y="481430"/>
                        </a:lnTo>
                        <a:cubicBezTo>
                          <a:pt x="494096" y="481430"/>
                          <a:pt x="481932" y="476390"/>
                          <a:pt x="472955" y="467413"/>
                        </a:cubicBezTo>
                        <a:cubicBezTo>
                          <a:pt x="463986" y="458443"/>
                          <a:pt x="458946" y="446271"/>
                          <a:pt x="458946" y="433588"/>
                        </a:cubicBezTo>
                        <a:lnTo>
                          <a:pt x="458946" y="287059"/>
                        </a:lnTo>
                        <a:close/>
                        <a:moveTo>
                          <a:pt x="746013" y="157649"/>
                        </a:moveTo>
                        <a:lnTo>
                          <a:pt x="746013" y="194367"/>
                        </a:lnTo>
                        <a:lnTo>
                          <a:pt x="785485" y="194367"/>
                        </a:lnTo>
                        <a:close/>
                        <a:moveTo>
                          <a:pt x="310980" y="95678"/>
                        </a:moveTo>
                        <a:cubicBezTo>
                          <a:pt x="297773" y="95678"/>
                          <a:pt x="287060" y="106392"/>
                          <a:pt x="287060" y="119607"/>
                        </a:cubicBezTo>
                        <a:lnTo>
                          <a:pt x="287060" y="191370"/>
                        </a:lnTo>
                        <a:lnTo>
                          <a:pt x="506781" y="191370"/>
                        </a:lnTo>
                        <a:cubicBezTo>
                          <a:pt x="518896" y="191354"/>
                          <a:pt x="530569" y="195925"/>
                          <a:pt x="539438" y="204168"/>
                        </a:cubicBezTo>
                        <a:lnTo>
                          <a:pt x="748281" y="398537"/>
                        </a:lnTo>
                        <a:cubicBezTo>
                          <a:pt x="758036" y="407581"/>
                          <a:pt x="763583" y="420281"/>
                          <a:pt x="763592" y="433588"/>
                        </a:cubicBezTo>
                        <a:lnTo>
                          <a:pt x="763583" y="885122"/>
                        </a:lnTo>
                        <a:lnTo>
                          <a:pt x="835355" y="885122"/>
                        </a:lnTo>
                        <a:lnTo>
                          <a:pt x="835369" y="885116"/>
                        </a:lnTo>
                        <a:cubicBezTo>
                          <a:pt x="841717" y="885116"/>
                          <a:pt x="847800" y="882595"/>
                          <a:pt x="852290" y="878106"/>
                        </a:cubicBezTo>
                        <a:cubicBezTo>
                          <a:pt x="856769" y="873626"/>
                          <a:pt x="859298" y="867535"/>
                          <a:pt x="859298" y="861193"/>
                        </a:cubicBezTo>
                        <a:lnTo>
                          <a:pt x="859298" y="290048"/>
                        </a:lnTo>
                        <a:lnTo>
                          <a:pt x="698177" y="290048"/>
                        </a:lnTo>
                        <a:cubicBezTo>
                          <a:pt x="685486" y="290048"/>
                          <a:pt x="673313" y="285009"/>
                          <a:pt x="664344" y="276041"/>
                        </a:cubicBezTo>
                        <a:cubicBezTo>
                          <a:pt x="655376" y="267063"/>
                          <a:pt x="650335" y="254897"/>
                          <a:pt x="650335" y="242207"/>
                        </a:cubicBezTo>
                        <a:lnTo>
                          <a:pt x="650335" y="95678"/>
                        </a:lnTo>
                        <a:close/>
                        <a:moveTo>
                          <a:pt x="310986" y="0"/>
                        </a:moveTo>
                        <a:lnTo>
                          <a:pt x="698164" y="0"/>
                        </a:lnTo>
                        <a:cubicBezTo>
                          <a:pt x="710279" y="-25"/>
                          <a:pt x="721943" y="4547"/>
                          <a:pt x="730820" y="12799"/>
                        </a:cubicBezTo>
                        <a:lnTo>
                          <a:pt x="939655" y="207172"/>
                        </a:lnTo>
                        <a:cubicBezTo>
                          <a:pt x="949408" y="216216"/>
                          <a:pt x="954957" y="228914"/>
                          <a:pt x="954966" y="242214"/>
                        </a:cubicBezTo>
                        <a:lnTo>
                          <a:pt x="954966" y="861204"/>
                        </a:lnTo>
                        <a:cubicBezTo>
                          <a:pt x="954966" y="892927"/>
                          <a:pt x="942368" y="923347"/>
                          <a:pt x="919932" y="945782"/>
                        </a:cubicBezTo>
                        <a:cubicBezTo>
                          <a:pt x="897505" y="968210"/>
                          <a:pt x="867077" y="980816"/>
                          <a:pt x="835355" y="980816"/>
                        </a:cubicBezTo>
                        <a:lnTo>
                          <a:pt x="763592" y="980816"/>
                        </a:lnTo>
                        <a:lnTo>
                          <a:pt x="763592" y="1052578"/>
                        </a:lnTo>
                        <a:cubicBezTo>
                          <a:pt x="763592" y="1084310"/>
                          <a:pt x="750985" y="1114730"/>
                          <a:pt x="728558" y="1137157"/>
                        </a:cubicBezTo>
                        <a:cubicBezTo>
                          <a:pt x="706122" y="1159590"/>
                          <a:pt x="675703" y="1172191"/>
                          <a:pt x="643980" y="1172191"/>
                        </a:cubicBezTo>
                        <a:lnTo>
                          <a:pt x="119611" y="1172191"/>
                        </a:lnTo>
                        <a:cubicBezTo>
                          <a:pt x="87888" y="1172191"/>
                          <a:pt x="57460" y="1159592"/>
                          <a:pt x="35033" y="1137157"/>
                        </a:cubicBezTo>
                        <a:cubicBezTo>
                          <a:pt x="12597" y="1114730"/>
                          <a:pt x="0" y="1084307"/>
                          <a:pt x="0" y="1052578"/>
                        </a:cubicBezTo>
                        <a:lnTo>
                          <a:pt x="0" y="310987"/>
                        </a:lnTo>
                        <a:cubicBezTo>
                          <a:pt x="0" y="279264"/>
                          <a:pt x="12597" y="248844"/>
                          <a:pt x="35033" y="226408"/>
                        </a:cubicBezTo>
                        <a:cubicBezTo>
                          <a:pt x="57460" y="203981"/>
                          <a:pt x="87888" y="191374"/>
                          <a:pt x="119611" y="191374"/>
                        </a:cubicBezTo>
                        <a:lnTo>
                          <a:pt x="119602" y="191383"/>
                        </a:lnTo>
                        <a:lnTo>
                          <a:pt x="191374" y="191383"/>
                        </a:lnTo>
                        <a:lnTo>
                          <a:pt x="191374" y="119612"/>
                        </a:lnTo>
                        <a:cubicBezTo>
                          <a:pt x="191374" y="87880"/>
                          <a:pt x="203981" y="57461"/>
                          <a:pt x="226408" y="35033"/>
                        </a:cubicBezTo>
                        <a:cubicBezTo>
                          <a:pt x="248843" y="12598"/>
                          <a:pt x="279263" y="0"/>
                          <a:pt x="3109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BFE88D76-7A16-1796-C93C-A82C75CB81CC}"/>
                    </a:ext>
                  </a:extLst>
                </p:cNvPr>
                <p:cNvGrpSpPr/>
                <p:nvPr/>
              </p:nvGrpSpPr>
              <p:grpSpPr>
                <a:xfrm>
                  <a:off x="6365230" y="1278957"/>
                  <a:ext cx="2275832" cy="3766435"/>
                  <a:chOff x="848455" y="1278957"/>
                  <a:chExt cx="2275832" cy="3766435"/>
                </a:xfrm>
              </p:grpSpPr>
              <p:sp>
                <p:nvSpPr>
                  <p:cNvPr id="17" name="Rectangle: Rounded Corners 65">
                    <a:extLst>
                      <a:ext uri="{FF2B5EF4-FFF2-40B4-BE49-F238E27FC236}">
                        <a16:creationId xmlns:a16="http://schemas.microsoft.com/office/drawing/2014/main" id="{5A666410-E4B4-C21E-AE4C-40DD62E167EC}"/>
                      </a:ext>
                    </a:extLst>
                  </p:cNvPr>
                  <p:cNvSpPr/>
                  <p:nvPr/>
                </p:nvSpPr>
                <p:spPr>
                  <a:xfrm>
                    <a:off x="849116" y="1463195"/>
                    <a:ext cx="1886295" cy="3582197"/>
                  </a:xfrm>
                  <a:custGeom>
                    <a:avLst/>
                    <a:gdLst>
                      <a:gd name="connsiteX0" fmla="*/ 0 w 1962030"/>
                      <a:gd name="connsiteY0" fmla="*/ 94786 h 3577434"/>
                      <a:gd name="connsiteX1" fmla="*/ 94786 w 1962030"/>
                      <a:gd name="connsiteY1" fmla="*/ 0 h 3577434"/>
                      <a:gd name="connsiteX2" fmla="*/ 1867244 w 1962030"/>
                      <a:gd name="connsiteY2" fmla="*/ 0 h 3577434"/>
                      <a:gd name="connsiteX3" fmla="*/ 1962030 w 1962030"/>
                      <a:gd name="connsiteY3" fmla="*/ 94786 h 3577434"/>
                      <a:gd name="connsiteX4" fmla="*/ 1962030 w 1962030"/>
                      <a:gd name="connsiteY4" fmla="*/ 3482648 h 3577434"/>
                      <a:gd name="connsiteX5" fmla="*/ 1867244 w 1962030"/>
                      <a:gd name="connsiteY5" fmla="*/ 3577434 h 3577434"/>
                      <a:gd name="connsiteX6" fmla="*/ 94786 w 1962030"/>
                      <a:gd name="connsiteY6" fmla="*/ 3577434 h 3577434"/>
                      <a:gd name="connsiteX7" fmla="*/ 0 w 1962030"/>
                      <a:gd name="connsiteY7" fmla="*/ 3482648 h 3577434"/>
                      <a:gd name="connsiteX8" fmla="*/ 0 w 1962030"/>
                      <a:gd name="connsiteY8" fmla="*/ 94786 h 3577434"/>
                      <a:gd name="connsiteX0" fmla="*/ 1962030 w 2053470"/>
                      <a:gd name="connsiteY0" fmla="*/ 94786 h 3577434"/>
                      <a:gd name="connsiteX1" fmla="*/ 1962030 w 2053470"/>
                      <a:gd name="connsiteY1" fmla="*/ 3482648 h 3577434"/>
                      <a:gd name="connsiteX2" fmla="*/ 1867244 w 2053470"/>
                      <a:gd name="connsiteY2" fmla="*/ 3577434 h 3577434"/>
                      <a:gd name="connsiteX3" fmla="*/ 94786 w 2053470"/>
                      <a:gd name="connsiteY3" fmla="*/ 3577434 h 3577434"/>
                      <a:gd name="connsiteX4" fmla="*/ 0 w 2053470"/>
                      <a:gd name="connsiteY4" fmla="*/ 3482648 h 3577434"/>
                      <a:gd name="connsiteX5" fmla="*/ 0 w 2053470"/>
                      <a:gd name="connsiteY5" fmla="*/ 94786 h 3577434"/>
                      <a:gd name="connsiteX6" fmla="*/ 94786 w 2053470"/>
                      <a:gd name="connsiteY6" fmla="*/ 0 h 3577434"/>
                      <a:gd name="connsiteX7" fmla="*/ 1867244 w 2053470"/>
                      <a:gd name="connsiteY7" fmla="*/ 0 h 3577434"/>
                      <a:gd name="connsiteX8" fmla="*/ 2053470 w 2053470"/>
                      <a:gd name="connsiteY8" fmla="*/ 186226 h 3577434"/>
                      <a:gd name="connsiteX0" fmla="*/ 1962030 w 2053470"/>
                      <a:gd name="connsiteY0" fmla="*/ 3482648 h 3577434"/>
                      <a:gd name="connsiteX1" fmla="*/ 1867244 w 2053470"/>
                      <a:gd name="connsiteY1" fmla="*/ 3577434 h 3577434"/>
                      <a:gd name="connsiteX2" fmla="*/ 94786 w 2053470"/>
                      <a:gd name="connsiteY2" fmla="*/ 3577434 h 3577434"/>
                      <a:gd name="connsiteX3" fmla="*/ 0 w 2053470"/>
                      <a:gd name="connsiteY3" fmla="*/ 3482648 h 3577434"/>
                      <a:gd name="connsiteX4" fmla="*/ 0 w 2053470"/>
                      <a:gd name="connsiteY4" fmla="*/ 94786 h 3577434"/>
                      <a:gd name="connsiteX5" fmla="*/ 94786 w 2053470"/>
                      <a:gd name="connsiteY5" fmla="*/ 0 h 3577434"/>
                      <a:gd name="connsiteX6" fmla="*/ 1867244 w 2053470"/>
                      <a:gd name="connsiteY6" fmla="*/ 0 h 3577434"/>
                      <a:gd name="connsiteX7" fmla="*/ 2053470 w 2053470"/>
                      <a:gd name="connsiteY7" fmla="*/ 186226 h 3577434"/>
                      <a:gd name="connsiteX0" fmla="*/ 1867244 w 2053470"/>
                      <a:gd name="connsiteY0" fmla="*/ 3577434 h 3577434"/>
                      <a:gd name="connsiteX1" fmla="*/ 94786 w 2053470"/>
                      <a:gd name="connsiteY1" fmla="*/ 3577434 h 3577434"/>
                      <a:gd name="connsiteX2" fmla="*/ 0 w 2053470"/>
                      <a:gd name="connsiteY2" fmla="*/ 3482648 h 3577434"/>
                      <a:gd name="connsiteX3" fmla="*/ 0 w 2053470"/>
                      <a:gd name="connsiteY3" fmla="*/ 94786 h 3577434"/>
                      <a:gd name="connsiteX4" fmla="*/ 94786 w 2053470"/>
                      <a:gd name="connsiteY4" fmla="*/ 0 h 3577434"/>
                      <a:gd name="connsiteX5" fmla="*/ 1867244 w 2053470"/>
                      <a:gd name="connsiteY5" fmla="*/ 0 h 3577434"/>
                      <a:gd name="connsiteX6" fmla="*/ 2053470 w 2053470"/>
                      <a:gd name="connsiteY6" fmla="*/ 186226 h 3577434"/>
                      <a:gd name="connsiteX0" fmla="*/ 1867244 w 1867244"/>
                      <a:gd name="connsiteY0" fmla="*/ 3577434 h 3577434"/>
                      <a:gd name="connsiteX1" fmla="*/ 94786 w 1867244"/>
                      <a:gd name="connsiteY1" fmla="*/ 3577434 h 3577434"/>
                      <a:gd name="connsiteX2" fmla="*/ 0 w 1867244"/>
                      <a:gd name="connsiteY2" fmla="*/ 3482648 h 3577434"/>
                      <a:gd name="connsiteX3" fmla="*/ 0 w 1867244"/>
                      <a:gd name="connsiteY3" fmla="*/ 94786 h 3577434"/>
                      <a:gd name="connsiteX4" fmla="*/ 94786 w 1867244"/>
                      <a:gd name="connsiteY4" fmla="*/ 0 h 3577434"/>
                      <a:gd name="connsiteX5" fmla="*/ 1867244 w 1867244"/>
                      <a:gd name="connsiteY5" fmla="*/ 0 h 3577434"/>
                      <a:gd name="connsiteX0" fmla="*/ 1764851 w 1867244"/>
                      <a:gd name="connsiteY0" fmla="*/ 3579816 h 3579816"/>
                      <a:gd name="connsiteX1" fmla="*/ 94786 w 1867244"/>
                      <a:gd name="connsiteY1" fmla="*/ 3577434 h 3579816"/>
                      <a:gd name="connsiteX2" fmla="*/ 0 w 1867244"/>
                      <a:gd name="connsiteY2" fmla="*/ 3482648 h 3579816"/>
                      <a:gd name="connsiteX3" fmla="*/ 0 w 1867244"/>
                      <a:gd name="connsiteY3" fmla="*/ 94786 h 3579816"/>
                      <a:gd name="connsiteX4" fmla="*/ 94786 w 1867244"/>
                      <a:gd name="connsiteY4" fmla="*/ 0 h 3579816"/>
                      <a:gd name="connsiteX5" fmla="*/ 1867244 w 1867244"/>
                      <a:gd name="connsiteY5" fmla="*/ 0 h 3579816"/>
                      <a:gd name="connsiteX0" fmla="*/ 1886295 w 1886295"/>
                      <a:gd name="connsiteY0" fmla="*/ 3582197 h 3582197"/>
                      <a:gd name="connsiteX1" fmla="*/ 94786 w 1886295"/>
                      <a:gd name="connsiteY1" fmla="*/ 3577434 h 3582197"/>
                      <a:gd name="connsiteX2" fmla="*/ 0 w 1886295"/>
                      <a:gd name="connsiteY2" fmla="*/ 3482648 h 3582197"/>
                      <a:gd name="connsiteX3" fmla="*/ 0 w 1886295"/>
                      <a:gd name="connsiteY3" fmla="*/ 94786 h 3582197"/>
                      <a:gd name="connsiteX4" fmla="*/ 94786 w 1886295"/>
                      <a:gd name="connsiteY4" fmla="*/ 0 h 3582197"/>
                      <a:gd name="connsiteX5" fmla="*/ 1867244 w 1886295"/>
                      <a:gd name="connsiteY5" fmla="*/ 0 h 3582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86295" h="3582197">
                        <a:moveTo>
                          <a:pt x="1886295" y="3582197"/>
                        </a:moveTo>
                        <a:lnTo>
                          <a:pt x="94786" y="3577434"/>
                        </a:lnTo>
                        <a:cubicBezTo>
                          <a:pt x="42437" y="3577434"/>
                          <a:pt x="0" y="3534997"/>
                          <a:pt x="0" y="3482648"/>
                        </a:cubicBezTo>
                        <a:lnTo>
                          <a:pt x="0" y="94786"/>
                        </a:lnTo>
                        <a:cubicBezTo>
                          <a:pt x="0" y="42437"/>
                          <a:pt x="42437" y="0"/>
                          <a:pt x="94786" y="0"/>
                        </a:cubicBezTo>
                        <a:lnTo>
                          <a:pt x="1867244" y="0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8" name="Arrow: Right 42">
                    <a:extLst>
                      <a:ext uri="{FF2B5EF4-FFF2-40B4-BE49-F238E27FC236}">
                        <a16:creationId xmlns:a16="http://schemas.microsoft.com/office/drawing/2014/main" id="{91204B7D-7EF8-C6AA-64A5-C3AE67D43C49}"/>
                      </a:ext>
                    </a:extLst>
                  </p:cNvPr>
                  <p:cNvSpPr/>
                  <p:nvPr/>
                </p:nvSpPr>
                <p:spPr>
                  <a:xfrm>
                    <a:off x="1135700" y="1278957"/>
                    <a:ext cx="1988587" cy="810456"/>
                  </a:xfrm>
                  <a:custGeom>
                    <a:avLst/>
                    <a:gdLst>
                      <a:gd name="connsiteX0" fmla="*/ 0 w 2208652"/>
                      <a:gd name="connsiteY0" fmla="*/ 218974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0 w 2208652"/>
                      <a:gd name="connsiteY7" fmla="*/ 218974 h 875894"/>
                      <a:gd name="connsiteX0" fmla="*/ 54768 w 2208652"/>
                      <a:gd name="connsiteY0" fmla="*/ 216593 h 875894"/>
                      <a:gd name="connsiteX1" fmla="*/ 1770705 w 2208652"/>
                      <a:gd name="connsiteY1" fmla="*/ 218974 h 875894"/>
                      <a:gd name="connsiteX2" fmla="*/ 1770705 w 2208652"/>
                      <a:gd name="connsiteY2" fmla="*/ 0 h 875894"/>
                      <a:gd name="connsiteX3" fmla="*/ 2208652 w 2208652"/>
                      <a:gd name="connsiteY3" fmla="*/ 437947 h 875894"/>
                      <a:gd name="connsiteX4" fmla="*/ 1770705 w 2208652"/>
                      <a:gd name="connsiteY4" fmla="*/ 875894 h 875894"/>
                      <a:gd name="connsiteX5" fmla="*/ 1770705 w 2208652"/>
                      <a:gd name="connsiteY5" fmla="*/ 656921 h 875894"/>
                      <a:gd name="connsiteX6" fmla="*/ 0 w 2208652"/>
                      <a:gd name="connsiteY6" fmla="*/ 656921 h 875894"/>
                      <a:gd name="connsiteX7" fmla="*/ 54768 w 2208652"/>
                      <a:gd name="connsiteY7" fmla="*/ 216593 h 875894"/>
                      <a:gd name="connsiteX0" fmla="*/ 57150 w 2211034"/>
                      <a:gd name="connsiteY0" fmla="*/ 216593 h 875894"/>
                      <a:gd name="connsiteX1" fmla="*/ 1773087 w 2211034"/>
                      <a:gd name="connsiteY1" fmla="*/ 218974 h 875894"/>
                      <a:gd name="connsiteX2" fmla="*/ 1773087 w 2211034"/>
                      <a:gd name="connsiteY2" fmla="*/ 0 h 875894"/>
                      <a:gd name="connsiteX3" fmla="*/ 2211034 w 2211034"/>
                      <a:gd name="connsiteY3" fmla="*/ 437947 h 875894"/>
                      <a:gd name="connsiteX4" fmla="*/ 1773087 w 2211034"/>
                      <a:gd name="connsiteY4" fmla="*/ 875894 h 875894"/>
                      <a:gd name="connsiteX5" fmla="*/ 1773087 w 2211034"/>
                      <a:gd name="connsiteY5" fmla="*/ 656921 h 875894"/>
                      <a:gd name="connsiteX6" fmla="*/ 0 w 2211034"/>
                      <a:gd name="connsiteY6" fmla="*/ 656921 h 875894"/>
                      <a:gd name="connsiteX7" fmla="*/ 57150 w 2211034"/>
                      <a:gd name="connsiteY7" fmla="*/ 2165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91440 w 2211034"/>
                      <a:gd name="connsiteY7" fmla="*/ 74836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7399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62636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798671 w 2211034"/>
                      <a:gd name="connsiteY7" fmla="*/ 655492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3939 w 2211034"/>
                      <a:gd name="connsiteY7" fmla="*/ 653111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5493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3087 w 2211034"/>
                      <a:gd name="connsiteY3" fmla="*/ 0 h 875894"/>
                      <a:gd name="connsiteX4" fmla="*/ 2211034 w 2211034"/>
                      <a:gd name="connsiteY4" fmla="*/ 437947 h 875894"/>
                      <a:gd name="connsiteX5" fmla="*/ 1773087 w 2211034"/>
                      <a:gd name="connsiteY5" fmla="*/ 875894 h 875894"/>
                      <a:gd name="connsiteX6" fmla="*/ 1773087 w 2211034"/>
                      <a:gd name="connsiteY6" fmla="*/ 656921 h 875894"/>
                      <a:gd name="connsiteX7" fmla="*/ 1046320 w 2211034"/>
                      <a:gd name="connsiteY7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2211034 w 2211034"/>
                      <a:gd name="connsiteY5" fmla="*/ 437947 h 875894"/>
                      <a:gd name="connsiteX6" fmla="*/ 1773087 w 2211034"/>
                      <a:gd name="connsiteY6" fmla="*/ 875894 h 875894"/>
                      <a:gd name="connsiteX7" fmla="*/ 1773087 w 2211034"/>
                      <a:gd name="connsiteY7" fmla="*/ 656921 h 875894"/>
                      <a:gd name="connsiteX8" fmla="*/ 1046320 w 2211034"/>
                      <a:gd name="connsiteY8" fmla="*/ 657874 h 875894"/>
                      <a:gd name="connsiteX0" fmla="*/ 0 w 2211034"/>
                      <a:gd name="connsiteY0" fmla="*/ 656921 h 875894"/>
                      <a:gd name="connsiteX1" fmla="*/ 57150 w 2211034"/>
                      <a:gd name="connsiteY1" fmla="*/ 216593 h 875894"/>
                      <a:gd name="connsiteX2" fmla="*/ 1773087 w 2211034"/>
                      <a:gd name="connsiteY2" fmla="*/ 218974 h 875894"/>
                      <a:gd name="connsiteX3" fmla="*/ 1770781 w 2211034"/>
                      <a:gd name="connsiteY3" fmla="*/ 72250 h 875894"/>
                      <a:gd name="connsiteX4" fmla="*/ 1773087 w 2211034"/>
                      <a:gd name="connsiteY4" fmla="*/ 0 h 875894"/>
                      <a:gd name="connsiteX5" fmla="*/ 1820787 w 2211034"/>
                      <a:gd name="connsiteY5" fmla="*/ 48438 h 875894"/>
                      <a:gd name="connsiteX6" fmla="*/ 2211034 w 2211034"/>
                      <a:gd name="connsiteY6" fmla="*/ 437947 h 875894"/>
                      <a:gd name="connsiteX7" fmla="*/ 1773087 w 2211034"/>
                      <a:gd name="connsiteY7" fmla="*/ 875894 h 875894"/>
                      <a:gd name="connsiteX8" fmla="*/ 1773087 w 2211034"/>
                      <a:gd name="connsiteY8" fmla="*/ 656921 h 875894"/>
                      <a:gd name="connsiteX9" fmla="*/ 1046320 w 2211034"/>
                      <a:gd name="connsiteY9" fmla="*/ 657874 h 875894"/>
                      <a:gd name="connsiteX0" fmla="*/ 0 w 2211034"/>
                      <a:gd name="connsiteY0" fmla="*/ 635728 h 854701"/>
                      <a:gd name="connsiteX1" fmla="*/ 57150 w 2211034"/>
                      <a:gd name="connsiteY1" fmla="*/ 195400 h 854701"/>
                      <a:gd name="connsiteX2" fmla="*/ 1773087 w 2211034"/>
                      <a:gd name="connsiteY2" fmla="*/ 197781 h 854701"/>
                      <a:gd name="connsiteX3" fmla="*/ 1770781 w 2211034"/>
                      <a:gd name="connsiteY3" fmla="*/ 51057 h 854701"/>
                      <a:gd name="connsiteX4" fmla="*/ 1820787 w 2211034"/>
                      <a:gd name="connsiteY4" fmla="*/ 27245 h 854701"/>
                      <a:gd name="connsiteX5" fmla="*/ 2211034 w 2211034"/>
                      <a:gd name="connsiteY5" fmla="*/ 416754 h 854701"/>
                      <a:gd name="connsiteX6" fmla="*/ 1773087 w 2211034"/>
                      <a:gd name="connsiteY6" fmla="*/ 854701 h 854701"/>
                      <a:gd name="connsiteX7" fmla="*/ 1773087 w 2211034"/>
                      <a:gd name="connsiteY7" fmla="*/ 635728 h 854701"/>
                      <a:gd name="connsiteX8" fmla="*/ 1046320 w 2211034"/>
                      <a:gd name="connsiteY8" fmla="*/ 636681 h 854701"/>
                      <a:gd name="connsiteX0" fmla="*/ 0 w 2211034"/>
                      <a:gd name="connsiteY0" fmla="*/ 633341 h 852314"/>
                      <a:gd name="connsiteX1" fmla="*/ 57150 w 2211034"/>
                      <a:gd name="connsiteY1" fmla="*/ 193013 h 852314"/>
                      <a:gd name="connsiteX2" fmla="*/ 1773087 w 2211034"/>
                      <a:gd name="connsiteY2" fmla="*/ 195394 h 852314"/>
                      <a:gd name="connsiteX3" fmla="*/ 1770781 w 2211034"/>
                      <a:gd name="connsiteY3" fmla="*/ 48670 h 852314"/>
                      <a:gd name="connsiteX4" fmla="*/ 1820787 w 2211034"/>
                      <a:gd name="connsiteY4" fmla="*/ 24858 h 852314"/>
                      <a:gd name="connsiteX5" fmla="*/ 2211034 w 2211034"/>
                      <a:gd name="connsiteY5" fmla="*/ 414367 h 852314"/>
                      <a:gd name="connsiteX6" fmla="*/ 1773087 w 2211034"/>
                      <a:gd name="connsiteY6" fmla="*/ 852314 h 852314"/>
                      <a:gd name="connsiteX7" fmla="*/ 1773087 w 2211034"/>
                      <a:gd name="connsiteY7" fmla="*/ 633341 h 852314"/>
                      <a:gd name="connsiteX8" fmla="*/ 1046320 w 2211034"/>
                      <a:gd name="connsiteY8" fmla="*/ 634294 h 852314"/>
                      <a:gd name="connsiteX0" fmla="*/ 0 w 2211034"/>
                      <a:gd name="connsiteY0" fmla="*/ 616731 h 835704"/>
                      <a:gd name="connsiteX1" fmla="*/ 57150 w 2211034"/>
                      <a:gd name="connsiteY1" fmla="*/ 176403 h 835704"/>
                      <a:gd name="connsiteX2" fmla="*/ 1773087 w 2211034"/>
                      <a:gd name="connsiteY2" fmla="*/ 178784 h 835704"/>
                      <a:gd name="connsiteX3" fmla="*/ 1770781 w 2211034"/>
                      <a:gd name="connsiteY3" fmla="*/ 32060 h 835704"/>
                      <a:gd name="connsiteX4" fmla="*/ 1820787 w 2211034"/>
                      <a:gd name="connsiteY4" fmla="*/ 8248 h 835704"/>
                      <a:gd name="connsiteX5" fmla="*/ 2211034 w 2211034"/>
                      <a:gd name="connsiteY5" fmla="*/ 397757 h 835704"/>
                      <a:gd name="connsiteX6" fmla="*/ 1773087 w 2211034"/>
                      <a:gd name="connsiteY6" fmla="*/ 835704 h 835704"/>
                      <a:gd name="connsiteX7" fmla="*/ 1773087 w 2211034"/>
                      <a:gd name="connsiteY7" fmla="*/ 616731 h 835704"/>
                      <a:gd name="connsiteX8" fmla="*/ 1046320 w 2211034"/>
                      <a:gd name="connsiteY8" fmla="*/ 617684 h 835704"/>
                      <a:gd name="connsiteX0" fmla="*/ 0 w 2211034"/>
                      <a:gd name="connsiteY0" fmla="*/ 622959 h 841932"/>
                      <a:gd name="connsiteX1" fmla="*/ 57150 w 2211034"/>
                      <a:gd name="connsiteY1" fmla="*/ 182631 h 841932"/>
                      <a:gd name="connsiteX2" fmla="*/ 1773087 w 2211034"/>
                      <a:gd name="connsiteY2" fmla="*/ 185012 h 841932"/>
                      <a:gd name="connsiteX3" fmla="*/ 1770781 w 2211034"/>
                      <a:gd name="connsiteY3" fmla="*/ 38288 h 841932"/>
                      <a:gd name="connsiteX4" fmla="*/ 1820787 w 2211034"/>
                      <a:gd name="connsiteY4" fmla="*/ 14476 h 841932"/>
                      <a:gd name="connsiteX5" fmla="*/ 2211034 w 2211034"/>
                      <a:gd name="connsiteY5" fmla="*/ 403985 h 841932"/>
                      <a:gd name="connsiteX6" fmla="*/ 1773087 w 2211034"/>
                      <a:gd name="connsiteY6" fmla="*/ 841932 h 841932"/>
                      <a:gd name="connsiteX7" fmla="*/ 1773087 w 2211034"/>
                      <a:gd name="connsiteY7" fmla="*/ 622959 h 841932"/>
                      <a:gd name="connsiteX8" fmla="*/ 1046320 w 2211034"/>
                      <a:gd name="connsiteY8" fmla="*/ 623912 h 841932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211034 w 2211034"/>
                      <a:gd name="connsiteY5" fmla="*/ 408114 h 846061"/>
                      <a:gd name="connsiteX6" fmla="*/ 1773087 w 2211034"/>
                      <a:gd name="connsiteY6" fmla="*/ 846061 h 846061"/>
                      <a:gd name="connsiteX7" fmla="*/ 1773087 w 2211034"/>
                      <a:gd name="connsiteY7" fmla="*/ 627088 h 846061"/>
                      <a:gd name="connsiteX8" fmla="*/ 1046320 w 2211034"/>
                      <a:gd name="connsiteY8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1773087 w 2211034"/>
                      <a:gd name="connsiteY7" fmla="*/ 846061 h 846061"/>
                      <a:gd name="connsiteX8" fmla="*/ 1773087 w 2211034"/>
                      <a:gd name="connsiteY8" fmla="*/ 627088 h 846061"/>
                      <a:gd name="connsiteX9" fmla="*/ 1046320 w 2211034"/>
                      <a:gd name="connsiteY9" fmla="*/ 628041 h 846061"/>
                      <a:gd name="connsiteX0" fmla="*/ 0 w 2211034"/>
                      <a:gd name="connsiteY0" fmla="*/ 627088 h 846061"/>
                      <a:gd name="connsiteX1" fmla="*/ 57150 w 2211034"/>
                      <a:gd name="connsiteY1" fmla="*/ 186760 h 846061"/>
                      <a:gd name="connsiteX2" fmla="*/ 1773087 w 2211034"/>
                      <a:gd name="connsiteY2" fmla="*/ 189141 h 846061"/>
                      <a:gd name="connsiteX3" fmla="*/ 1770781 w 2211034"/>
                      <a:gd name="connsiteY3" fmla="*/ 42417 h 846061"/>
                      <a:gd name="connsiteX4" fmla="*/ 1820787 w 2211034"/>
                      <a:gd name="connsiteY4" fmla="*/ 18605 h 846061"/>
                      <a:gd name="connsiteX5" fmla="*/ 2143843 w 2211034"/>
                      <a:gd name="connsiteY5" fmla="*/ 344836 h 846061"/>
                      <a:gd name="connsiteX6" fmla="*/ 2211034 w 2211034"/>
                      <a:gd name="connsiteY6" fmla="*/ 408114 h 846061"/>
                      <a:gd name="connsiteX7" fmla="*/ 2153368 w 2211034"/>
                      <a:gd name="connsiteY7" fmla="*/ 465486 h 846061"/>
                      <a:gd name="connsiteX8" fmla="*/ 1773087 w 2211034"/>
                      <a:gd name="connsiteY8" fmla="*/ 846061 h 846061"/>
                      <a:gd name="connsiteX9" fmla="*/ 1773087 w 2211034"/>
                      <a:gd name="connsiteY9" fmla="*/ 627088 h 846061"/>
                      <a:gd name="connsiteX10" fmla="*/ 1046320 w 2211034"/>
                      <a:gd name="connsiteY10" fmla="*/ 628041 h 846061"/>
                      <a:gd name="connsiteX0" fmla="*/ 0 w 2153368"/>
                      <a:gd name="connsiteY0" fmla="*/ 627088 h 846061"/>
                      <a:gd name="connsiteX1" fmla="*/ 57150 w 2153368"/>
                      <a:gd name="connsiteY1" fmla="*/ 186760 h 846061"/>
                      <a:gd name="connsiteX2" fmla="*/ 1773087 w 2153368"/>
                      <a:gd name="connsiteY2" fmla="*/ 189141 h 846061"/>
                      <a:gd name="connsiteX3" fmla="*/ 1770781 w 2153368"/>
                      <a:gd name="connsiteY3" fmla="*/ 42417 h 846061"/>
                      <a:gd name="connsiteX4" fmla="*/ 1820787 w 2153368"/>
                      <a:gd name="connsiteY4" fmla="*/ 18605 h 846061"/>
                      <a:gd name="connsiteX5" fmla="*/ 2143843 w 2153368"/>
                      <a:gd name="connsiteY5" fmla="*/ 344836 h 846061"/>
                      <a:gd name="connsiteX6" fmla="*/ 2153368 w 2153368"/>
                      <a:gd name="connsiteY6" fmla="*/ 465486 h 846061"/>
                      <a:gd name="connsiteX7" fmla="*/ 1773087 w 2153368"/>
                      <a:gd name="connsiteY7" fmla="*/ 846061 h 846061"/>
                      <a:gd name="connsiteX8" fmla="*/ 1773087 w 2153368"/>
                      <a:gd name="connsiteY8" fmla="*/ 627088 h 846061"/>
                      <a:gd name="connsiteX9" fmla="*/ 1046320 w 2153368"/>
                      <a:gd name="connsiteY9" fmla="*/ 628041 h 846061"/>
                      <a:gd name="connsiteX0" fmla="*/ 0 w 2177126"/>
                      <a:gd name="connsiteY0" fmla="*/ 627088 h 846061"/>
                      <a:gd name="connsiteX1" fmla="*/ 57150 w 2177126"/>
                      <a:gd name="connsiteY1" fmla="*/ 186760 h 846061"/>
                      <a:gd name="connsiteX2" fmla="*/ 1773087 w 2177126"/>
                      <a:gd name="connsiteY2" fmla="*/ 189141 h 846061"/>
                      <a:gd name="connsiteX3" fmla="*/ 1770781 w 2177126"/>
                      <a:gd name="connsiteY3" fmla="*/ 42417 h 846061"/>
                      <a:gd name="connsiteX4" fmla="*/ 1820787 w 2177126"/>
                      <a:gd name="connsiteY4" fmla="*/ 18605 h 846061"/>
                      <a:gd name="connsiteX5" fmla="*/ 2143843 w 2177126"/>
                      <a:gd name="connsiteY5" fmla="*/ 344836 h 846061"/>
                      <a:gd name="connsiteX6" fmla="*/ 2153368 w 2177126"/>
                      <a:gd name="connsiteY6" fmla="*/ 465486 h 846061"/>
                      <a:gd name="connsiteX7" fmla="*/ 1773087 w 2177126"/>
                      <a:gd name="connsiteY7" fmla="*/ 846061 h 846061"/>
                      <a:gd name="connsiteX8" fmla="*/ 1773087 w 2177126"/>
                      <a:gd name="connsiteY8" fmla="*/ 627088 h 846061"/>
                      <a:gd name="connsiteX9" fmla="*/ 1046320 w 2177126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73087 w 2188612"/>
                      <a:gd name="connsiteY8" fmla="*/ 627088 h 846061"/>
                      <a:gd name="connsiteX9" fmla="*/ 1046320 w 2188612"/>
                      <a:gd name="connsiteY9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773087 w 2188612"/>
                      <a:gd name="connsiteY7" fmla="*/ 846061 h 846061"/>
                      <a:gd name="connsiteX8" fmla="*/ 1769193 w 2188612"/>
                      <a:gd name="connsiteY8" fmla="*/ 776636 h 846061"/>
                      <a:gd name="connsiteX9" fmla="*/ 1773087 w 2188612"/>
                      <a:gd name="connsiteY9" fmla="*/ 627088 h 846061"/>
                      <a:gd name="connsiteX10" fmla="*/ 1046320 w 2188612"/>
                      <a:gd name="connsiteY10" fmla="*/ 628041 h 846061"/>
                      <a:gd name="connsiteX0" fmla="*/ 0 w 2188612"/>
                      <a:gd name="connsiteY0" fmla="*/ 627088 h 846061"/>
                      <a:gd name="connsiteX1" fmla="*/ 57150 w 2188612"/>
                      <a:gd name="connsiteY1" fmla="*/ 186760 h 846061"/>
                      <a:gd name="connsiteX2" fmla="*/ 1773087 w 2188612"/>
                      <a:gd name="connsiteY2" fmla="*/ 189141 h 846061"/>
                      <a:gd name="connsiteX3" fmla="*/ 1770781 w 2188612"/>
                      <a:gd name="connsiteY3" fmla="*/ 42417 h 846061"/>
                      <a:gd name="connsiteX4" fmla="*/ 1820787 w 2188612"/>
                      <a:gd name="connsiteY4" fmla="*/ 18605 h 846061"/>
                      <a:gd name="connsiteX5" fmla="*/ 2143843 w 2188612"/>
                      <a:gd name="connsiteY5" fmla="*/ 344836 h 846061"/>
                      <a:gd name="connsiteX6" fmla="*/ 2153368 w 2188612"/>
                      <a:gd name="connsiteY6" fmla="*/ 465486 h 846061"/>
                      <a:gd name="connsiteX7" fmla="*/ 1845393 w 2188612"/>
                      <a:gd name="connsiteY7" fmla="*/ 773461 h 846061"/>
                      <a:gd name="connsiteX8" fmla="*/ 1773087 w 2188612"/>
                      <a:gd name="connsiteY8" fmla="*/ 846061 h 846061"/>
                      <a:gd name="connsiteX9" fmla="*/ 1769193 w 2188612"/>
                      <a:gd name="connsiteY9" fmla="*/ 776636 h 846061"/>
                      <a:gd name="connsiteX10" fmla="*/ 1773087 w 2188612"/>
                      <a:gd name="connsiteY10" fmla="*/ 627088 h 846061"/>
                      <a:gd name="connsiteX11" fmla="*/ 1046320 w 2188612"/>
                      <a:gd name="connsiteY11" fmla="*/ 628041 h 846061"/>
                      <a:gd name="connsiteX0" fmla="*/ 0 w 2188612"/>
                      <a:gd name="connsiteY0" fmla="*/ 627088 h 776636"/>
                      <a:gd name="connsiteX1" fmla="*/ 57150 w 2188612"/>
                      <a:gd name="connsiteY1" fmla="*/ 186760 h 776636"/>
                      <a:gd name="connsiteX2" fmla="*/ 1773087 w 2188612"/>
                      <a:gd name="connsiteY2" fmla="*/ 189141 h 776636"/>
                      <a:gd name="connsiteX3" fmla="*/ 1770781 w 2188612"/>
                      <a:gd name="connsiteY3" fmla="*/ 42417 h 776636"/>
                      <a:gd name="connsiteX4" fmla="*/ 1820787 w 2188612"/>
                      <a:gd name="connsiteY4" fmla="*/ 18605 h 776636"/>
                      <a:gd name="connsiteX5" fmla="*/ 2143843 w 2188612"/>
                      <a:gd name="connsiteY5" fmla="*/ 344836 h 776636"/>
                      <a:gd name="connsiteX6" fmla="*/ 2153368 w 2188612"/>
                      <a:gd name="connsiteY6" fmla="*/ 465486 h 776636"/>
                      <a:gd name="connsiteX7" fmla="*/ 1845393 w 2188612"/>
                      <a:gd name="connsiteY7" fmla="*/ 773461 h 776636"/>
                      <a:gd name="connsiteX8" fmla="*/ 1769193 w 2188612"/>
                      <a:gd name="connsiteY8" fmla="*/ 776636 h 776636"/>
                      <a:gd name="connsiteX9" fmla="*/ 1773087 w 2188612"/>
                      <a:gd name="connsiteY9" fmla="*/ 627088 h 776636"/>
                      <a:gd name="connsiteX10" fmla="*/ 1046320 w 2188612"/>
                      <a:gd name="connsiteY10" fmla="*/ 628041 h 776636"/>
                      <a:gd name="connsiteX0" fmla="*/ 0 w 2188612"/>
                      <a:gd name="connsiteY0" fmla="*/ 627088 h 773461"/>
                      <a:gd name="connsiteX1" fmla="*/ 57150 w 2188612"/>
                      <a:gd name="connsiteY1" fmla="*/ 186760 h 773461"/>
                      <a:gd name="connsiteX2" fmla="*/ 1773087 w 2188612"/>
                      <a:gd name="connsiteY2" fmla="*/ 189141 h 773461"/>
                      <a:gd name="connsiteX3" fmla="*/ 1770781 w 2188612"/>
                      <a:gd name="connsiteY3" fmla="*/ 42417 h 773461"/>
                      <a:gd name="connsiteX4" fmla="*/ 1820787 w 2188612"/>
                      <a:gd name="connsiteY4" fmla="*/ 18605 h 773461"/>
                      <a:gd name="connsiteX5" fmla="*/ 2143843 w 2188612"/>
                      <a:gd name="connsiteY5" fmla="*/ 344836 h 773461"/>
                      <a:gd name="connsiteX6" fmla="*/ 2153368 w 2188612"/>
                      <a:gd name="connsiteY6" fmla="*/ 465486 h 773461"/>
                      <a:gd name="connsiteX7" fmla="*/ 1845393 w 2188612"/>
                      <a:gd name="connsiteY7" fmla="*/ 773461 h 773461"/>
                      <a:gd name="connsiteX8" fmla="*/ 1772368 w 2188612"/>
                      <a:gd name="connsiteY8" fmla="*/ 773461 h 773461"/>
                      <a:gd name="connsiteX9" fmla="*/ 1773087 w 2188612"/>
                      <a:gd name="connsiteY9" fmla="*/ 627088 h 773461"/>
                      <a:gd name="connsiteX10" fmla="*/ 1046320 w 2188612"/>
                      <a:gd name="connsiteY10" fmla="*/ 628041 h 773461"/>
                      <a:gd name="connsiteX0" fmla="*/ 0 w 2188612"/>
                      <a:gd name="connsiteY0" fmla="*/ 627088 h 797449"/>
                      <a:gd name="connsiteX1" fmla="*/ 57150 w 2188612"/>
                      <a:gd name="connsiteY1" fmla="*/ 186760 h 797449"/>
                      <a:gd name="connsiteX2" fmla="*/ 1773087 w 2188612"/>
                      <a:gd name="connsiteY2" fmla="*/ 189141 h 797449"/>
                      <a:gd name="connsiteX3" fmla="*/ 1770781 w 2188612"/>
                      <a:gd name="connsiteY3" fmla="*/ 42417 h 797449"/>
                      <a:gd name="connsiteX4" fmla="*/ 1820787 w 2188612"/>
                      <a:gd name="connsiteY4" fmla="*/ 18605 h 797449"/>
                      <a:gd name="connsiteX5" fmla="*/ 2143843 w 2188612"/>
                      <a:gd name="connsiteY5" fmla="*/ 344836 h 797449"/>
                      <a:gd name="connsiteX6" fmla="*/ 2153368 w 2188612"/>
                      <a:gd name="connsiteY6" fmla="*/ 465486 h 797449"/>
                      <a:gd name="connsiteX7" fmla="*/ 1845393 w 2188612"/>
                      <a:gd name="connsiteY7" fmla="*/ 773461 h 797449"/>
                      <a:gd name="connsiteX8" fmla="*/ 1772368 w 2188612"/>
                      <a:gd name="connsiteY8" fmla="*/ 773461 h 797449"/>
                      <a:gd name="connsiteX9" fmla="*/ 1773087 w 2188612"/>
                      <a:gd name="connsiteY9" fmla="*/ 627088 h 797449"/>
                      <a:gd name="connsiteX10" fmla="*/ 1046320 w 2188612"/>
                      <a:gd name="connsiteY10" fmla="*/ 628041 h 797449"/>
                      <a:gd name="connsiteX0" fmla="*/ 0 w 2188612"/>
                      <a:gd name="connsiteY0" fmla="*/ 627088 h 810456"/>
                      <a:gd name="connsiteX1" fmla="*/ 57150 w 2188612"/>
                      <a:gd name="connsiteY1" fmla="*/ 186760 h 810456"/>
                      <a:gd name="connsiteX2" fmla="*/ 1773087 w 2188612"/>
                      <a:gd name="connsiteY2" fmla="*/ 189141 h 810456"/>
                      <a:gd name="connsiteX3" fmla="*/ 1770781 w 2188612"/>
                      <a:gd name="connsiteY3" fmla="*/ 42417 h 810456"/>
                      <a:gd name="connsiteX4" fmla="*/ 1820787 w 2188612"/>
                      <a:gd name="connsiteY4" fmla="*/ 18605 h 810456"/>
                      <a:gd name="connsiteX5" fmla="*/ 2143843 w 2188612"/>
                      <a:gd name="connsiteY5" fmla="*/ 344836 h 810456"/>
                      <a:gd name="connsiteX6" fmla="*/ 2153368 w 2188612"/>
                      <a:gd name="connsiteY6" fmla="*/ 465486 h 810456"/>
                      <a:gd name="connsiteX7" fmla="*/ 1845393 w 2188612"/>
                      <a:gd name="connsiteY7" fmla="*/ 773461 h 810456"/>
                      <a:gd name="connsiteX8" fmla="*/ 1772368 w 2188612"/>
                      <a:gd name="connsiteY8" fmla="*/ 773461 h 810456"/>
                      <a:gd name="connsiteX9" fmla="*/ 1773087 w 2188612"/>
                      <a:gd name="connsiteY9" fmla="*/ 627088 h 810456"/>
                      <a:gd name="connsiteX10" fmla="*/ 1046320 w 2188612"/>
                      <a:gd name="connsiteY10" fmla="*/ 628041 h 810456"/>
                      <a:gd name="connsiteX0" fmla="*/ 0 w 2131462"/>
                      <a:gd name="connsiteY0" fmla="*/ 186760 h 810456"/>
                      <a:gd name="connsiteX1" fmla="*/ 1715937 w 2131462"/>
                      <a:gd name="connsiteY1" fmla="*/ 189141 h 810456"/>
                      <a:gd name="connsiteX2" fmla="*/ 1713631 w 2131462"/>
                      <a:gd name="connsiteY2" fmla="*/ 42417 h 810456"/>
                      <a:gd name="connsiteX3" fmla="*/ 1763637 w 2131462"/>
                      <a:gd name="connsiteY3" fmla="*/ 18605 h 810456"/>
                      <a:gd name="connsiteX4" fmla="*/ 2086693 w 2131462"/>
                      <a:gd name="connsiteY4" fmla="*/ 344836 h 810456"/>
                      <a:gd name="connsiteX5" fmla="*/ 2096218 w 2131462"/>
                      <a:gd name="connsiteY5" fmla="*/ 465486 h 810456"/>
                      <a:gd name="connsiteX6" fmla="*/ 1788243 w 2131462"/>
                      <a:gd name="connsiteY6" fmla="*/ 773461 h 810456"/>
                      <a:gd name="connsiteX7" fmla="*/ 1715218 w 2131462"/>
                      <a:gd name="connsiteY7" fmla="*/ 773461 h 810456"/>
                      <a:gd name="connsiteX8" fmla="*/ 1715937 w 2131462"/>
                      <a:gd name="connsiteY8" fmla="*/ 627088 h 810456"/>
                      <a:gd name="connsiteX9" fmla="*/ 989170 w 2131462"/>
                      <a:gd name="connsiteY9" fmla="*/ 628041 h 810456"/>
                      <a:gd name="connsiteX0" fmla="*/ 0 w 1988587"/>
                      <a:gd name="connsiteY0" fmla="*/ 186760 h 810456"/>
                      <a:gd name="connsiteX1" fmla="*/ 1573062 w 1988587"/>
                      <a:gd name="connsiteY1" fmla="*/ 189141 h 810456"/>
                      <a:gd name="connsiteX2" fmla="*/ 1570756 w 1988587"/>
                      <a:gd name="connsiteY2" fmla="*/ 42417 h 810456"/>
                      <a:gd name="connsiteX3" fmla="*/ 1620762 w 1988587"/>
                      <a:gd name="connsiteY3" fmla="*/ 18605 h 810456"/>
                      <a:gd name="connsiteX4" fmla="*/ 1943818 w 1988587"/>
                      <a:gd name="connsiteY4" fmla="*/ 344836 h 810456"/>
                      <a:gd name="connsiteX5" fmla="*/ 1953343 w 1988587"/>
                      <a:gd name="connsiteY5" fmla="*/ 465486 h 810456"/>
                      <a:gd name="connsiteX6" fmla="*/ 1645368 w 1988587"/>
                      <a:gd name="connsiteY6" fmla="*/ 773461 h 810456"/>
                      <a:gd name="connsiteX7" fmla="*/ 1572343 w 1988587"/>
                      <a:gd name="connsiteY7" fmla="*/ 773461 h 810456"/>
                      <a:gd name="connsiteX8" fmla="*/ 1573062 w 1988587"/>
                      <a:gd name="connsiteY8" fmla="*/ 627088 h 810456"/>
                      <a:gd name="connsiteX9" fmla="*/ 846295 w 1988587"/>
                      <a:gd name="connsiteY9" fmla="*/ 628041 h 810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988587" h="810456">
                        <a:moveTo>
                          <a:pt x="0" y="186760"/>
                        </a:moveTo>
                        <a:lnTo>
                          <a:pt x="1573062" y="189141"/>
                        </a:lnTo>
                        <a:cubicBezTo>
                          <a:pt x="1572293" y="140233"/>
                          <a:pt x="1571525" y="91325"/>
                          <a:pt x="1570756" y="42417"/>
                        </a:cubicBezTo>
                        <a:cubicBezTo>
                          <a:pt x="1566800" y="-2675"/>
                          <a:pt x="1585487" y="-13769"/>
                          <a:pt x="1620762" y="18605"/>
                        </a:cubicBezTo>
                        <a:lnTo>
                          <a:pt x="1943818" y="344836"/>
                        </a:lnTo>
                        <a:cubicBezTo>
                          <a:pt x="1991443" y="388228"/>
                          <a:pt x="2010493" y="409394"/>
                          <a:pt x="1953343" y="465486"/>
                        </a:cubicBezTo>
                        <a:lnTo>
                          <a:pt x="1645368" y="773461"/>
                        </a:lnTo>
                        <a:cubicBezTo>
                          <a:pt x="1605151" y="817911"/>
                          <a:pt x="1577635" y="827436"/>
                          <a:pt x="1572343" y="773461"/>
                        </a:cubicBezTo>
                        <a:cubicBezTo>
                          <a:pt x="1572583" y="724670"/>
                          <a:pt x="1572822" y="675879"/>
                          <a:pt x="1573062" y="627088"/>
                        </a:cubicBezTo>
                        <a:lnTo>
                          <a:pt x="846295" y="628041"/>
                        </a:lnTo>
                      </a:path>
                    </a:pathLst>
                  </a:custGeom>
                  <a:noFill/>
                  <a:ln w="635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" name="Rectangle: Rounded Corners 12">
                    <a:extLst>
                      <a:ext uri="{FF2B5EF4-FFF2-40B4-BE49-F238E27FC236}">
                        <a16:creationId xmlns:a16="http://schemas.microsoft.com/office/drawing/2014/main" id="{386C9EED-93B2-31A4-8AA7-91A4FCA8A3C0}"/>
                      </a:ext>
                    </a:extLst>
                  </p:cNvPr>
                  <p:cNvSpPr/>
                  <p:nvPr/>
                </p:nvSpPr>
                <p:spPr>
                  <a:xfrm>
                    <a:off x="848455" y="4488413"/>
                    <a:ext cx="2275832" cy="555868"/>
                  </a:xfrm>
                  <a:custGeom>
                    <a:avLst/>
                    <a:gdLst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7" fmla="*/ 0 w 2275171"/>
                      <a:gd name="connsiteY7" fmla="*/ 375311 h 396081"/>
                      <a:gd name="connsiteX8" fmla="*/ 0 w 2275171"/>
                      <a:gd name="connsiteY8" fmla="*/ 20770 h 396081"/>
                      <a:gd name="connsiteX0" fmla="*/ 0 w 2275171"/>
                      <a:gd name="connsiteY0" fmla="*/ 375311 h 466751"/>
                      <a:gd name="connsiteX1" fmla="*/ 0 w 2275171"/>
                      <a:gd name="connsiteY1" fmla="*/ 20770 h 466751"/>
                      <a:gd name="connsiteX2" fmla="*/ 20770 w 2275171"/>
                      <a:gd name="connsiteY2" fmla="*/ 0 h 466751"/>
                      <a:gd name="connsiteX3" fmla="*/ 2254401 w 2275171"/>
                      <a:gd name="connsiteY3" fmla="*/ 0 h 466751"/>
                      <a:gd name="connsiteX4" fmla="*/ 2275171 w 2275171"/>
                      <a:gd name="connsiteY4" fmla="*/ 20770 h 466751"/>
                      <a:gd name="connsiteX5" fmla="*/ 2275171 w 2275171"/>
                      <a:gd name="connsiteY5" fmla="*/ 375311 h 466751"/>
                      <a:gd name="connsiteX6" fmla="*/ 2254401 w 2275171"/>
                      <a:gd name="connsiteY6" fmla="*/ 396081 h 466751"/>
                      <a:gd name="connsiteX7" fmla="*/ 20770 w 2275171"/>
                      <a:gd name="connsiteY7" fmla="*/ 396081 h 466751"/>
                      <a:gd name="connsiteX8" fmla="*/ 91440 w 2275171"/>
                      <a:gd name="connsiteY8" fmla="*/ 466751 h 466751"/>
                      <a:gd name="connsiteX0" fmla="*/ 0 w 2275171"/>
                      <a:gd name="connsiteY0" fmla="*/ 375311 h 396081"/>
                      <a:gd name="connsiteX1" fmla="*/ 0 w 2275171"/>
                      <a:gd name="connsiteY1" fmla="*/ 20770 h 396081"/>
                      <a:gd name="connsiteX2" fmla="*/ 20770 w 2275171"/>
                      <a:gd name="connsiteY2" fmla="*/ 0 h 396081"/>
                      <a:gd name="connsiteX3" fmla="*/ 2254401 w 2275171"/>
                      <a:gd name="connsiteY3" fmla="*/ 0 h 396081"/>
                      <a:gd name="connsiteX4" fmla="*/ 2275171 w 2275171"/>
                      <a:gd name="connsiteY4" fmla="*/ 20770 h 396081"/>
                      <a:gd name="connsiteX5" fmla="*/ 2275171 w 2275171"/>
                      <a:gd name="connsiteY5" fmla="*/ 375311 h 396081"/>
                      <a:gd name="connsiteX6" fmla="*/ 2254401 w 2275171"/>
                      <a:gd name="connsiteY6" fmla="*/ 396081 h 396081"/>
                      <a:gd name="connsiteX7" fmla="*/ 20770 w 2275171"/>
                      <a:gd name="connsiteY7" fmla="*/ 396081 h 396081"/>
                      <a:gd name="connsiteX0" fmla="*/ 0 w 2275171"/>
                      <a:gd name="connsiteY0" fmla="*/ 20770 h 396081"/>
                      <a:gd name="connsiteX1" fmla="*/ 20770 w 2275171"/>
                      <a:gd name="connsiteY1" fmla="*/ 0 h 396081"/>
                      <a:gd name="connsiteX2" fmla="*/ 2254401 w 2275171"/>
                      <a:gd name="connsiteY2" fmla="*/ 0 h 396081"/>
                      <a:gd name="connsiteX3" fmla="*/ 2275171 w 2275171"/>
                      <a:gd name="connsiteY3" fmla="*/ 20770 h 396081"/>
                      <a:gd name="connsiteX4" fmla="*/ 2275171 w 2275171"/>
                      <a:gd name="connsiteY4" fmla="*/ 375311 h 396081"/>
                      <a:gd name="connsiteX5" fmla="*/ 2254401 w 2275171"/>
                      <a:gd name="connsiteY5" fmla="*/ 396081 h 396081"/>
                      <a:gd name="connsiteX6" fmla="*/ 20770 w 2275171"/>
                      <a:gd name="connsiteY6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0 w 2254401"/>
                      <a:gd name="connsiteY5" fmla="*/ 396081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88937 h 396081"/>
                      <a:gd name="connsiteX0" fmla="*/ 0 w 2254401"/>
                      <a:gd name="connsiteY0" fmla="*/ 0 h 396081"/>
                      <a:gd name="connsiteX1" fmla="*/ 2233631 w 2254401"/>
                      <a:gd name="connsiteY1" fmla="*/ 0 h 396081"/>
                      <a:gd name="connsiteX2" fmla="*/ 2254401 w 2254401"/>
                      <a:gd name="connsiteY2" fmla="*/ 20770 h 396081"/>
                      <a:gd name="connsiteX3" fmla="*/ 2254401 w 2254401"/>
                      <a:gd name="connsiteY3" fmla="*/ 375311 h 396081"/>
                      <a:gd name="connsiteX4" fmla="*/ 2233631 w 2254401"/>
                      <a:gd name="connsiteY4" fmla="*/ 396081 h 396081"/>
                      <a:gd name="connsiteX5" fmla="*/ 633413 w 2254401"/>
                      <a:gd name="connsiteY5" fmla="*/ 396081 h 396081"/>
                      <a:gd name="connsiteX0" fmla="*/ 0 w 2275832"/>
                      <a:gd name="connsiteY0" fmla="*/ 0 h 398462"/>
                      <a:gd name="connsiteX1" fmla="*/ 2255062 w 2275832"/>
                      <a:gd name="connsiteY1" fmla="*/ 2381 h 398462"/>
                      <a:gd name="connsiteX2" fmla="*/ 2275832 w 2275832"/>
                      <a:gd name="connsiteY2" fmla="*/ 23151 h 398462"/>
                      <a:gd name="connsiteX3" fmla="*/ 2275832 w 2275832"/>
                      <a:gd name="connsiteY3" fmla="*/ 377692 h 398462"/>
                      <a:gd name="connsiteX4" fmla="*/ 2255062 w 2275832"/>
                      <a:gd name="connsiteY4" fmla="*/ 398462 h 398462"/>
                      <a:gd name="connsiteX5" fmla="*/ 654844 w 2275832"/>
                      <a:gd name="connsiteY5" fmla="*/ 398462 h 398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275832" h="398462">
                        <a:moveTo>
                          <a:pt x="0" y="0"/>
                        </a:moveTo>
                        <a:lnTo>
                          <a:pt x="2255062" y="2381"/>
                        </a:lnTo>
                        <a:cubicBezTo>
                          <a:pt x="2266533" y="2381"/>
                          <a:pt x="2275832" y="11680"/>
                          <a:pt x="2275832" y="23151"/>
                        </a:cubicBezTo>
                        <a:lnTo>
                          <a:pt x="2275832" y="377692"/>
                        </a:lnTo>
                        <a:cubicBezTo>
                          <a:pt x="2275832" y="389163"/>
                          <a:pt x="2266533" y="398462"/>
                          <a:pt x="2255062" y="398462"/>
                        </a:cubicBezTo>
                        <a:lnTo>
                          <a:pt x="654844" y="398462"/>
                        </a:lnTo>
                      </a:path>
                    </a:pathLst>
                  </a:custGeom>
                  <a:noFill/>
                  <a:ln w="6350">
                    <a:solidFill>
                      <a:schemeClr val="bg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B7F320A-885B-D66E-3152-08AD2AA3A31D}"/>
              </a:ext>
            </a:extLst>
          </p:cNvPr>
          <p:cNvGrpSpPr/>
          <p:nvPr/>
        </p:nvGrpSpPr>
        <p:grpSpPr>
          <a:xfrm>
            <a:off x="0" y="5737011"/>
            <a:ext cx="12192000" cy="633140"/>
            <a:chOff x="0" y="5737011"/>
            <a:chExt cx="12192000" cy="63314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86C9F4-3E19-AA8E-CF95-6D85589481F3}"/>
                </a:ext>
              </a:extLst>
            </p:cNvPr>
            <p:cNvGrpSpPr/>
            <p:nvPr/>
          </p:nvGrpSpPr>
          <p:grpSpPr>
            <a:xfrm>
              <a:off x="0" y="5747554"/>
              <a:ext cx="12192000" cy="609100"/>
              <a:chOff x="0" y="5988042"/>
              <a:chExt cx="11597822" cy="489349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898B71A-170D-2EB3-7A5A-F389D565D843}"/>
                  </a:ext>
                </a:extLst>
              </p:cNvPr>
              <p:cNvSpPr/>
              <p:nvPr/>
            </p:nvSpPr>
            <p:spPr>
              <a:xfrm rot="5400000">
                <a:off x="5697311" y="290731"/>
                <a:ext cx="203200" cy="1159782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54D4857-4C2B-3CB0-BB5C-F2223A9486F1}"/>
                  </a:ext>
                </a:extLst>
              </p:cNvPr>
              <p:cNvSpPr/>
              <p:nvPr/>
            </p:nvSpPr>
            <p:spPr>
              <a:xfrm rot="5400000">
                <a:off x="5697311" y="576880"/>
                <a:ext cx="203200" cy="1159782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8B528703-5B9D-325A-4C96-2B83B29CFE53}"/>
                </a:ext>
              </a:extLst>
            </p:cNvPr>
            <p:cNvGrpSpPr/>
            <p:nvPr/>
          </p:nvGrpSpPr>
          <p:grpSpPr>
            <a:xfrm>
              <a:off x="4972936" y="5737011"/>
              <a:ext cx="2246128" cy="633140"/>
              <a:chOff x="4173099" y="5979572"/>
              <a:chExt cx="2136663" cy="508663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8827AE8-9859-2E9C-2271-9D5567C68D2F}"/>
                  </a:ext>
                </a:extLst>
              </p:cNvPr>
              <p:cNvSpPr txBox="1"/>
              <p:nvPr/>
            </p:nvSpPr>
            <p:spPr>
              <a:xfrm>
                <a:off x="4173099" y="5979572"/>
                <a:ext cx="2136663" cy="22254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Stakeholder communication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8E7868C-036A-4464-210F-A81B4BD4C3A2}"/>
                  </a:ext>
                </a:extLst>
              </p:cNvPr>
              <p:cNvSpPr txBox="1"/>
              <p:nvPr/>
            </p:nvSpPr>
            <p:spPr>
              <a:xfrm>
                <a:off x="4329399" y="6265695"/>
                <a:ext cx="1824063" cy="222540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Crisis governance team</a:t>
                </a:r>
              </a:p>
            </p:txBody>
          </p:sp>
        </p:grp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71D6BCB2-92F6-7426-8FAD-0D9BC0A883BF}"/>
              </a:ext>
            </a:extLst>
          </p:cNvPr>
          <p:cNvSpPr/>
          <p:nvPr/>
        </p:nvSpPr>
        <p:spPr>
          <a:xfrm>
            <a:off x="11070454" y="0"/>
            <a:ext cx="1121546" cy="2123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bg2"/>
                </a:solidFill>
              </a:rPr>
              <a:t>SC-Content</a:t>
            </a:r>
          </a:p>
        </p:txBody>
      </p:sp>
    </p:spTree>
    <p:extLst>
      <p:ext uri="{BB962C8B-B14F-4D97-AF65-F5344CB8AC3E}">
        <p14:creationId xmlns:p14="http://schemas.microsoft.com/office/powerpoint/2010/main" val="162987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F01A5-D27F-FC4B-B21E-52E027A9C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400" dirty="0"/>
              <a:t>Build Turnaround Strategic Plan based on Business Objectives and Initiatives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F6B27A-38F7-5694-E83D-0716E584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9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6DFD7-F7E2-433D-595D-1C9190E1AB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/>
              <a:t>This slide covers turnaround strategies to bring business back from the brink. It includes plan for stabilizing financial operations, raising investment for growth, revamping sale strategies and refocusing team.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C2E9F9EC-35D3-3D82-A8EB-A811B7235898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FFBBF6-FA6D-E247-28E6-123015B4A6E7}"/>
              </a:ext>
            </a:extLst>
          </p:cNvPr>
          <p:cNvGrpSpPr/>
          <p:nvPr/>
        </p:nvGrpSpPr>
        <p:grpSpPr>
          <a:xfrm>
            <a:off x="1525" y="1607767"/>
            <a:ext cx="12188952" cy="4208099"/>
            <a:chOff x="1525" y="1607767"/>
            <a:chExt cx="12188952" cy="420809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433A3A-60CF-9953-EF8C-FEFF406351C0}"/>
                </a:ext>
              </a:extLst>
            </p:cNvPr>
            <p:cNvGrpSpPr/>
            <p:nvPr/>
          </p:nvGrpSpPr>
          <p:grpSpPr>
            <a:xfrm>
              <a:off x="380962" y="1981085"/>
              <a:ext cx="2606073" cy="3834781"/>
              <a:chOff x="380962" y="1981085"/>
              <a:chExt cx="2606073" cy="3834781"/>
            </a:xfrm>
          </p:grpSpPr>
          <p:sp>
            <p:nvSpPr>
              <p:cNvPr id="51" name="Rectangle: Rounded Corners 448">
                <a:extLst>
                  <a:ext uri="{FF2B5EF4-FFF2-40B4-BE49-F238E27FC236}">
                    <a16:creationId xmlns:a16="http://schemas.microsoft.com/office/drawing/2014/main" id="{81EB2E2F-160B-79EB-B133-91FDF2CC3F24}"/>
                  </a:ext>
                </a:extLst>
              </p:cNvPr>
              <p:cNvSpPr/>
              <p:nvPr/>
            </p:nvSpPr>
            <p:spPr>
              <a:xfrm flipH="1">
                <a:off x="380962" y="1981085"/>
                <a:ext cx="2606073" cy="3822816"/>
              </a:xfrm>
              <a:custGeom>
                <a:avLst/>
                <a:gdLst>
                  <a:gd name="connsiteX0" fmla="*/ 0 w 2156262"/>
                  <a:gd name="connsiteY0" fmla="*/ 73636 h 2876981"/>
                  <a:gd name="connsiteX1" fmla="*/ 73636 w 2156262"/>
                  <a:gd name="connsiteY1" fmla="*/ 0 h 2876981"/>
                  <a:gd name="connsiteX2" fmla="*/ 2082626 w 2156262"/>
                  <a:gd name="connsiteY2" fmla="*/ 0 h 2876981"/>
                  <a:gd name="connsiteX3" fmla="*/ 2156262 w 2156262"/>
                  <a:gd name="connsiteY3" fmla="*/ 73636 h 2876981"/>
                  <a:gd name="connsiteX4" fmla="*/ 2156262 w 2156262"/>
                  <a:gd name="connsiteY4" fmla="*/ 2803345 h 2876981"/>
                  <a:gd name="connsiteX5" fmla="*/ 2082626 w 2156262"/>
                  <a:gd name="connsiteY5" fmla="*/ 2876981 h 2876981"/>
                  <a:gd name="connsiteX6" fmla="*/ 73636 w 2156262"/>
                  <a:gd name="connsiteY6" fmla="*/ 2876981 h 2876981"/>
                  <a:gd name="connsiteX7" fmla="*/ 0 w 2156262"/>
                  <a:gd name="connsiteY7" fmla="*/ 2803345 h 2876981"/>
                  <a:gd name="connsiteX8" fmla="*/ 0 w 2156262"/>
                  <a:gd name="connsiteY8" fmla="*/ 73636 h 2876981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705886 w 2156262"/>
                  <a:gd name="connsiteY2" fmla="*/ 0 h 2878923"/>
                  <a:gd name="connsiteX3" fmla="*/ 1076567 w 2156262"/>
                  <a:gd name="connsiteY3" fmla="*/ 0 h 2878923"/>
                  <a:gd name="connsiteX4" fmla="*/ 2082626 w 2156262"/>
                  <a:gd name="connsiteY4" fmla="*/ 1942 h 2878923"/>
                  <a:gd name="connsiteX5" fmla="*/ 2156262 w 2156262"/>
                  <a:gd name="connsiteY5" fmla="*/ 75578 h 2878923"/>
                  <a:gd name="connsiteX6" fmla="*/ 2156262 w 2156262"/>
                  <a:gd name="connsiteY6" fmla="*/ 2805287 h 2878923"/>
                  <a:gd name="connsiteX7" fmla="*/ 2082626 w 2156262"/>
                  <a:gd name="connsiteY7" fmla="*/ 2878923 h 2878923"/>
                  <a:gd name="connsiteX8" fmla="*/ 73636 w 2156262"/>
                  <a:gd name="connsiteY8" fmla="*/ 2878923 h 2878923"/>
                  <a:gd name="connsiteX9" fmla="*/ 0 w 2156262"/>
                  <a:gd name="connsiteY9" fmla="*/ 2805287 h 2878923"/>
                  <a:gd name="connsiteX10" fmla="*/ 0 w 2156262"/>
                  <a:gd name="connsiteY10" fmla="*/ 75578 h 2878923"/>
                  <a:gd name="connsiteX0" fmla="*/ 0 w 2156262"/>
                  <a:gd name="connsiteY0" fmla="*/ 80340 h 2883685"/>
                  <a:gd name="connsiteX1" fmla="*/ 73636 w 2156262"/>
                  <a:gd name="connsiteY1" fmla="*/ 6704 h 2883685"/>
                  <a:gd name="connsiteX2" fmla="*/ 705886 w 2156262"/>
                  <a:gd name="connsiteY2" fmla="*/ 4762 h 2883685"/>
                  <a:gd name="connsiteX3" fmla="*/ 1076567 w 2156262"/>
                  <a:gd name="connsiteY3" fmla="*/ 4762 h 2883685"/>
                  <a:gd name="connsiteX4" fmla="*/ 1460742 w 2156262"/>
                  <a:gd name="connsiteY4" fmla="*/ 0 h 2883685"/>
                  <a:gd name="connsiteX5" fmla="*/ 2082626 w 2156262"/>
                  <a:gd name="connsiteY5" fmla="*/ 6704 h 2883685"/>
                  <a:gd name="connsiteX6" fmla="*/ 2156262 w 2156262"/>
                  <a:gd name="connsiteY6" fmla="*/ 80340 h 2883685"/>
                  <a:gd name="connsiteX7" fmla="*/ 2156262 w 2156262"/>
                  <a:gd name="connsiteY7" fmla="*/ 2810049 h 2883685"/>
                  <a:gd name="connsiteX8" fmla="*/ 2082626 w 2156262"/>
                  <a:gd name="connsiteY8" fmla="*/ 2883685 h 2883685"/>
                  <a:gd name="connsiteX9" fmla="*/ 73636 w 2156262"/>
                  <a:gd name="connsiteY9" fmla="*/ 2883685 h 2883685"/>
                  <a:gd name="connsiteX10" fmla="*/ 0 w 2156262"/>
                  <a:gd name="connsiteY10" fmla="*/ 2810049 h 2883685"/>
                  <a:gd name="connsiteX11" fmla="*/ 0 w 2156262"/>
                  <a:gd name="connsiteY11" fmla="*/ 80340 h 2883685"/>
                  <a:gd name="connsiteX0" fmla="*/ 1076567 w 2156262"/>
                  <a:gd name="connsiteY0" fmla="*/ 4762 h 2883685"/>
                  <a:gd name="connsiteX1" fmla="*/ 1460742 w 2156262"/>
                  <a:gd name="connsiteY1" fmla="*/ 0 h 2883685"/>
                  <a:gd name="connsiteX2" fmla="*/ 2082626 w 2156262"/>
                  <a:gd name="connsiteY2" fmla="*/ 6704 h 2883685"/>
                  <a:gd name="connsiteX3" fmla="*/ 2156262 w 2156262"/>
                  <a:gd name="connsiteY3" fmla="*/ 80340 h 2883685"/>
                  <a:gd name="connsiteX4" fmla="*/ 2156262 w 2156262"/>
                  <a:gd name="connsiteY4" fmla="*/ 2810049 h 2883685"/>
                  <a:gd name="connsiteX5" fmla="*/ 2082626 w 2156262"/>
                  <a:gd name="connsiteY5" fmla="*/ 2883685 h 2883685"/>
                  <a:gd name="connsiteX6" fmla="*/ 73636 w 2156262"/>
                  <a:gd name="connsiteY6" fmla="*/ 2883685 h 2883685"/>
                  <a:gd name="connsiteX7" fmla="*/ 0 w 2156262"/>
                  <a:gd name="connsiteY7" fmla="*/ 2810049 h 2883685"/>
                  <a:gd name="connsiteX8" fmla="*/ 0 w 2156262"/>
                  <a:gd name="connsiteY8" fmla="*/ 80340 h 2883685"/>
                  <a:gd name="connsiteX9" fmla="*/ 73636 w 2156262"/>
                  <a:gd name="connsiteY9" fmla="*/ 6704 h 2883685"/>
                  <a:gd name="connsiteX10" fmla="*/ 705886 w 2156262"/>
                  <a:gd name="connsiteY10" fmla="*/ 4762 h 2883685"/>
                  <a:gd name="connsiteX11" fmla="*/ 1168007 w 2156262"/>
                  <a:gd name="connsiteY11" fmla="*/ 96202 h 2883685"/>
                  <a:gd name="connsiteX0" fmla="*/ 1460742 w 2156262"/>
                  <a:gd name="connsiteY0" fmla="*/ 0 h 2883685"/>
                  <a:gd name="connsiteX1" fmla="*/ 2082626 w 2156262"/>
                  <a:gd name="connsiteY1" fmla="*/ 6704 h 2883685"/>
                  <a:gd name="connsiteX2" fmla="*/ 2156262 w 2156262"/>
                  <a:gd name="connsiteY2" fmla="*/ 80340 h 2883685"/>
                  <a:gd name="connsiteX3" fmla="*/ 2156262 w 2156262"/>
                  <a:gd name="connsiteY3" fmla="*/ 2810049 h 2883685"/>
                  <a:gd name="connsiteX4" fmla="*/ 2082626 w 2156262"/>
                  <a:gd name="connsiteY4" fmla="*/ 2883685 h 2883685"/>
                  <a:gd name="connsiteX5" fmla="*/ 73636 w 2156262"/>
                  <a:gd name="connsiteY5" fmla="*/ 2883685 h 2883685"/>
                  <a:gd name="connsiteX6" fmla="*/ 0 w 2156262"/>
                  <a:gd name="connsiteY6" fmla="*/ 2810049 h 2883685"/>
                  <a:gd name="connsiteX7" fmla="*/ 0 w 2156262"/>
                  <a:gd name="connsiteY7" fmla="*/ 80340 h 2883685"/>
                  <a:gd name="connsiteX8" fmla="*/ 73636 w 2156262"/>
                  <a:gd name="connsiteY8" fmla="*/ 6704 h 2883685"/>
                  <a:gd name="connsiteX9" fmla="*/ 705886 w 2156262"/>
                  <a:gd name="connsiteY9" fmla="*/ 4762 h 2883685"/>
                  <a:gd name="connsiteX10" fmla="*/ 1168007 w 2156262"/>
                  <a:gd name="connsiteY10" fmla="*/ 96202 h 2883685"/>
                  <a:gd name="connsiteX0" fmla="*/ 1460742 w 2156262"/>
                  <a:gd name="connsiteY0" fmla="*/ 0 h 2883685"/>
                  <a:gd name="connsiteX1" fmla="*/ 2082626 w 2156262"/>
                  <a:gd name="connsiteY1" fmla="*/ 6704 h 2883685"/>
                  <a:gd name="connsiteX2" fmla="*/ 2156262 w 2156262"/>
                  <a:gd name="connsiteY2" fmla="*/ 80340 h 2883685"/>
                  <a:gd name="connsiteX3" fmla="*/ 2156262 w 2156262"/>
                  <a:gd name="connsiteY3" fmla="*/ 2810049 h 2883685"/>
                  <a:gd name="connsiteX4" fmla="*/ 2082626 w 2156262"/>
                  <a:gd name="connsiteY4" fmla="*/ 2883685 h 2883685"/>
                  <a:gd name="connsiteX5" fmla="*/ 73636 w 2156262"/>
                  <a:gd name="connsiteY5" fmla="*/ 2883685 h 2883685"/>
                  <a:gd name="connsiteX6" fmla="*/ 0 w 2156262"/>
                  <a:gd name="connsiteY6" fmla="*/ 2810049 h 2883685"/>
                  <a:gd name="connsiteX7" fmla="*/ 0 w 2156262"/>
                  <a:gd name="connsiteY7" fmla="*/ 80340 h 2883685"/>
                  <a:gd name="connsiteX8" fmla="*/ 73636 w 2156262"/>
                  <a:gd name="connsiteY8" fmla="*/ 6704 h 2883685"/>
                  <a:gd name="connsiteX9" fmla="*/ 705886 w 2156262"/>
                  <a:gd name="connsiteY9" fmla="*/ 4762 h 2883685"/>
                  <a:gd name="connsiteX0" fmla="*/ 1460742 w 2156262"/>
                  <a:gd name="connsiteY0" fmla="*/ 4763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  <a:gd name="connsiteX0" fmla="*/ 1458361 w 2156262"/>
                  <a:gd name="connsiteY0" fmla="*/ 0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  <a:gd name="connsiteX0" fmla="*/ 1453599 w 2156262"/>
                  <a:gd name="connsiteY0" fmla="*/ 0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56262" h="2878923">
                    <a:moveTo>
                      <a:pt x="1453599" y="0"/>
                    </a:moveTo>
                    <a:lnTo>
                      <a:pt x="2082626" y="1942"/>
                    </a:lnTo>
                    <a:cubicBezTo>
                      <a:pt x="2123294" y="1942"/>
                      <a:pt x="2156262" y="34910"/>
                      <a:pt x="2156262" y="75578"/>
                    </a:cubicBezTo>
                    <a:lnTo>
                      <a:pt x="2156262" y="2805287"/>
                    </a:lnTo>
                    <a:cubicBezTo>
                      <a:pt x="2156262" y="2845955"/>
                      <a:pt x="2123294" y="2878923"/>
                      <a:pt x="2082626" y="2878923"/>
                    </a:cubicBezTo>
                    <a:lnTo>
                      <a:pt x="73636" y="2878923"/>
                    </a:lnTo>
                    <a:cubicBezTo>
                      <a:pt x="32968" y="2878923"/>
                      <a:pt x="0" y="2845955"/>
                      <a:pt x="0" y="2805287"/>
                    </a:cubicBezTo>
                    <a:lnTo>
                      <a:pt x="0" y="75578"/>
                    </a:lnTo>
                    <a:cubicBezTo>
                      <a:pt x="0" y="34910"/>
                      <a:pt x="32968" y="1942"/>
                      <a:pt x="73636" y="1942"/>
                    </a:cubicBezTo>
                    <a:lnTo>
                      <a:pt x="705886" y="0"/>
                    </a:lnTo>
                  </a:path>
                </a:pathLst>
              </a:custGeom>
              <a:solidFill>
                <a:schemeClr val="accent2">
                  <a:lumMod val="40000"/>
                  <a:lumOff val="60000"/>
                  <a:alpha val="10000"/>
                </a:schemeClr>
              </a:solidFill>
              <a:ln w="6350" cap="flat" cmpd="sng" algn="ctr">
                <a:noFill/>
                <a:prstDash val="solid"/>
                <a:miter lim="800000"/>
                <a:headEnd type="oval" w="med" len="med"/>
                <a:tailEnd type="oval" w="med" len="med"/>
              </a:ln>
              <a:effectLst>
                <a:outerShdw blurRad="63500" algn="ctr" rotWithShape="0">
                  <a:prstClr val="black">
                    <a:alpha val="10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975FC224-A69B-EFFD-3A87-F09F0AE051C6}"/>
                  </a:ext>
                </a:extLst>
              </p:cNvPr>
              <p:cNvSpPr/>
              <p:nvPr/>
            </p:nvSpPr>
            <p:spPr>
              <a:xfrm>
                <a:off x="1165739" y="5769210"/>
                <a:ext cx="1036521" cy="46656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FB987A-0C86-9F97-B48A-3F5EED757E7D}"/>
                </a:ext>
              </a:extLst>
            </p:cNvPr>
            <p:cNvGrpSpPr/>
            <p:nvPr/>
          </p:nvGrpSpPr>
          <p:grpSpPr>
            <a:xfrm>
              <a:off x="3279306" y="1981085"/>
              <a:ext cx="2606073" cy="3834781"/>
              <a:chOff x="3279306" y="1981085"/>
              <a:chExt cx="2606073" cy="3834781"/>
            </a:xfrm>
          </p:grpSpPr>
          <p:sp>
            <p:nvSpPr>
              <p:cNvPr id="49" name="Rectangle: Rounded Corners 448">
                <a:extLst>
                  <a:ext uri="{FF2B5EF4-FFF2-40B4-BE49-F238E27FC236}">
                    <a16:creationId xmlns:a16="http://schemas.microsoft.com/office/drawing/2014/main" id="{1CEFE852-FD0B-75DA-8B92-F96B40BBAA46}"/>
                  </a:ext>
                </a:extLst>
              </p:cNvPr>
              <p:cNvSpPr/>
              <p:nvPr/>
            </p:nvSpPr>
            <p:spPr>
              <a:xfrm flipH="1">
                <a:off x="3279306" y="1981085"/>
                <a:ext cx="2606073" cy="3822816"/>
              </a:xfrm>
              <a:custGeom>
                <a:avLst/>
                <a:gdLst>
                  <a:gd name="connsiteX0" fmla="*/ 0 w 2156262"/>
                  <a:gd name="connsiteY0" fmla="*/ 73636 h 2876981"/>
                  <a:gd name="connsiteX1" fmla="*/ 73636 w 2156262"/>
                  <a:gd name="connsiteY1" fmla="*/ 0 h 2876981"/>
                  <a:gd name="connsiteX2" fmla="*/ 2082626 w 2156262"/>
                  <a:gd name="connsiteY2" fmla="*/ 0 h 2876981"/>
                  <a:gd name="connsiteX3" fmla="*/ 2156262 w 2156262"/>
                  <a:gd name="connsiteY3" fmla="*/ 73636 h 2876981"/>
                  <a:gd name="connsiteX4" fmla="*/ 2156262 w 2156262"/>
                  <a:gd name="connsiteY4" fmla="*/ 2803345 h 2876981"/>
                  <a:gd name="connsiteX5" fmla="*/ 2082626 w 2156262"/>
                  <a:gd name="connsiteY5" fmla="*/ 2876981 h 2876981"/>
                  <a:gd name="connsiteX6" fmla="*/ 73636 w 2156262"/>
                  <a:gd name="connsiteY6" fmla="*/ 2876981 h 2876981"/>
                  <a:gd name="connsiteX7" fmla="*/ 0 w 2156262"/>
                  <a:gd name="connsiteY7" fmla="*/ 2803345 h 2876981"/>
                  <a:gd name="connsiteX8" fmla="*/ 0 w 2156262"/>
                  <a:gd name="connsiteY8" fmla="*/ 73636 h 2876981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705886 w 2156262"/>
                  <a:gd name="connsiteY2" fmla="*/ 0 h 2878923"/>
                  <a:gd name="connsiteX3" fmla="*/ 1076567 w 2156262"/>
                  <a:gd name="connsiteY3" fmla="*/ 0 h 2878923"/>
                  <a:gd name="connsiteX4" fmla="*/ 2082626 w 2156262"/>
                  <a:gd name="connsiteY4" fmla="*/ 1942 h 2878923"/>
                  <a:gd name="connsiteX5" fmla="*/ 2156262 w 2156262"/>
                  <a:gd name="connsiteY5" fmla="*/ 75578 h 2878923"/>
                  <a:gd name="connsiteX6" fmla="*/ 2156262 w 2156262"/>
                  <a:gd name="connsiteY6" fmla="*/ 2805287 h 2878923"/>
                  <a:gd name="connsiteX7" fmla="*/ 2082626 w 2156262"/>
                  <a:gd name="connsiteY7" fmla="*/ 2878923 h 2878923"/>
                  <a:gd name="connsiteX8" fmla="*/ 73636 w 2156262"/>
                  <a:gd name="connsiteY8" fmla="*/ 2878923 h 2878923"/>
                  <a:gd name="connsiteX9" fmla="*/ 0 w 2156262"/>
                  <a:gd name="connsiteY9" fmla="*/ 2805287 h 2878923"/>
                  <a:gd name="connsiteX10" fmla="*/ 0 w 2156262"/>
                  <a:gd name="connsiteY10" fmla="*/ 75578 h 2878923"/>
                  <a:gd name="connsiteX0" fmla="*/ 0 w 2156262"/>
                  <a:gd name="connsiteY0" fmla="*/ 80340 h 2883685"/>
                  <a:gd name="connsiteX1" fmla="*/ 73636 w 2156262"/>
                  <a:gd name="connsiteY1" fmla="*/ 6704 h 2883685"/>
                  <a:gd name="connsiteX2" fmla="*/ 705886 w 2156262"/>
                  <a:gd name="connsiteY2" fmla="*/ 4762 h 2883685"/>
                  <a:gd name="connsiteX3" fmla="*/ 1076567 w 2156262"/>
                  <a:gd name="connsiteY3" fmla="*/ 4762 h 2883685"/>
                  <a:gd name="connsiteX4" fmla="*/ 1460742 w 2156262"/>
                  <a:gd name="connsiteY4" fmla="*/ 0 h 2883685"/>
                  <a:gd name="connsiteX5" fmla="*/ 2082626 w 2156262"/>
                  <a:gd name="connsiteY5" fmla="*/ 6704 h 2883685"/>
                  <a:gd name="connsiteX6" fmla="*/ 2156262 w 2156262"/>
                  <a:gd name="connsiteY6" fmla="*/ 80340 h 2883685"/>
                  <a:gd name="connsiteX7" fmla="*/ 2156262 w 2156262"/>
                  <a:gd name="connsiteY7" fmla="*/ 2810049 h 2883685"/>
                  <a:gd name="connsiteX8" fmla="*/ 2082626 w 2156262"/>
                  <a:gd name="connsiteY8" fmla="*/ 2883685 h 2883685"/>
                  <a:gd name="connsiteX9" fmla="*/ 73636 w 2156262"/>
                  <a:gd name="connsiteY9" fmla="*/ 2883685 h 2883685"/>
                  <a:gd name="connsiteX10" fmla="*/ 0 w 2156262"/>
                  <a:gd name="connsiteY10" fmla="*/ 2810049 h 2883685"/>
                  <a:gd name="connsiteX11" fmla="*/ 0 w 2156262"/>
                  <a:gd name="connsiteY11" fmla="*/ 80340 h 2883685"/>
                  <a:gd name="connsiteX0" fmla="*/ 1076567 w 2156262"/>
                  <a:gd name="connsiteY0" fmla="*/ 4762 h 2883685"/>
                  <a:gd name="connsiteX1" fmla="*/ 1460742 w 2156262"/>
                  <a:gd name="connsiteY1" fmla="*/ 0 h 2883685"/>
                  <a:gd name="connsiteX2" fmla="*/ 2082626 w 2156262"/>
                  <a:gd name="connsiteY2" fmla="*/ 6704 h 2883685"/>
                  <a:gd name="connsiteX3" fmla="*/ 2156262 w 2156262"/>
                  <a:gd name="connsiteY3" fmla="*/ 80340 h 2883685"/>
                  <a:gd name="connsiteX4" fmla="*/ 2156262 w 2156262"/>
                  <a:gd name="connsiteY4" fmla="*/ 2810049 h 2883685"/>
                  <a:gd name="connsiteX5" fmla="*/ 2082626 w 2156262"/>
                  <a:gd name="connsiteY5" fmla="*/ 2883685 h 2883685"/>
                  <a:gd name="connsiteX6" fmla="*/ 73636 w 2156262"/>
                  <a:gd name="connsiteY6" fmla="*/ 2883685 h 2883685"/>
                  <a:gd name="connsiteX7" fmla="*/ 0 w 2156262"/>
                  <a:gd name="connsiteY7" fmla="*/ 2810049 h 2883685"/>
                  <a:gd name="connsiteX8" fmla="*/ 0 w 2156262"/>
                  <a:gd name="connsiteY8" fmla="*/ 80340 h 2883685"/>
                  <a:gd name="connsiteX9" fmla="*/ 73636 w 2156262"/>
                  <a:gd name="connsiteY9" fmla="*/ 6704 h 2883685"/>
                  <a:gd name="connsiteX10" fmla="*/ 705886 w 2156262"/>
                  <a:gd name="connsiteY10" fmla="*/ 4762 h 2883685"/>
                  <a:gd name="connsiteX11" fmla="*/ 1168007 w 2156262"/>
                  <a:gd name="connsiteY11" fmla="*/ 96202 h 2883685"/>
                  <a:gd name="connsiteX0" fmla="*/ 1460742 w 2156262"/>
                  <a:gd name="connsiteY0" fmla="*/ 0 h 2883685"/>
                  <a:gd name="connsiteX1" fmla="*/ 2082626 w 2156262"/>
                  <a:gd name="connsiteY1" fmla="*/ 6704 h 2883685"/>
                  <a:gd name="connsiteX2" fmla="*/ 2156262 w 2156262"/>
                  <a:gd name="connsiteY2" fmla="*/ 80340 h 2883685"/>
                  <a:gd name="connsiteX3" fmla="*/ 2156262 w 2156262"/>
                  <a:gd name="connsiteY3" fmla="*/ 2810049 h 2883685"/>
                  <a:gd name="connsiteX4" fmla="*/ 2082626 w 2156262"/>
                  <a:gd name="connsiteY4" fmla="*/ 2883685 h 2883685"/>
                  <a:gd name="connsiteX5" fmla="*/ 73636 w 2156262"/>
                  <a:gd name="connsiteY5" fmla="*/ 2883685 h 2883685"/>
                  <a:gd name="connsiteX6" fmla="*/ 0 w 2156262"/>
                  <a:gd name="connsiteY6" fmla="*/ 2810049 h 2883685"/>
                  <a:gd name="connsiteX7" fmla="*/ 0 w 2156262"/>
                  <a:gd name="connsiteY7" fmla="*/ 80340 h 2883685"/>
                  <a:gd name="connsiteX8" fmla="*/ 73636 w 2156262"/>
                  <a:gd name="connsiteY8" fmla="*/ 6704 h 2883685"/>
                  <a:gd name="connsiteX9" fmla="*/ 705886 w 2156262"/>
                  <a:gd name="connsiteY9" fmla="*/ 4762 h 2883685"/>
                  <a:gd name="connsiteX10" fmla="*/ 1168007 w 2156262"/>
                  <a:gd name="connsiteY10" fmla="*/ 96202 h 2883685"/>
                  <a:gd name="connsiteX0" fmla="*/ 1460742 w 2156262"/>
                  <a:gd name="connsiteY0" fmla="*/ 0 h 2883685"/>
                  <a:gd name="connsiteX1" fmla="*/ 2082626 w 2156262"/>
                  <a:gd name="connsiteY1" fmla="*/ 6704 h 2883685"/>
                  <a:gd name="connsiteX2" fmla="*/ 2156262 w 2156262"/>
                  <a:gd name="connsiteY2" fmla="*/ 80340 h 2883685"/>
                  <a:gd name="connsiteX3" fmla="*/ 2156262 w 2156262"/>
                  <a:gd name="connsiteY3" fmla="*/ 2810049 h 2883685"/>
                  <a:gd name="connsiteX4" fmla="*/ 2082626 w 2156262"/>
                  <a:gd name="connsiteY4" fmla="*/ 2883685 h 2883685"/>
                  <a:gd name="connsiteX5" fmla="*/ 73636 w 2156262"/>
                  <a:gd name="connsiteY5" fmla="*/ 2883685 h 2883685"/>
                  <a:gd name="connsiteX6" fmla="*/ 0 w 2156262"/>
                  <a:gd name="connsiteY6" fmla="*/ 2810049 h 2883685"/>
                  <a:gd name="connsiteX7" fmla="*/ 0 w 2156262"/>
                  <a:gd name="connsiteY7" fmla="*/ 80340 h 2883685"/>
                  <a:gd name="connsiteX8" fmla="*/ 73636 w 2156262"/>
                  <a:gd name="connsiteY8" fmla="*/ 6704 h 2883685"/>
                  <a:gd name="connsiteX9" fmla="*/ 705886 w 2156262"/>
                  <a:gd name="connsiteY9" fmla="*/ 4762 h 2883685"/>
                  <a:gd name="connsiteX0" fmla="*/ 1460742 w 2156262"/>
                  <a:gd name="connsiteY0" fmla="*/ 4763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  <a:gd name="connsiteX0" fmla="*/ 1458361 w 2156262"/>
                  <a:gd name="connsiteY0" fmla="*/ 0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  <a:gd name="connsiteX0" fmla="*/ 1453599 w 2156262"/>
                  <a:gd name="connsiteY0" fmla="*/ 0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56262" h="2878923">
                    <a:moveTo>
                      <a:pt x="1453599" y="0"/>
                    </a:moveTo>
                    <a:lnTo>
                      <a:pt x="2082626" y="1942"/>
                    </a:lnTo>
                    <a:cubicBezTo>
                      <a:pt x="2123294" y="1942"/>
                      <a:pt x="2156262" y="34910"/>
                      <a:pt x="2156262" y="75578"/>
                    </a:cubicBezTo>
                    <a:lnTo>
                      <a:pt x="2156262" y="2805287"/>
                    </a:lnTo>
                    <a:cubicBezTo>
                      <a:pt x="2156262" y="2845955"/>
                      <a:pt x="2123294" y="2878923"/>
                      <a:pt x="2082626" y="2878923"/>
                    </a:cubicBezTo>
                    <a:lnTo>
                      <a:pt x="73636" y="2878923"/>
                    </a:lnTo>
                    <a:cubicBezTo>
                      <a:pt x="32968" y="2878923"/>
                      <a:pt x="0" y="2845955"/>
                      <a:pt x="0" y="2805287"/>
                    </a:cubicBezTo>
                    <a:lnTo>
                      <a:pt x="0" y="75578"/>
                    </a:lnTo>
                    <a:cubicBezTo>
                      <a:pt x="0" y="34910"/>
                      <a:pt x="32968" y="1942"/>
                      <a:pt x="73636" y="1942"/>
                    </a:cubicBezTo>
                    <a:lnTo>
                      <a:pt x="705886" y="0"/>
                    </a:lnTo>
                  </a:path>
                </a:pathLst>
              </a:custGeom>
              <a:solidFill>
                <a:schemeClr val="accent2">
                  <a:lumMod val="40000"/>
                  <a:lumOff val="60000"/>
                  <a:alpha val="10000"/>
                </a:schemeClr>
              </a:solidFill>
              <a:ln w="6350" cap="flat" cmpd="sng" algn="ctr">
                <a:noFill/>
                <a:prstDash val="solid"/>
                <a:miter lim="800000"/>
                <a:headEnd type="oval" w="med" len="med"/>
                <a:tailEnd type="oval" w="med" len="med"/>
              </a:ln>
              <a:effectLst>
                <a:outerShdw blurRad="63500" algn="ctr" rotWithShape="0">
                  <a:prstClr val="black">
                    <a:alpha val="10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4D590ED-C355-2099-95ED-AB153887EEDA}"/>
                  </a:ext>
                </a:extLst>
              </p:cNvPr>
              <p:cNvSpPr/>
              <p:nvPr/>
            </p:nvSpPr>
            <p:spPr>
              <a:xfrm>
                <a:off x="4064083" y="5769210"/>
                <a:ext cx="1036521" cy="46656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6E5DB58-729E-7A93-3197-1E1627AE7770}"/>
                </a:ext>
              </a:extLst>
            </p:cNvPr>
            <p:cNvGrpSpPr/>
            <p:nvPr/>
          </p:nvGrpSpPr>
          <p:grpSpPr>
            <a:xfrm>
              <a:off x="6242135" y="1981085"/>
              <a:ext cx="2606073" cy="3834781"/>
              <a:chOff x="6242135" y="1981085"/>
              <a:chExt cx="2606073" cy="3834781"/>
            </a:xfrm>
          </p:grpSpPr>
          <p:sp>
            <p:nvSpPr>
              <p:cNvPr id="47" name="Rectangle: Rounded Corners 448">
                <a:extLst>
                  <a:ext uri="{FF2B5EF4-FFF2-40B4-BE49-F238E27FC236}">
                    <a16:creationId xmlns:a16="http://schemas.microsoft.com/office/drawing/2014/main" id="{ED0F036B-3959-2064-A97B-EBD95AAC06EC}"/>
                  </a:ext>
                </a:extLst>
              </p:cNvPr>
              <p:cNvSpPr/>
              <p:nvPr/>
            </p:nvSpPr>
            <p:spPr>
              <a:xfrm flipH="1">
                <a:off x="6242135" y="1981085"/>
                <a:ext cx="2606073" cy="3822816"/>
              </a:xfrm>
              <a:custGeom>
                <a:avLst/>
                <a:gdLst>
                  <a:gd name="connsiteX0" fmla="*/ 0 w 2156262"/>
                  <a:gd name="connsiteY0" fmla="*/ 73636 h 2876981"/>
                  <a:gd name="connsiteX1" fmla="*/ 73636 w 2156262"/>
                  <a:gd name="connsiteY1" fmla="*/ 0 h 2876981"/>
                  <a:gd name="connsiteX2" fmla="*/ 2082626 w 2156262"/>
                  <a:gd name="connsiteY2" fmla="*/ 0 h 2876981"/>
                  <a:gd name="connsiteX3" fmla="*/ 2156262 w 2156262"/>
                  <a:gd name="connsiteY3" fmla="*/ 73636 h 2876981"/>
                  <a:gd name="connsiteX4" fmla="*/ 2156262 w 2156262"/>
                  <a:gd name="connsiteY4" fmla="*/ 2803345 h 2876981"/>
                  <a:gd name="connsiteX5" fmla="*/ 2082626 w 2156262"/>
                  <a:gd name="connsiteY5" fmla="*/ 2876981 h 2876981"/>
                  <a:gd name="connsiteX6" fmla="*/ 73636 w 2156262"/>
                  <a:gd name="connsiteY6" fmla="*/ 2876981 h 2876981"/>
                  <a:gd name="connsiteX7" fmla="*/ 0 w 2156262"/>
                  <a:gd name="connsiteY7" fmla="*/ 2803345 h 2876981"/>
                  <a:gd name="connsiteX8" fmla="*/ 0 w 2156262"/>
                  <a:gd name="connsiteY8" fmla="*/ 73636 h 2876981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705886 w 2156262"/>
                  <a:gd name="connsiteY2" fmla="*/ 0 h 2878923"/>
                  <a:gd name="connsiteX3" fmla="*/ 1076567 w 2156262"/>
                  <a:gd name="connsiteY3" fmla="*/ 0 h 2878923"/>
                  <a:gd name="connsiteX4" fmla="*/ 2082626 w 2156262"/>
                  <a:gd name="connsiteY4" fmla="*/ 1942 h 2878923"/>
                  <a:gd name="connsiteX5" fmla="*/ 2156262 w 2156262"/>
                  <a:gd name="connsiteY5" fmla="*/ 75578 h 2878923"/>
                  <a:gd name="connsiteX6" fmla="*/ 2156262 w 2156262"/>
                  <a:gd name="connsiteY6" fmla="*/ 2805287 h 2878923"/>
                  <a:gd name="connsiteX7" fmla="*/ 2082626 w 2156262"/>
                  <a:gd name="connsiteY7" fmla="*/ 2878923 h 2878923"/>
                  <a:gd name="connsiteX8" fmla="*/ 73636 w 2156262"/>
                  <a:gd name="connsiteY8" fmla="*/ 2878923 h 2878923"/>
                  <a:gd name="connsiteX9" fmla="*/ 0 w 2156262"/>
                  <a:gd name="connsiteY9" fmla="*/ 2805287 h 2878923"/>
                  <a:gd name="connsiteX10" fmla="*/ 0 w 2156262"/>
                  <a:gd name="connsiteY10" fmla="*/ 75578 h 2878923"/>
                  <a:gd name="connsiteX0" fmla="*/ 0 w 2156262"/>
                  <a:gd name="connsiteY0" fmla="*/ 80340 h 2883685"/>
                  <a:gd name="connsiteX1" fmla="*/ 73636 w 2156262"/>
                  <a:gd name="connsiteY1" fmla="*/ 6704 h 2883685"/>
                  <a:gd name="connsiteX2" fmla="*/ 705886 w 2156262"/>
                  <a:gd name="connsiteY2" fmla="*/ 4762 h 2883685"/>
                  <a:gd name="connsiteX3" fmla="*/ 1076567 w 2156262"/>
                  <a:gd name="connsiteY3" fmla="*/ 4762 h 2883685"/>
                  <a:gd name="connsiteX4" fmla="*/ 1460742 w 2156262"/>
                  <a:gd name="connsiteY4" fmla="*/ 0 h 2883685"/>
                  <a:gd name="connsiteX5" fmla="*/ 2082626 w 2156262"/>
                  <a:gd name="connsiteY5" fmla="*/ 6704 h 2883685"/>
                  <a:gd name="connsiteX6" fmla="*/ 2156262 w 2156262"/>
                  <a:gd name="connsiteY6" fmla="*/ 80340 h 2883685"/>
                  <a:gd name="connsiteX7" fmla="*/ 2156262 w 2156262"/>
                  <a:gd name="connsiteY7" fmla="*/ 2810049 h 2883685"/>
                  <a:gd name="connsiteX8" fmla="*/ 2082626 w 2156262"/>
                  <a:gd name="connsiteY8" fmla="*/ 2883685 h 2883685"/>
                  <a:gd name="connsiteX9" fmla="*/ 73636 w 2156262"/>
                  <a:gd name="connsiteY9" fmla="*/ 2883685 h 2883685"/>
                  <a:gd name="connsiteX10" fmla="*/ 0 w 2156262"/>
                  <a:gd name="connsiteY10" fmla="*/ 2810049 h 2883685"/>
                  <a:gd name="connsiteX11" fmla="*/ 0 w 2156262"/>
                  <a:gd name="connsiteY11" fmla="*/ 80340 h 2883685"/>
                  <a:gd name="connsiteX0" fmla="*/ 1076567 w 2156262"/>
                  <a:gd name="connsiteY0" fmla="*/ 4762 h 2883685"/>
                  <a:gd name="connsiteX1" fmla="*/ 1460742 w 2156262"/>
                  <a:gd name="connsiteY1" fmla="*/ 0 h 2883685"/>
                  <a:gd name="connsiteX2" fmla="*/ 2082626 w 2156262"/>
                  <a:gd name="connsiteY2" fmla="*/ 6704 h 2883685"/>
                  <a:gd name="connsiteX3" fmla="*/ 2156262 w 2156262"/>
                  <a:gd name="connsiteY3" fmla="*/ 80340 h 2883685"/>
                  <a:gd name="connsiteX4" fmla="*/ 2156262 w 2156262"/>
                  <a:gd name="connsiteY4" fmla="*/ 2810049 h 2883685"/>
                  <a:gd name="connsiteX5" fmla="*/ 2082626 w 2156262"/>
                  <a:gd name="connsiteY5" fmla="*/ 2883685 h 2883685"/>
                  <a:gd name="connsiteX6" fmla="*/ 73636 w 2156262"/>
                  <a:gd name="connsiteY6" fmla="*/ 2883685 h 2883685"/>
                  <a:gd name="connsiteX7" fmla="*/ 0 w 2156262"/>
                  <a:gd name="connsiteY7" fmla="*/ 2810049 h 2883685"/>
                  <a:gd name="connsiteX8" fmla="*/ 0 w 2156262"/>
                  <a:gd name="connsiteY8" fmla="*/ 80340 h 2883685"/>
                  <a:gd name="connsiteX9" fmla="*/ 73636 w 2156262"/>
                  <a:gd name="connsiteY9" fmla="*/ 6704 h 2883685"/>
                  <a:gd name="connsiteX10" fmla="*/ 705886 w 2156262"/>
                  <a:gd name="connsiteY10" fmla="*/ 4762 h 2883685"/>
                  <a:gd name="connsiteX11" fmla="*/ 1168007 w 2156262"/>
                  <a:gd name="connsiteY11" fmla="*/ 96202 h 2883685"/>
                  <a:gd name="connsiteX0" fmla="*/ 1460742 w 2156262"/>
                  <a:gd name="connsiteY0" fmla="*/ 0 h 2883685"/>
                  <a:gd name="connsiteX1" fmla="*/ 2082626 w 2156262"/>
                  <a:gd name="connsiteY1" fmla="*/ 6704 h 2883685"/>
                  <a:gd name="connsiteX2" fmla="*/ 2156262 w 2156262"/>
                  <a:gd name="connsiteY2" fmla="*/ 80340 h 2883685"/>
                  <a:gd name="connsiteX3" fmla="*/ 2156262 w 2156262"/>
                  <a:gd name="connsiteY3" fmla="*/ 2810049 h 2883685"/>
                  <a:gd name="connsiteX4" fmla="*/ 2082626 w 2156262"/>
                  <a:gd name="connsiteY4" fmla="*/ 2883685 h 2883685"/>
                  <a:gd name="connsiteX5" fmla="*/ 73636 w 2156262"/>
                  <a:gd name="connsiteY5" fmla="*/ 2883685 h 2883685"/>
                  <a:gd name="connsiteX6" fmla="*/ 0 w 2156262"/>
                  <a:gd name="connsiteY6" fmla="*/ 2810049 h 2883685"/>
                  <a:gd name="connsiteX7" fmla="*/ 0 w 2156262"/>
                  <a:gd name="connsiteY7" fmla="*/ 80340 h 2883685"/>
                  <a:gd name="connsiteX8" fmla="*/ 73636 w 2156262"/>
                  <a:gd name="connsiteY8" fmla="*/ 6704 h 2883685"/>
                  <a:gd name="connsiteX9" fmla="*/ 705886 w 2156262"/>
                  <a:gd name="connsiteY9" fmla="*/ 4762 h 2883685"/>
                  <a:gd name="connsiteX10" fmla="*/ 1168007 w 2156262"/>
                  <a:gd name="connsiteY10" fmla="*/ 96202 h 2883685"/>
                  <a:gd name="connsiteX0" fmla="*/ 1460742 w 2156262"/>
                  <a:gd name="connsiteY0" fmla="*/ 0 h 2883685"/>
                  <a:gd name="connsiteX1" fmla="*/ 2082626 w 2156262"/>
                  <a:gd name="connsiteY1" fmla="*/ 6704 h 2883685"/>
                  <a:gd name="connsiteX2" fmla="*/ 2156262 w 2156262"/>
                  <a:gd name="connsiteY2" fmla="*/ 80340 h 2883685"/>
                  <a:gd name="connsiteX3" fmla="*/ 2156262 w 2156262"/>
                  <a:gd name="connsiteY3" fmla="*/ 2810049 h 2883685"/>
                  <a:gd name="connsiteX4" fmla="*/ 2082626 w 2156262"/>
                  <a:gd name="connsiteY4" fmla="*/ 2883685 h 2883685"/>
                  <a:gd name="connsiteX5" fmla="*/ 73636 w 2156262"/>
                  <a:gd name="connsiteY5" fmla="*/ 2883685 h 2883685"/>
                  <a:gd name="connsiteX6" fmla="*/ 0 w 2156262"/>
                  <a:gd name="connsiteY6" fmla="*/ 2810049 h 2883685"/>
                  <a:gd name="connsiteX7" fmla="*/ 0 w 2156262"/>
                  <a:gd name="connsiteY7" fmla="*/ 80340 h 2883685"/>
                  <a:gd name="connsiteX8" fmla="*/ 73636 w 2156262"/>
                  <a:gd name="connsiteY8" fmla="*/ 6704 h 2883685"/>
                  <a:gd name="connsiteX9" fmla="*/ 705886 w 2156262"/>
                  <a:gd name="connsiteY9" fmla="*/ 4762 h 2883685"/>
                  <a:gd name="connsiteX0" fmla="*/ 1460742 w 2156262"/>
                  <a:gd name="connsiteY0" fmla="*/ 4763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  <a:gd name="connsiteX0" fmla="*/ 1458361 w 2156262"/>
                  <a:gd name="connsiteY0" fmla="*/ 0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  <a:gd name="connsiteX0" fmla="*/ 1453599 w 2156262"/>
                  <a:gd name="connsiteY0" fmla="*/ 0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56262" h="2878923">
                    <a:moveTo>
                      <a:pt x="1453599" y="0"/>
                    </a:moveTo>
                    <a:lnTo>
                      <a:pt x="2082626" y="1942"/>
                    </a:lnTo>
                    <a:cubicBezTo>
                      <a:pt x="2123294" y="1942"/>
                      <a:pt x="2156262" y="34910"/>
                      <a:pt x="2156262" y="75578"/>
                    </a:cubicBezTo>
                    <a:lnTo>
                      <a:pt x="2156262" y="2805287"/>
                    </a:lnTo>
                    <a:cubicBezTo>
                      <a:pt x="2156262" y="2845955"/>
                      <a:pt x="2123294" y="2878923"/>
                      <a:pt x="2082626" y="2878923"/>
                    </a:cubicBezTo>
                    <a:lnTo>
                      <a:pt x="73636" y="2878923"/>
                    </a:lnTo>
                    <a:cubicBezTo>
                      <a:pt x="32968" y="2878923"/>
                      <a:pt x="0" y="2845955"/>
                      <a:pt x="0" y="2805287"/>
                    </a:cubicBezTo>
                    <a:lnTo>
                      <a:pt x="0" y="75578"/>
                    </a:lnTo>
                    <a:cubicBezTo>
                      <a:pt x="0" y="34910"/>
                      <a:pt x="32968" y="1942"/>
                      <a:pt x="73636" y="1942"/>
                    </a:cubicBezTo>
                    <a:lnTo>
                      <a:pt x="705886" y="0"/>
                    </a:lnTo>
                  </a:path>
                </a:pathLst>
              </a:custGeom>
              <a:solidFill>
                <a:schemeClr val="accent2">
                  <a:lumMod val="40000"/>
                  <a:lumOff val="60000"/>
                  <a:alpha val="10000"/>
                </a:schemeClr>
              </a:solidFill>
              <a:ln w="6350" cap="flat" cmpd="sng" algn="ctr">
                <a:noFill/>
                <a:prstDash val="solid"/>
                <a:miter lim="800000"/>
                <a:headEnd type="oval" w="med" len="med"/>
                <a:tailEnd type="oval" w="med" len="med"/>
              </a:ln>
              <a:effectLst>
                <a:outerShdw blurRad="63500" algn="ctr" rotWithShape="0">
                  <a:prstClr val="black">
                    <a:alpha val="10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53A3D3A-5B0D-F4DD-3E5C-F8721AFD749F}"/>
                  </a:ext>
                </a:extLst>
              </p:cNvPr>
              <p:cNvSpPr/>
              <p:nvPr/>
            </p:nvSpPr>
            <p:spPr>
              <a:xfrm>
                <a:off x="7026912" y="5769210"/>
                <a:ext cx="1036521" cy="46656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222FD6C-D749-61AF-57BA-6866DB3E2B95}"/>
                </a:ext>
              </a:extLst>
            </p:cNvPr>
            <p:cNvGrpSpPr/>
            <p:nvPr/>
          </p:nvGrpSpPr>
          <p:grpSpPr>
            <a:xfrm>
              <a:off x="9204963" y="1981085"/>
              <a:ext cx="2606073" cy="3834781"/>
              <a:chOff x="9204963" y="1981085"/>
              <a:chExt cx="2606073" cy="3834781"/>
            </a:xfrm>
          </p:grpSpPr>
          <p:sp>
            <p:nvSpPr>
              <p:cNvPr id="45" name="Rectangle: Rounded Corners 448">
                <a:extLst>
                  <a:ext uri="{FF2B5EF4-FFF2-40B4-BE49-F238E27FC236}">
                    <a16:creationId xmlns:a16="http://schemas.microsoft.com/office/drawing/2014/main" id="{C88E2175-A507-7C5C-51BC-663EA428BD88}"/>
                  </a:ext>
                </a:extLst>
              </p:cNvPr>
              <p:cNvSpPr/>
              <p:nvPr/>
            </p:nvSpPr>
            <p:spPr>
              <a:xfrm flipH="1">
                <a:off x="9204963" y="1981085"/>
                <a:ext cx="2606073" cy="3822816"/>
              </a:xfrm>
              <a:custGeom>
                <a:avLst/>
                <a:gdLst>
                  <a:gd name="connsiteX0" fmla="*/ 0 w 2156262"/>
                  <a:gd name="connsiteY0" fmla="*/ 73636 h 2876981"/>
                  <a:gd name="connsiteX1" fmla="*/ 73636 w 2156262"/>
                  <a:gd name="connsiteY1" fmla="*/ 0 h 2876981"/>
                  <a:gd name="connsiteX2" fmla="*/ 2082626 w 2156262"/>
                  <a:gd name="connsiteY2" fmla="*/ 0 h 2876981"/>
                  <a:gd name="connsiteX3" fmla="*/ 2156262 w 2156262"/>
                  <a:gd name="connsiteY3" fmla="*/ 73636 h 2876981"/>
                  <a:gd name="connsiteX4" fmla="*/ 2156262 w 2156262"/>
                  <a:gd name="connsiteY4" fmla="*/ 2803345 h 2876981"/>
                  <a:gd name="connsiteX5" fmla="*/ 2082626 w 2156262"/>
                  <a:gd name="connsiteY5" fmla="*/ 2876981 h 2876981"/>
                  <a:gd name="connsiteX6" fmla="*/ 73636 w 2156262"/>
                  <a:gd name="connsiteY6" fmla="*/ 2876981 h 2876981"/>
                  <a:gd name="connsiteX7" fmla="*/ 0 w 2156262"/>
                  <a:gd name="connsiteY7" fmla="*/ 2803345 h 2876981"/>
                  <a:gd name="connsiteX8" fmla="*/ 0 w 2156262"/>
                  <a:gd name="connsiteY8" fmla="*/ 73636 h 2876981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1076567 w 2156262"/>
                  <a:gd name="connsiteY2" fmla="*/ 0 h 2878923"/>
                  <a:gd name="connsiteX3" fmla="*/ 2082626 w 2156262"/>
                  <a:gd name="connsiteY3" fmla="*/ 1942 h 2878923"/>
                  <a:gd name="connsiteX4" fmla="*/ 2156262 w 2156262"/>
                  <a:gd name="connsiteY4" fmla="*/ 75578 h 2878923"/>
                  <a:gd name="connsiteX5" fmla="*/ 2156262 w 2156262"/>
                  <a:gd name="connsiteY5" fmla="*/ 2805287 h 2878923"/>
                  <a:gd name="connsiteX6" fmla="*/ 2082626 w 2156262"/>
                  <a:gd name="connsiteY6" fmla="*/ 2878923 h 2878923"/>
                  <a:gd name="connsiteX7" fmla="*/ 73636 w 2156262"/>
                  <a:gd name="connsiteY7" fmla="*/ 2878923 h 2878923"/>
                  <a:gd name="connsiteX8" fmla="*/ 0 w 2156262"/>
                  <a:gd name="connsiteY8" fmla="*/ 2805287 h 2878923"/>
                  <a:gd name="connsiteX9" fmla="*/ 0 w 2156262"/>
                  <a:gd name="connsiteY9" fmla="*/ 75578 h 2878923"/>
                  <a:gd name="connsiteX0" fmla="*/ 0 w 2156262"/>
                  <a:gd name="connsiteY0" fmla="*/ 75578 h 2878923"/>
                  <a:gd name="connsiteX1" fmla="*/ 73636 w 2156262"/>
                  <a:gd name="connsiteY1" fmla="*/ 1942 h 2878923"/>
                  <a:gd name="connsiteX2" fmla="*/ 705886 w 2156262"/>
                  <a:gd name="connsiteY2" fmla="*/ 0 h 2878923"/>
                  <a:gd name="connsiteX3" fmla="*/ 1076567 w 2156262"/>
                  <a:gd name="connsiteY3" fmla="*/ 0 h 2878923"/>
                  <a:gd name="connsiteX4" fmla="*/ 2082626 w 2156262"/>
                  <a:gd name="connsiteY4" fmla="*/ 1942 h 2878923"/>
                  <a:gd name="connsiteX5" fmla="*/ 2156262 w 2156262"/>
                  <a:gd name="connsiteY5" fmla="*/ 75578 h 2878923"/>
                  <a:gd name="connsiteX6" fmla="*/ 2156262 w 2156262"/>
                  <a:gd name="connsiteY6" fmla="*/ 2805287 h 2878923"/>
                  <a:gd name="connsiteX7" fmla="*/ 2082626 w 2156262"/>
                  <a:gd name="connsiteY7" fmla="*/ 2878923 h 2878923"/>
                  <a:gd name="connsiteX8" fmla="*/ 73636 w 2156262"/>
                  <a:gd name="connsiteY8" fmla="*/ 2878923 h 2878923"/>
                  <a:gd name="connsiteX9" fmla="*/ 0 w 2156262"/>
                  <a:gd name="connsiteY9" fmla="*/ 2805287 h 2878923"/>
                  <a:gd name="connsiteX10" fmla="*/ 0 w 2156262"/>
                  <a:gd name="connsiteY10" fmla="*/ 75578 h 2878923"/>
                  <a:gd name="connsiteX0" fmla="*/ 0 w 2156262"/>
                  <a:gd name="connsiteY0" fmla="*/ 80340 h 2883685"/>
                  <a:gd name="connsiteX1" fmla="*/ 73636 w 2156262"/>
                  <a:gd name="connsiteY1" fmla="*/ 6704 h 2883685"/>
                  <a:gd name="connsiteX2" fmla="*/ 705886 w 2156262"/>
                  <a:gd name="connsiteY2" fmla="*/ 4762 h 2883685"/>
                  <a:gd name="connsiteX3" fmla="*/ 1076567 w 2156262"/>
                  <a:gd name="connsiteY3" fmla="*/ 4762 h 2883685"/>
                  <a:gd name="connsiteX4" fmla="*/ 1460742 w 2156262"/>
                  <a:gd name="connsiteY4" fmla="*/ 0 h 2883685"/>
                  <a:gd name="connsiteX5" fmla="*/ 2082626 w 2156262"/>
                  <a:gd name="connsiteY5" fmla="*/ 6704 h 2883685"/>
                  <a:gd name="connsiteX6" fmla="*/ 2156262 w 2156262"/>
                  <a:gd name="connsiteY6" fmla="*/ 80340 h 2883685"/>
                  <a:gd name="connsiteX7" fmla="*/ 2156262 w 2156262"/>
                  <a:gd name="connsiteY7" fmla="*/ 2810049 h 2883685"/>
                  <a:gd name="connsiteX8" fmla="*/ 2082626 w 2156262"/>
                  <a:gd name="connsiteY8" fmla="*/ 2883685 h 2883685"/>
                  <a:gd name="connsiteX9" fmla="*/ 73636 w 2156262"/>
                  <a:gd name="connsiteY9" fmla="*/ 2883685 h 2883685"/>
                  <a:gd name="connsiteX10" fmla="*/ 0 w 2156262"/>
                  <a:gd name="connsiteY10" fmla="*/ 2810049 h 2883685"/>
                  <a:gd name="connsiteX11" fmla="*/ 0 w 2156262"/>
                  <a:gd name="connsiteY11" fmla="*/ 80340 h 2883685"/>
                  <a:gd name="connsiteX0" fmla="*/ 1076567 w 2156262"/>
                  <a:gd name="connsiteY0" fmla="*/ 4762 h 2883685"/>
                  <a:gd name="connsiteX1" fmla="*/ 1460742 w 2156262"/>
                  <a:gd name="connsiteY1" fmla="*/ 0 h 2883685"/>
                  <a:gd name="connsiteX2" fmla="*/ 2082626 w 2156262"/>
                  <a:gd name="connsiteY2" fmla="*/ 6704 h 2883685"/>
                  <a:gd name="connsiteX3" fmla="*/ 2156262 w 2156262"/>
                  <a:gd name="connsiteY3" fmla="*/ 80340 h 2883685"/>
                  <a:gd name="connsiteX4" fmla="*/ 2156262 w 2156262"/>
                  <a:gd name="connsiteY4" fmla="*/ 2810049 h 2883685"/>
                  <a:gd name="connsiteX5" fmla="*/ 2082626 w 2156262"/>
                  <a:gd name="connsiteY5" fmla="*/ 2883685 h 2883685"/>
                  <a:gd name="connsiteX6" fmla="*/ 73636 w 2156262"/>
                  <a:gd name="connsiteY6" fmla="*/ 2883685 h 2883685"/>
                  <a:gd name="connsiteX7" fmla="*/ 0 w 2156262"/>
                  <a:gd name="connsiteY7" fmla="*/ 2810049 h 2883685"/>
                  <a:gd name="connsiteX8" fmla="*/ 0 w 2156262"/>
                  <a:gd name="connsiteY8" fmla="*/ 80340 h 2883685"/>
                  <a:gd name="connsiteX9" fmla="*/ 73636 w 2156262"/>
                  <a:gd name="connsiteY9" fmla="*/ 6704 h 2883685"/>
                  <a:gd name="connsiteX10" fmla="*/ 705886 w 2156262"/>
                  <a:gd name="connsiteY10" fmla="*/ 4762 h 2883685"/>
                  <a:gd name="connsiteX11" fmla="*/ 1168007 w 2156262"/>
                  <a:gd name="connsiteY11" fmla="*/ 96202 h 2883685"/>
                  <a:gd name="connsiteX0" fmla="*/ 1460742 w 2156262"/>
                  <a:gd name="connsiteY0" fmla="*/ 0 h 2883685"/>
                  <a:gd name="connsiteX1" fmla="*/ 2082626 w 2156262"/>
                  <a:gd name="connsiteY1" fmla="*/ 6704 h 2883685"/>
                  <a:gd name="connsiteX2" fmla="*/ 2156262 w 2156262"/>
                  <a:gd name="connsiteY2" fmla="*/ 80340 h 2883685"/>
                  <a:gd name="connsiteX3" fmla="*/ 2156262 w 2156262"/>
                  <a:gd name="connsiteY3" fmla="*/ 2810049 h 2883685"/>
                  <a:gd name="connsiteX4" fmla="*/ 2082626 w 2156262"/>
                  <a:gd name="connsiteY4" fmla="*/ 2883685 h 2883685"/>
                  <a:gd name="connsiteX5" fmla="*/ 73636 w 2156262"/>
                  <a:gd name="connsiteY5" fmla="*/ 2883685 h 2883685"/>
                  <a:gd name="connsiteX6" fmla="*/ 0 w 2156262"/>
                  <a:gd name="connsiteY6" fmla="*/ 2810049 h 2883685"/>
                  <a:gd name="connsiteX7" fmla="*/ 0 w 2156262"/>
                  <a:gd name="connsiteY7" fmla="*/ 80340 h 2883685"/>
                  <a:gd name="connsiteX8" fmla="*/ 73636 w 2156262"/>
                  <a:gd name="connsiteY8" fmla="*/ 6704 h 2883685"/>
                  <a:gd name="connsiteX9" fmla="*/ 705886 w 2156262"/>
                  <a:gd name="connsiteY9" fmla="*/ 4762 h 2883685"/>
                  <a:gd name="connsiteX10" fmla="*/ 1168007 w 2156262"/>
                  <a:gd name="connsiteY10" fmla="*/ 96202 h 2883685"/>
                  <a:gd name="connsiteX0" fmla="*/ 1460742 w 2156262"/>
                  <a:gd name="connsiteY0" fmla="*/ 0 h 2883685"/>
                  <a:gd name="connsiteX1" fmla="*/ 2082626 w 2156262"/>
                  <a:gd name="connsiteY1" fmla="*/ 6704 h 2883685"/>
                  <a:gd name="connsiteX2" fmla="*/ 2156262 w 2156262"/>
                  <a:gd name="connsiteY2" fmla="*/ 80340 h 2883685"/>
                  <a:gd name="connsiteX3" fmla="*/ 2156262 w 2156262"/>
                  <a:gd name="connsiteY3" fmla="*/ 2810049 h 2883685"/>
                  <a:gd name="connsiteX4" fmla="*/ 2082626 w 2156262"/>
                  <a:gd name="connsiteY4" fmla="*/ 2883685 h 2883685"/>
                  <a:gd name="connsiteX5" fmla="*/ 73636 w 2156262"/>
                  <a:gd name="connsiteY5" fmla="*/ 2883685 h 2883685"/>
                  <a:gd name="connsiteX6" fmla="*/ 0 w 2156262"/>
                  <a:gd name="connsiteY6" fmla="*/ 2810049 h 2883685"/>
                  <a:gd name="connsiteX7" fmla="*/ 0 w 2156262"/>
                  <a:gd name="connsiteY7" fmla="*/ 80340 h 2883685"/>
                  <a:gd name="connsiteX8" fmla="*/ 73636 w 2156262"/>
                  <a:gd name="connsiteY8" fmla="*/ 6704 h 2883685"/>
                  <a:gd name="connsiteX9" fmla="*/ 705886 w 2156262"/>
                  <a:gd name="connsiteY9" fmla="*/ 4762 h 2883685"/>
                  <a:gd name="connsiteX0" fmla="*/ 1460742 w 2156262"/>
                  <a:gd name="connsiteY0" fmla="*/ 4763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  <a:gd name="connsiteX0" fmla="*/ 1458361 w 2156262"/>
                  <a:gd name="connsiteY0" fmla="*/ 0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  <a:gd name="connsiteX0" fmla="*/ 1453599 w 2156262"/>
                  <a:gd name="connsiteY0" fmla="*/ 0 h 2878923"/>
                  <a:gd name="connsiteX1" fmla="*/ 2082626 w 2156262"/>
                  <a:gd name="connsiteY1" fmla="*/ 1942 h 2878923"/>
                  <a:gd name="connsiteX2" fmla="*/ 2156262 w 2156262"/>
                  <a:gd name="connsiteY2" fmla="*/ 75578 h 2878923"/>
                  <a:gd name="connsiteX3" fmla="*/ 2156262 w 2156262"/>
                  <a:gd name="connsiteY3" fmla="*/ 2805287 h 2878923"/>
                  <a:gd name="connsiteX4" fmla="*/ 2082626 w 2156262"/>
                  <a:gd name="connsiteY4" fmla="*/ 2878923 h 2878923"/>
                  <a:gd name="connsiteX5" fmla="*/ 73636 w 2156262"/>
                  <a:gd name="connsiteY5" fmla="*/ 2878923 h 2878923"/>
                  <a:gd name="connsiteX6" fmla="*/ 0 w 2156262"/>
                  <a:gd name="connsiteY6" fmla="*/ 2805287 h 2878923"/>
                  <a:gd name="connsiteX7" fmla="*/ 0 w 2156262"/>
                  <a:gd name="connsiteY7" fmla="*/ 75578 h 2878923"/>
                  <a:gd name="connsiteX8" fmla="*/ 73636 w 2156262"/>
                  <a:gd name="connsiteY8" fmla="*/ 1942 h 2878923"/>
                  <a:gd name="connsiteX9" fmla="*/ 705886 w 2156262"/>
                  <a:gd name="connsiteY9" fmla="*/ 0 h 2878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56262" h="2878923">
                    <a:moveTo>
                      <a:pt x="1453599" y="0"/>
                    </a:moveTo>
                    <a:lnTo>
                      <a:pt x="2082626" y="1942"/>
                    </a:lnTo>
                    <a:cubicBezTo>
                      <a:pt x="2123294" y="1942"/>
                      <a:pt x="2156262" y="34910"/>
                      <a:pt x="2156262" y="75578"/>
                    </a:cubicBezTo>
                    <a:lnTo>
                      <a:pt x="2156262" y="2805287"/>
                    </a:lnTo>
                    <a:cubicBezTo>
                      <a:pt x="2156262" y="2845955"/>
                      <a:pt x="2123294" y="2878923"/>
                      <a:pt x="2082626" y="2878923"/>
                    </a:cubicBezTo>
                    <a:lnTo>
                      <a:pt x="73636" y="2878923"/>
                    </a:lnTo>
                    <a:cubicBezTo>
                      <a:pt x="32968" y="2878923"/>
                      <a:pt x="0" y="2845955"/>
                      <a:pt x="0" y="2805287"/>
                    </a:cubicBezTo>
                    <a:lnTo>
                      <a:pt x="0" y="75578"/>
                    </a:lnTo>
                    <a:cubicBezTo>
                      <a:pt x="0" y="34910"/>
                      <a:pt x="32968" y="1942"/>
                      <a:pt x="73636" y="1942"/>
                    </a:cubicBezTo>
                    <a:lnTo>
                      <a:pt x="705886" y="0"/>
                    </a:lnTo>
                  </a:path>
                </a:pathLst>
              </a:custGeom>
              <a:solidFill>
                <a:schemeClr val="accent2">
                  <a:lumMod val="40000"/>
                  <a:lumOff val="60000"/>
                  <a:alpha val="10000"/>
                </a:schemeClr>
              </a:solidFill>
              <a:ln w="6350" cap="flat" cmpd="sng" algn="ctr">
                <a:noFill/>
                <a:prstDash val="solid"/>
                <a:miter lim="800000"/>
                <a:headEnd type="oval" w="med" len="med"/>
                <a:tailEnd type="oval" w="med" len="med"/>
              </a:ln>
              <a:effectLst>
                <a:outerShdw blurRad="63500" algn="ctr" rotWithShape="0">
                  <a:prstClr val="black">
                    <a:alpha val="10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0D7C9A4-4001-E1D2-FD74-F16128BD2F12}"/>
                  </a:ext>
                </a:extLst>
              </p:cNvPr>
              <p:cNvSpPr/>
              <p:nvPr/>
            </p:nvSpPr>
            <p:spPr>
              <a:xfrm>
                <a:off x="9989740" y="5769210"/>
                <a:ext cx="1036521" cy="46656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19D5ADD-D0B5-1583-0DA9-9EA5AB41327F}"/>
                </a:ext>
              </a:extLst>
            </p:cNvPr>
            <p:cNvSpPr/>
            <p:nvPr/>
          </p:nvSpPr>
          <p:spPr>
            <a:xfrm rot="5400000">
              <a:off x="5920523" y="-3335950"/>
              <a:ext cx="350955" cy="121889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98FB67F-051D-388E-678A-7203A0E31893}"/>
                </a:ext>
              </a:extLst>
            </p:cNvPr>
            <p:cNvGrpSpPr/>
            <p:nvPr/>
          </p:nvGrpSpPr>
          <p:grpSpPr>
            <a:xfrm>
              <a:off x="413597" y="1607767"/>
              <a:ext cx="2540805" cy="3460530"/>
              <a:chOff x="413597" y="1607767"/>
              <a:chExt cx="2540805" cy="3460530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802DEB96-8E96-17DD-D4B9-3D6E71928010}"/>
                  </a:ext>
                </a:extLst>
              </p:cNvPr>
              <p:cNvGrpSpPr/>
              <p:nvPr/>
            </p:nvGrpSpPr>
            <p:grpSpPr>
              <a:xfrm>
                <a:off x="1285622" y="1607767"/>
                <a:ext cx="796754" cy="796754"/>
                <a:chOff x="1291601" y="5052960"/>
                <a:chExt cx="796754" cy="796754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1AFA610E-35B5-24BD-07CE-299B261B97BC}"/>
                    </a:ext>
                  </a:extLst>
                </p:cNvPr>
                <p:cNvSpPr/>
                <p:nvPr/>
              </p:nvSpPr>
              <p:spPr>
                <a:xfrm>
                  <a:off x="1291601" y="5052960"/>
                  <a:ext cx="796754" cy="796754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D8310A27-E197-5362-FAA0-D5099914DDDA}"/>
                    </a:ext>
                  </a:extLst>
                </p:cNvPr>
                <p:cNvGrpSpPr/>
                <p:nvPr/>
              </p:nvGrpSpPr>
              <p:grpSpPr>
                <a:xfrm>
                  <a:off x="1356287" y="5117646"/>
                  <a:ext cx="667382" cy="667382"/>
                  <a:chOff x="1356287" y="5741757"/>
                  <a:chExt cx="667382" cy="667382"/>
                </a:xfrm>
              </p:grpSpPr>
              <p:sp>
                <p:nvSpPr>
                  <p:cNvPr id="43" name="Oval 42">
                    <a:extLst>
                      <a:ext uri="{FF2B5EF4-FFF2-40B4-BE49-F238E27FC236}">
                        <a16:creationId xmlns:a16="http://schemas.microsoft.com/office/drawing/2014/main" id="{BEF0ECF7-36F1-B38B-7BF7-6229DE0C9D11}"/>
                      </a:ext>
                    </a:extLst>
                  </p:cNvPr>
                  <p:cNvSpPr/>
                  <p:nvPr/>
                </p:nvSpPr>
                <p:spPr>
                  <a:xfrm>
                    <a:off x="1356287" y="5741757"/>
                    <a:ext cx="667382" cy="66738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" name="Freeform: Shape 43">
                    <a:extLst>
                      <a:ext uri="{FF2B5EF4-FFF2-40B4-BE49-F238E27FC236}">
                        <a16:creationId xmlns:a16="http://schemas.microsoft.com/office/drawing/2014/main" id="{9E84E24A-9CA4-718A-265C-A6841742598A}"/>
                      </a:ext>
                    </a:extLst>
                  </p:cNvPr>
                  <p:cNvSpPr/>
                  <p:nvPr/>
                </p:nvSpPr>
                <p:spPr>
                  <a:xfrm>
                    <a:off x="1546075" y="5767591"/>
                    <a:ext cx="287806" cy="615714"/>
                  </a:xfrm>
                  <a:custGeom>
                    <a:avLst/>
                    <a:gdLst>
                      <a:gd name="connsiteX0" fmla="*/ 51668 w 326777"/>
                      <a:gd name="connsiteY0" fmla="*/ 523971 h 699088"/>
                      <a:gd name="connsiteX1" fmla="*/ 279720 w 326777"/>
                      <a:gd name="connsiteY1" fmla="*/ 523971 h 699088"/>
                      <a:gd name="connsiteX2" fmla="*/ 251323 w 326777"/>
                      <a:gd name="connsiteY2" fmla="*/ 699088 h 699088"/>
                      <a:gd name="connsiteX3" fmla="*/ 80065 w 326777"/>
                      <a:gd name="connsiteY3" fmla="*/ 699088 h 699088"/>
                      <a:gd name="connsiteX4" fmla="*/ 42867 w 326777"/>
                      <a:gd name="connsiteY4" fmla="*/ 469670 h 699088"/>
                      <a:gd name="connsiteX5" fmla="*/ 288532 w 326777"/>
                      <a:gd name="connsiteY5" fmla="*/ 469670 h 699088"/>
                      <a:gd name="connsiteX6" fmla="*/ 283248 w 326777"/>
                      <a:gd name="connsiteY6" fmla="*/ 502250 h 699088"/>
                      <a:gd name="connsiteX7" fmla="*/ 48152 w 326777"/>
                      <a:gd name="connsiteY7" fmla="*/ 502250 h 699088"/>
                      <a:gd name="connsiteX8" fmla="*/ 260887 w 326777"/>
                      <a:gd name="connsiteY8" fmla="*/ 168328 h 699088"/>
                      <a:gd name="connsiteX9" fmla="*/ 256589 w 326777"/>
                      <a:gd name="connsiteY9" fmla="*/ 172625 h 699088"/>
                      <a:gd name="connsiteX10" fmla="*/ 256589 w 326777"/>
                      <a:gd name="connsiteY10" fmla="*/ 174659 h 699088"/>
                      <a:gd name="connsiteX11" fmla="*/ 245131 w 326777"/>
                      <a:gd name="connsiteY11" fmla="*/ 189814 h 699088"/>
                      <a:gd name="connsiteX12" fmla="*/ 258882 w 326777"/>
                      <a:gd name="connsiteY12" fmla="*/ 205083 h 699088"/>
                      <a:gd name="connsiteX13" fmla="*/ 260887 w 326777"/>
                      <a:gd name="connsiteY13" fmla="*/ 206142 h 699088"/>
                      <a:gd name="connsiteX14" fmla="*/ 267993 w 326777"/>
                      <a:gd name="connsiteY14" fmla="*/ 212330 h 699088"/>
                      <a:gd name="connsiteX15" fmla="*/ 268050 w 326777"/>
                      <a:gd name="connsiteY15" fmla="*/ 212731 h 699088"/>
                      <a:gd name="connsiteX16" fmla="*/ 260887 w 326777"/>
                      <a:gd name="connsiteY16" fmla="*/ 219894 h 699088"/>
                      <a:gd name="connsiteX17" fmla="*/ 253725 w 326777"/>
                      <a:gd name="connsiteY17" fmla="*/ 212731 h 699088"/>
                      <a:gd name="connsiteX18" fmla="*/ 249427 w 326777"/>
                      <a:gd name="connsiteY18" fmla="*/ 208434 h 699088"/>
                      <a:gd name="connsiteX19" fmla="*/ 245130 w 326777"/>
                      <a:gd name="connsiteY19" fmla="*/ 212731 h 699088"/>
                      <a:gd name="connsiteX20" fmla="*/ 256588 w 326777"/>
                      <a:gd name="connsiteY20" fmla="*/ 227886 h 699088"/>
                      <a:gd name="connsiteX21" fmla="*/ 256588 w 326777"/>
                      <a:gd name="connsiteY21" fmla="*/ 229920 h 699088"/>
                      <a:gd name="connsiteX22" fmla="*/ 260885 w 326777"/>
                      <a:gd name="connsiteY22" fmla="*/ 234217 h 699088"/>
                      <a:gd name="connsiteX23" fmla="*/ 265183 w 326777"/>
                      <a:gd name="connsiteY23" fmla="*/ 229920 h 699088"/>
                      <a:gd name="connsiteX24" fmla="*/ 265183 w 326777"/>
                      <a:gd name="connsiteY24" fmla="*/ 227886 h 699088"/>
                      <a:gd name="connsiteX25" fmla="*/ 276641 w 326777"/>
                      <a:gd name="connsiteY25" fmla="*/ 212731 h 699088"/>
                      <a:gd name="connsiteX26" fmla="*/ 262890 w 326777"/>
                      <a:gd name="connsiteY26" fmla="*/ 197462 h 699088"/>
                      <a:gd name="connsiteX27" fmla="*/ 260884 w 326777"/>
                      <a:gd name="connsiteY27" fmla="*/ 196403 h 699088"/>
                      <a:gd name="connsiteX28" fmla="*/ 253724 w 326777"/>
                      <a:gd name="connsiteY28" fmla="*/ 189816 h 699088"/>
                      <a:gd name="connsiteX29" fmla="*/ 260886 w 326777"/>
                      <a:gd name="connsiteY29" fmla="*/ 182653 h 699088"/>
                      <a:gd name="connsiteX30" fmla="*/ 268049 w 326777"/>
                      <a:gd name="connsiteY30" fmla="*/ 189816 h 699088"/>
                      <a:gd name="connsiteX31" fmla="*/ 272346 w 326777"/>
                      <a:gd name="connsiteY31" fmla="*/ 194113 h 699088"/>
                      <a:gd name="connsiteX32" fmla="*/ 276644 w 326777"/>
                      <a:gd name="connsiteY32" fmla="*/ 189816 h 699088"/>
                      <a:gd name="connsiteX33" fmla="*/ 268693 w 326777"/>
                      <a:gd name="connsiteY33" fmla="*/ 176148 h 699088"/>
                      <a:gd name="connsiteX34" fmla="*/ 265184 w 326777"/>
                      <a:gd name="connsiteY34" fmla="*/ 174659 h 699088"/>
                      <a:gd name="connsiteX35" fmla="*/ 265184 w 326777"/>
                      <a:gd name="connsiteY35" fmla="*/ 172625 h 699088"/>
                      <a:gd name="connsiteX36" fmla="*/ 260887 w 326777"/>
                      <a:gd name="connsiteY36" fmla="*/ 168328 h 699088"/>
                      <a:gd name="connsiteX37" fmla="*/ 260884 w 326777"/>
                      <a:gd name="connsiteY37" fmla="*/ 152572 h 699088"/>
                      <a:gd name="connsiteX38" fmla="*/ 309587 w 326777"/>
                      <a:gd name="connsiteY38" fmla="*/ 201274 h 699088"/>
                      <a:gd name="connsiteX39" fmla="*/ 260884 w 326777"/>
                      <a:gd name="connsiteY39" fmla="*/ 249976 h 699088"/>
                      <a:gd name="connsiteX40" fmla="*/ 212182 w 326777"/>
                      <a:gd name="connsiteY40" fmla="*/ 201274 h 699088"/>
                      <a:gd name="connsiteX41" fmla="*/ 260884 w 326777"/>
                      <a:gd name="connsiteY41" fmla="*/ 152572 h 699088"/>
                      <a:gd name="connsiteX42" fmla="*/ 260885 w 326777"/>
                      <a:gd name="connsiteY42" fmla="*/ 143982 h 699088"/>
                      <a:gd name="connsiteX43" fmla="*/ 203591 w 326777"/>
                      <a:gd name="connsiteY43" fmla="*/ 201276 h 699088"/>
                      <a:gd name="connsiteX44" fmla="*/ 260885 w 326777"/>
                      <a:gd name="connsiteY44" fmla="*/ 258569 h 699088"/>
                      <a:gd name="connsiteX45" fmla="*/ 318179 w 326777"/>
                      <a:gd name="connsiteY45" fmla="*/ 201276 h 699088"/>
                      <a:gd name="connsiteX46" fmla="*/ 260885 w 326777"/>
                      <a:gd name="connsiteY46" fmla="*/ 143982 h 699088"/>
                      <a:gd name="connsiteX47" fmla="*/ 65894 w 326777"/>
                      <a:gd name="connsiteY47" fmla="*/ 140748 h 699088"/>
                      <a:gd name="connsiteX48" fmla="*/ 61596 w 326777"/>
                      <a:gd name="connsiteY48" fmla="*/ 145045 h 699088"/>
                      <a:gd name="connsiteX49" fmla="*/ 61596 w 326777"/>
                      <a:gd name="connsiteY49" fmla="*/ 147079 h 699088"/>
                      <a:gd name="connsiteX50" fmla="*/ 50138 w 326777"/>
                      <a:gd name="connsiteY50" fmla="*/ 162234 h 699088"/>
                      <a:gd name="connsiteX51" fmla="*/ 63889 w 326777"/>
                      <a:gd name="connsiteY51" fmla="*/ 177503 h 699088"/>
                      <a:gd name="connsiteX52" fmla="*/ 65894 w 326777"/>
                      <a:gd name="connsiteY52" fmla="*/ 178562 h 699088"/>
                      <a:gd name="connsiteX53" fmla="*/ 73000 w 326777"/>
                      <a:gd name="connsiteY53" fmla="*/ 184750 h 699088"/>
                      <a:gd name="connsiteX54" fmla="*/ 73057 w 326777"/>
                      <a:gd name="connsiteY54" fmla="*/ 185151 h 699088"/>
                      <a:gd name="connsiteX55" fmla="*/ 65894 w 326777"/>
                      <a:gd name="connsiteY55" fmla="*/ 192314 h 699088"/>
                      <a:gd name="connsiteX56" fmla="*/ 58732 w 326777"/>
                      <a:gd name="connsiteY56" fmla="*/ 185151 h 699088"/>
                      <a:gd name="connsiteX57" fmla="*/ 54434 w 326777"/>
                      <a:gd name="connsiteY57" fmla="*/ 180854 h 699088"/>
                      <a:gd name="connsiteX58" fmla="*/ 50137 w 326777"/>
                      <a:gd name="connsiteY58" fmla="*/ 185151 h 699088"/>
                      <a:gd name="connsiteX59" fmla="*/ 61595 w 326777"/>
                      <a:gd name="connsiteY59" fmla="*/ 200306 h 699088"/>
                      <a:gd name="connsiteX60" fmla="*/ 61595 w 326777"/>
                      <a:gd name="connsiteY60" fmla="*/ 202340 h 699088"/>
                      <a:gd name="connsiteX61" fmla="*/ 65892 w 326777"/>
                      <a:gd name="connsiteY61" fmla="*/ 206637 h 699088"/>
                      <a:gd name="connsiteX62" fmla="*/ 70190 w 326777"/>
                      <a:gd name="connsiteY62" fmla="*/ 202340 h 699088"/>
                      <a:gd name="connsiteX63" fmla="*/ 70190 w 326777"/>
                      <a:gd name="connsiteY63" fmla="*/ 200306 h 699088"/>
                      <a:gd name="connsiteX64" fmla="*/ 81648 w 326777"/>
                      <a:gd name="connsiteY64" fmla="*/ 185151 h 699088"/>
                      <a:gd name="connsiteX65" fmla="*/ 67897 w 326777"/>
                      <a:gd name="connsiteY65" fmla="*/ 169882 h 699088"/>
                      <a:gd name="connsiteX66" fmla="*/ 65891 w 326777"/>
                      <a:gd name="connsiteY66" fmla="*/ 168823 h 699088"/>
                      <a:gd name="connsiteX67" fmla="*/ 58731 w 326777"/>
                      <a:gd name="connsiteY67" fmla="*/ 162236 h 699088"/>
                      <a:gd name="connsiteX68" fmla="*/ 65893 w 326777"/>
                      <a:gd name="connsiteY68" fmla="*/ 155073 h 699088"/>
                      <a:gd name="connsiteX69" fmla="*/ 73056 w 326777"/>
                      <a:gd name="connsiteY69" fmla="*/ 162236 h 699088"/>
                      <a:gd name="connsiteX70" fmla="*/ 77353 w 326777"/>
                      <a:gd name="connsiteY70" fmla="*/ 166533 h 699088"/>
                      <a:gd name="connsiteX71" fmla="*/ 81651 w 326777"/>
                      <a:gd name="connsiteY71" fmla="*/ 162236 h 699088"/>
                      <a:gd name="connsiteX72" fmla="*/ 73700 w 326777"/>
                      <a:gd name="connsiteY72" fmla="*/ 148568 h 699088"/>
                      <a:gd name="connsiteX73" fmla="*/ 70191 w 326777"/>
                      <a:gd name="connsiteY73" fmla="*/ 147079 h 699088"/>
                      <a:gd name="connsiteX74" fmla="*/ 70191 w 326777"/>
                      <a:gd name="connsiteY74" fmla="*/ 145045 h 699088"/>
                      <a:gd name="connsiteX75" fmla="*/ 65894 w 326777"/>
                      <a:gd name="connsiteY75" fmla="*/ 140748 h 699088"/>
                      <a:gd name="connsiteX76" fmla="*/ 65891 w 326777"/>
                      <a:gd name="connsiteY76" fmla="*/ 124992 h 699088"/>
                      <a:gd name="connsiteX77" fmla="*/ 114594 w 326777"/>
                      <a:gd name="connsiteY77" fmla="*/ 173694 h 699088"/>
                      <a:gd name="connsiteX78" fmla="*/ 65891 w 326777"/>
                      <a:gd name="connsiteY78" fmla="*/ 222396 h 699088"/>
                      <a:gd name="connsiteX79" fmla="*/ 17189 w 326777"/>
                      <a:gd name="connsiteY79" fmla="*/ 173694 h 699088"/>
                      <a:gd name="connsiteX80" fmla="*/ 65891 w 326777"/>
                      <a:gd name="connsiteY80" fmla="*/ 124992 h 699088"/>
                      <a:gd name="connsiteX81" fmla="*/ 65892 w 326777"/>
                      <a:gd name="connsiteY81" fmla="*/ 116402 h 699088"/>
                      <a:gd name="connsiteX82" fmla="*/ 8598 w 326777"/>
                      <a:gd name="connsiteY82" fmla="*/ 173696 h 699088"/>
                      <a:gd name="connsiteX83" fmla="*/ 65892 w 326777"/>
                      <a:gd name="connsiteY83" fmla="*/ 230989 h 699088"/>
                      <a:gd name="connsiteX84" fmla="*/ 123186 w 326777"/>
                      <a:gd name="connsiteY84" fmla="*/ 173696 h 699088"/>
                      <a:gd name="connsiteX85" fmla="*/ 65892 w 326777"/>
                      <a:gd name="connsiteY85" fmla="*/ 116402 h 699088"/>
                      <a:gd name="connsiteX86" fmla="*/ 65892 w 326777"/>
                      <a:gd name="connsiteY86" fmla="*/ 107804 h 699088"/>
                      <a:gd name="connsiteX87" fmla="*/ 131784 w 326777"/>
                      <a:gd name="connsiteY87" fmla="*/ 173696 h 699088"/>
                      <a:gd name="connsiteX88" fmla="*/ 65892 w 326777"/>
                      <a:gd name="connsiteY88" fmla="*/ 239587 h 699088"/>
                      <a:gd name="connsiteX89" fmla="*/ 0 w 326777"/>
                      <a:gd name="connsiteY89" fmla="*/ 173696 h 699088"/>
                      <a:gd name="connsiteX90" fmla="*/ 65892 w 326777"/>
                      <a:gd name="connsiteY90" fmla="*/ 107804 h 699088"/>
                      <a:gd name="connsiteX91" fmla="*/ 189290 w 326777"/>
                      <a:gd name="connsiteY91" fmla="*/ 32943 h 699088"/>
                      <a:gd name="connsiteX92" fmla="*/ 184992 w 326777"/>
                      <a:gd name="connsiteY92" fmla="*/ 37241 h 699088"/>
                      <a:gd name="connsiteX93" fmla="*/ 184992 w 326777"/>
                      <a:gd name="connsiteY93" fmla="*/ 39275 h 699088"/>
                      <a:gd name="connsiteX94" fmla="*/ 173534 w 326777"/>
                      <a:gd name="connsiteY94" fmla="*/ 54429 h 699088"/>
                      <a:gd name="connsiteX95" fmla="*/ 187285 w 326777"/>
                      <a:gd name="connsiteY95" fmla="*/ 69699 h 699088"/>
                      <a:gd name="connsiteX96" fmla="*/ 189290 w 326777"/>
                      <a:gd name="connsiteY96" fmla="*/ 70757 h 699088"/>
                      <a:gd name="connsiteX97" fmla="*/ 196396 w 326777"/>
                      <a:gd name="connsiteY97" fmla="*/ 76946 h 699088"/>
                      <a:gd name="connsiteX98" fmla="*/ 196453 w 326777"/>
                      <a:gd name="connsiteY98" fmla="*/ 77347 h 699088"/>
                      <a:gd name="connsiteX99" fmla="*/ 189290 w 326777"/>
                      <a:gd name="connsiteY99" fmla="*/ 84510 h 699088"/>
                      <a:gd name="connsiteX100" fmla="*/ 182128 w 326777"/>
                      <a:gd name="connsiteY100" fmla="*/ 77347 h 699088"/>
                      <a:gd name="connsiteX101" fmla="*/ 177830 w 326777"/>
                      <a:gd name="connsiteY101" fmla="*/ 73050 h 699088"/>
                      <a:gd name="connsiteX102" fmla="*/ 173533 w 326777"/>
                      <a:gd name="connsiteY102" fmla="*/ 77347 h 699088"/>
                      <a:gd name="connsiteX103" fmla="*/ 184991 w 326777"/>
                      <a:gd name="connsiteY103" fmla="*/ 92501 h 699088"/>
                      <a:gd name="connsiteX104" fmla="*/ 184991 w 326777"/>
                      <a:gd name="connsiteY104" fmla="*/ 94536 h 699088"/>
                      <a:gd name="connsiteX105" fmla="*/ 189288 w 326777"/>
                      <a:gd name="connsiteY105" fmla="*/ 98833 h 699088"/>
                      <a:gd name="connsiteX106" fmla="*/ 193586 w 326777"/>
                      <a:gd name="connsiteY106" fmla="*/ 94536 h 699088"/>
                      <a:gd name="connsiteX107" fmla="*/ 193586 w 326777"/>
                      <a:gd name="connsiteY107" fmla="*/ 92501 h 699088"/>
                      <a:gd name="connsiteX108" fmla="*/ 205044 w 326777"/>
                      <a:gd name="connsiteY108" fmla="*/ 77347 h 699088"/>
                      <a:gd name="connsiteX109" fmla="*/ 191293 w 326777"/>
                      <a:gd name="connsiteY109" fmla="*/ 62078 h 699088"/>
                      <a:gd name="connsiteX110" fmla="*/ 189287 w 326777"/>
                      <a:gd name="connsiteY110" fmla="*/ 61019 h 699088"/>
                      <a:gd name="connsiteX111" fmla="*/ 182127 w 326777"/>
                      <a:gd name="connsiteY111" fmla="*/ 54431 h 699088"/>
                      <a:gd name="connsiteX112" fmla="*/ 189289 w 326777"/>
                      <a:gd name="connsiteY112" fmla="*/ 47269 h 699088"/>
                      <a:gd name="connsiteX113" fmla="*/ 196452 w 326777"/>
                      <a:gd name="connsiteY113" fmla="*/ 54431 h 699088"/>
                      <a:gd name="connsiteX114" fmla="*/ 200749 w 326777"/>
                      <a:gd name="connsiteY114" fmla="*/ 58729 h 699088"/>
                      <a:gd name="connsiteX115" fmla="*/ 205047 w 326777"/>
                      <a:gd name="connsiteY115" fmla="*/ 54431 h 699088"/>
                      <a:gd name="connsiteX116" fmla="*/ 197096 w 326777"/>
                      <a:gd name="connsiteY116" fmla="*/ 40763 h 699088"/>
                      <a:gd name="connsiteX117" fmla="*/ 193587 w 326777"/>
                      <a:gd name="connsiteY117" fmla="*/ 39275 h 699088"/>
                      <a:gd name="connsiteX118" fmla="*/ 193587 w 326777"/>
                      <a:gd name="connsiteY118" fmla="*/ 37241 h 699088"/>
                      <a:gd name="connsiteX119" fmla="*/ 189290 w 326777"/>
                      <a:gd name="connsiteY119" fmla="*/ 32943 h 699088"/>
                      <a:gd name="connsiteX120" fmla="*/ 189287 w 326777"/>
                      <a:gd name="connsiteY120" fmla="*/ 17188 h 699088"/>
                      <a:gd name="connsiteX121" fmla="*/ 237990 w 326777"/>
                      <a:gd name="connsiteY121" fmla="*/ 65890 h 699088"/>
                      <a:gd name="connsiteX122" fmla="*/ 189287 w 326777"/>
                      <a:gd name="connsiteY122" fmla="*/ 114592 h 699088"/>
                      <a:gd name="connsiteX123" fmla="*/ 140585 w 326777"/>
                      <a:gd name="connsiteY123" fmla="*/ 65890 h 699088"/>
                      <a:gd name="connsiteX124" fmla="*/ 189287 w 326777"/>
                      <a:gd name="connsiteY124" fmla="*/ 17188 h 699088"/>
                      <a:gd name="connsiteX125" fmla="*/ 189288 w 326777"/>
                      <a:gd name="connsiteY125" fmla="*/ 8597 h 699088"/>
                      <a:gd name="connsiteX126" fmla="*/ 131994 w 326777"/>
                      <a:gd name="connsiteY126" fmla="*/ 65891 h 699088"/>
                      <a:gd name="connsiteX127" fmla="*/ 189288 w 326777"/>
                      <a:gd name="connsiteY127" fmla="*/ 123185 h 699088"/>
                      <a:gd name="connsiteX128" fmla="*/ 246582 w 326777"/>
                      <a:gd name="connsiteY128" fmla="*/ 65891 h 699088"/>
                      <a:gd name="connsiteX129" fmla="*/ 189288 w 326777"/>
                      <a:gd name="connsiteY129" fmla="*/ 8597 h 699088"/>
                      <a:gd name="connsiteX130" fmla="*/ 189288 w 326777"/>
                      <a:gd name="connsiteY130" fmla="*/ 0 h 699088"/>
                      <a:gd name="connsiteX131" fmla="*/ 255180 w 326777"/>
                      <a:gd name="connsiteY131" fmla="*/ 65891 h 699088"/>
                      <a:gd name="connsiteX132" fmla="*/ 189288 w 326777"/>
                      <a:gd name="connsiteY132" fmla="*/ 131783 h 699088"/>
                      <a:gd name="connsiteX133" fmla="*/ 169670 w 326777"/>
                      <a:gd name="connsiteY133" fmla="*/ 127812 h 699088"/>
                      <a:gd name="connsiteX134" fmla="*/ 172479 w 326777"/>
                      <a:gd name="connsiteY134" fmla="*/ 130622 h 699088"/>
                      <a:gd name="connsiteX135" fmla="*/ 172479 w 326777"/>
                      <a:gd name="connsiteY135" fmla="*/ 365141 h 699088"/>
                      <a:gd name="connsiteX136" fmla="*/ 183340 w 326777"/>
                      <a:gd name="connsiteY136" fmla="*/ 376001 h 699088"/>
                      <a:gd name="connsiteX137" fmla="*/ 223387 w 326777"/>
                      <a:gd name="connsiteY137" fmla="*/ 376001 h 699088"/>
                      <a:gd name="connsiteX138" fmla="*/ 252575 w 326777"/>
                      <a:gd name="connsiteY138" fmla="*/ 343081 h 699088"/>
                      <a:gd name="connsiteX139" fmla="*/ 252575 w 326777"/>
                      <a:gd name="connsiteY139" fmla="*/ 275883 h 699088"/>
                      <a:gd name="connsiteX140" fmla="*/ 261393 w 326777"/>
                      <a:gd name="connsiteY140" fmla="*/ 267064 h 699088"/>
                      <a:gd name="connsiteX141" fmla="*/ 260885 w 326777"/>
                      <a:gd name="connsiteY141" fmla="*/ 267167 h 699088"/>
                      <a:gd name="connsiteX142" fmla="*/ 194993 w 326777"/>
                      <a:gd name="connsiteY142" fmla="*/ 201276 h 699088"/>
                      <a:gd name="connsiteX143" fmla="*/ 260885 w 326777"/>
                      <a:gd name="connsiteY143" fmla="*/ 135384 h 699088"/>
                      <a:gd name="connsiteX144" fmla="*/ 326777 w 326777"/>
                      <a:gd name="connsiteY144" fmla="*/ 201276 h 699088"/>
                      <a:gd name="connsiteX145" fmla="*/ 286509 w 326777"/>
                      <a:gd name="connsiteY145" fmla="*/ 261981 h 699088"/>
                      <a:gd name="connsiteX146" fmla="*/ 262530 w 326777"/>
                      <a:gd name="connsiteY146" fmla="*/ 266834 h 699088"/>
                      <a:gd name="connsiteX147" fmla="*/ 271580 w 326777"/>
                      <a:gd name="connsiteY147" fmla="*/ 275883 h 699088"/>
                      <a:gd name="connsiteX148" fmla="*/ 271580 w 326777"/>
                      <a:gd name="connsiteY148" fmla="*/ 343081 h 699088"/>
                      <a:gd name="connsiteX149" fmla="*/ 223388 w 326777"/>
                      <a:gd name="connsiteY149" fmla="*/ 395007 h 699088"/>
                      <a:gd name="connsiteX150" fmla="*/ 183340 w 326777"/>
                      <a:gd name="connsiteY150" fmla="*/ 395007 h 699088"/>
                      <a:gd name="connsiteX151" fmla="*/ 172480 w 326777"/>
                      <a:gd name="connsiteY151" fmla="*/ 405867 h 699088"/>
                      <a:gd name="connsiteX152" fmla="*/ 172480 w 326777"/>
                      <a:gd name="connsiteY152" fmla="*/ 447950 h 699088"/>
                      <a:gd name="connsiteX153" fmla="*/ 153475 w 326777"/>
                      <a:gd name="connsiteY153" fmla="*/ 447950 h 699088"/>
                      <a:gd name="connsiteX154" fmla="*/ 153475 w 326777"/>
                      <a:gd name="connsiteY154" fmla="*/ 304049 h 699088"/>
                      <a:gd name="connsiteX155" fmla="*/ 150294 w 326777"/>
                      <a:gd name="connsiteY155" fmla="*/ 296369 h 699088"/>
                      <a:gd name="connsiteX156" fmla="*/ 142615 w 326777"/>
                      <a:gd name="connsiteY156" fmla="*/ 293189 h 699088"/>
                      <a:gd name="connsiteX157" fmla="*/ 106641 w 326777"/>
                      <a:gd name="connsiteY157" fmla="*/ 293189 h 699088"/>
                      <a:gd name="connsiteX158" fmla="*/ 106639 w 326777"/>
                      <a:gd name="connsiteY158" fmla="*/ 293182 h 699088"/>
                      <a:gd name="connsiteX159" fmla="*/ 54375 w 326777"/>
                      <a:gd name="connsiteY159" fmla="*/ 241256 h 699088"/>
                      <a:gd name="connsiteX160" fmla="*/ 73380 w 326777"/>
                      <a:gd name="connsiteY160" fmla="*/ 241256 h 699088"/>
                      <a:gd name="connsiteX161" fmla="*/ 106640 w 326777"/>
                      <a:gd name="connsiteY161" fmla="*/ 274175 h 699088"/>
                      <a:gd name="connsiteX162" fmla="*/ 142614 w 326777"/>
                      <a:gd name="connsiteY162" fmla="*/ 274175 h 699088"/>
                      <a:gd name="connsiteX163" fmla="*/ 150294 w 326777"/>
                      <a:gd name="connsiteY163" fmla="*/ 270995 h 699088"/>
                      <a:gd name="connsiteX164" fmla="*/ 153474 w 326777"/>
                      <a:gd name="connsiteY164" fmla="*/ 263315 h 699088"/>
                      <a:gd name="connsiteX165" fmla="*/ 153474 w 326777"/>
                      <a:gd name="connsiteY165" fmla="*/ 130622 h 699088"/>
                      <a:gd name="connsiteX166" fmla="*/ 159983 w 326777"/>
                      <a:gd name="connsiteY166" fmla="*/ 124113 h 699088"/>
                      <a:gd name="connsiteX167" fmla="*/ 142717 w 326777"/>
                      <a:gd name="connsiteY167" fmla="*/ 112462 h 699088"/>
                      <a:gd name="connsiteX168" fmla="*/ 123396 w 326777"/>
                      <a:gd name="connsiteY168" fmla="*/ 65891 h 699088"/>
                      <a:gd name="connsiteX169" fmla="*/ 189288 w 326777"/>
                      <a:gd name="connsiteY169" fmla="*/ 0 h 699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</a:cxnLst>
                    <a:rect l="l" t="t" r="r" b="b"/>
                    <a:pathLst>
                      <a:path w="326777" h="699088">
                        <a:moveTo>
                          <a:pt x="51668" y="523971"/>
                        </a:moveTo>
                        <a:lnTo>
                          <a:pt x="279720" y="523971"/>
                        </a:lnTo>
                        <a:lnTo>
                          <a:pt x="251323" y="699088"/>
                        </a:lnTo>
                        <a:lnTo>
                          <a:pt x="80065" y="699088"/>
                        </a:lnTo>
                        <a:close/>
                        <a:moveTo>
                          <a:pt x="42867" y="469670"/>
                        </a:moveTo>
                        <a:lnTo>
                          <a:pt x="288532" y="469670"/>
                        </a:lnTo>
                        <a:lnTo>
                          <a:pt x="283248" y="502250"/>
                        </a:lnTo>
                        <a:lnTo>
                          <a:pt x="48152" y="502250"/>
                        </a:lnTo>
                        <a:close/>
                        <a:moveTo>
                          <a:pt x="260887" y="168328"/>
                        </a:moveTo>
                        <a:cubicBezTo>
                          <a:pt x="258508" y="168328"/>
                          <a:pt x="256589" y="170246"/>
                          <a:pt x="256589" y="172625"/>
                        </a:cubicBezTo>
                        <a:lnTo>
                          <a:pt x="256589" y="174659"/>
                        </a:lnTo>
                        <a:cubicBezTo>
                          <a:pt x="250002" y="176550"/>
                          <a:pt x="245131" y="182622"/>
                          <a:pt x="245131" y="189814"/>
                        </a:cubicBezTo>
                        <a:cubicBezTo>
                          <a:pt x="245131" y="197807"/>
                          <a:pt x="252752" y="201847"/>
                          <a:pt x="258882" y="205083"/>
                        </a:cubicBezTo>
                        <a:cubicBezTo>
                          <a:pt x="259542" y="205427"/>
                          <a:pt x="260228" y="205798"/>
                          <a:pt x="260887" y="206142"/>
                        </a:cubicBezTo>
                        <a:cubicBezTo>
                          <a:pt x="264441" y="208090"/>
                          <a:pt x="267649" y="210096"/>
                          <a:pt x="267993" y="212330"/>
                        </a:cubicBezTo>
                        <a:cubicBezTo>
                          <a:pt x="268021" y="212416"/>
                          <a:pt x="268050" y="212531"/>
                          <a:pt x="268050" y="212731"/>
                        </a:cubicBezTo>
                        <a:cubicBezTo>
                          <a:pt x="268050" y="216684"/>
                          <a:pt x="264841" y="219894"/>
                          <a:pt x="260887" y="219894"/>
                        </a:cubicBezTo>
                        <a:cubicBezTo>
                          <a:pt x="256934" y="219894"/>
                          <a:pt x="253725" y="216684"/>
                          <a:pt x="253725" y="212731"/>
                        </a:cubicBezTo>
                        <a:cubicBezTo>
                          <a:pt x="253725" y="210352"/>
                          <a:pt x="251806" y="208434"/>
                          <a:pt x="249427" y="208434"/>
                        </a:cubicBezTo>
                        <a:cubicBezTo>
                          <a:pt x="247048" y="208434"/>
                          <a:pt x="245130" y="210353"/>
                          <a:pt x="245130" y="212731"/>
                        </a:cubicBezTo>
                        <a:cubicBezTo>
                          <a:pt x="245130" y="219921"/>
                          <a:pt x="249998" y="225996"/>
                          <a:pt x="256588" y="227886"/>
                        </a:cubicBezTo>
                        <a:lnTo>
                          <a:pt x="256588" y="229920"/>
                        </a:lnTo>
                        <a:cubicBezTo>
                          <a:pt x="256588" y="232299"/>
                          <a:pt x="258507" y="234217"/>
                          <a:pt x="260885" y="234217"/>
                        </a:cubicBezTo>
                        <a:cubicBezTo>
                          <a:pt x="263264" y="234217"/>
                          <a:pt x="265183" y="232299"/>
                          <a:pt x="265183" y="229920"/>
                        </a:cubicBezTo>
                        <a:lnTo>
                          <a:pt x="265183" y="227886"/>
                        </a:lnTo>
                        <a:cubicBezTo>
                          <a:pt x="271770" y="225995"/>
                          <a:pt x="276641" y="219923"/>
                          <a:pt x="276641" y="212731"/>
                        </a:cubicBezTo>
                        <a:cubicBezTo>
                          <a:pt x="276641" y="204738"/>
                          <a:pt x="269020" y="200701"/>
                          <a:pt x="262890" y="197462"/>
                        </a:cubicBezTo>
                        <a:cubicBezTo>
                          <a:pt x="262230" y="197118"/>
                          <a:pt x="261544" y="196747"/>
                          <a:pt x="260884" y="196403"/>
                        </a:cubicBezTo>
                        <a:cubicBezTo>
                          <a:pt x="257102" y="194342"/>
                          <a:pt x="253722" y="192192"/>
                          <a:pt x="253724" y="189816"/>
                        </a:cubicBezTo>
                        <a:cubicBezTo>
                          <a:pt x="253724" y="185863"/>
                          <a:pt x="256933" y="182653"/>
                          <a:pt x="260886" y="182653"/>
                        </a:cubicBezTo>
                        <a:cubicBezTo>
                          <a:pt x="264838" y="182653"/>
                          <a:pt x="268049" y="185866"/>
                          <a:pt x="268049" y="189816"/>
                        </a:cubicBezTo>
                        <a:cubicBezTo>
                          <a:pt x="268049" y="192194"/>
                          <a:pt x="269968" y="194113"/>
                          <a:pt x="272346" y="194113"/>
                        </a:cubicBezTo>
                        <a:cubicBezTo>
                          <a:pt x="274725" y="194113"/>
                          <a:pt x="276644" y="192194"/>
                          <a:pt x="276644" y="189816"/>
                        </a:cubicBezTo>
                        <a:cubicBezTo>
                          <a:pt x="276644" y="183968"/>
                          <a:pt x="273437" y="178864"/>
                          <a:pt x="268693" y="176148"/>
                        </a:cubicBezTo>
                        <a:cubicBezTo>
                          <a:pt x="267598" y="175517"/>
                          <a:pt x="266421" y="175014"/>
                          <a:pt x="265184" y="174659"/>
                        </a:cubicBezTo>
                        <a:lnTo>
                          <a:pt x="265184" y="172625"/>
                        </a:lnTo>
                        <a:cubicBezTo>
                          <a:pt x="265184" y="170246"/>
                          <a:pt x="263265" y="168328"/>
                          <a:pt x="260887" y="168328"/>
                        </a:cubicBezTo>
                        <a:close/>
                        <a:moveTo>
                          <a:pt x="260884" y="152572"/>
                        </a:moveTo>
                        <a:cubicBezTo>
                          <a:pt x="287739" y="152572"/>
                          <a:pt x="309587" y="174420"/>
                          <a:pt x="309587" y="201274"/>
                        </a:cubicBezTo>
                        <a:cubicBezTo>
                          <a:pt x="309587" y="228128"/>
                          <a:pt x="287739" y="249976"/>
                          <a:pt x="260884" y="249976"/>
                        </a:cubicBezTo>
                        <a:cubicBezTo>
                          <a:pt x="234031" y="249976"/>
                          <a:pt x="212182" y="228130"/>
                          <a:pt x="212182" y="201274"/>
                        </a:cubicBezTo>
                        <a:cubicBezTo>
                          <a:pt x="212182" y="174418"/>
                          <a:pt x="234029" y="152572"/>
                          <a:pt x="260884" y="152572"/>
                        </a:cubicBezTo>
                        <a:close/>
                        <a:moveTo>
                          <a:pt x="260885" y="143982"/>
                        </a:moveTo>
                        <a:cubicBezTo>
                          <a:pt x="229291" y="143982"/>
                          <a:pt x="203591" y="169684"/>
                          <a:pt x="203591" y="201276"/>
                        </a:cubicBezTo>
                        <a:cubicBezTo>
                          <a:pt x="203591" y="232867"/>
                          <a:pt x="229291" y="258569"/>
                          <a:pt x="260885" y="258569"/>
                        </a:cubicBezTo>
                        <a:cubicBezTo>
                          <a:pt x="292479" y="258569"/>
                          <a:pt x="318179" y="232867"/>
                          <a:pt x="318179" y="201276"/>
                        </a:cubicBezTo>
                        <a:cubicBezTo>
                          <a:pt x="318179" y="169684"/>
                          <a:pt x="292479" y="143982"/>
                          <a:pt x="260885" y="143982"/>
                        </a:cubicBezTo>
                        <a:close/>
                        <a:moveTo>
                          <a:pt x="65894" y="140748"/>
                        </a:moveTo>
                        <a:cubicBezTo>
                          <a:pt x="63515" y="140748"/>
                          <a:pt x="61596" y="142666"/>
                          <a:pt x="61596" y="145045"/>
                        </a:cubicBezTo>
                        <a:lnTo>
                          <a:pt x="61596" y="147079"/>
                        </a:lnTo>
                        <a:cubicBezTo>
                          <a:pt x="55009" y="148970"/>
                          <a:pt x="50138" y="155042"/>
                          <a:pt x="50138" y="162234"/>
                        </a:cubicBezTo>
                        <a:cubicBezTo>
                          <a:pt x="50138" y="170227"/>
                          <a:pt x="57759" y="174267"/>
                          <a:pt x="63889" y="177503"/>
                        </a:cubicBezTo>
                        <a:cubicBezTo>
                          <a:pt x="64549" y="177847"/>
                          <a:pt x="65235" y="178218"/>
                          <a:pt x="65894" y="178562"/>
                        </a:cubicBezTo>
                        <a:cubicBezTo>
                          <a:pt x="69448" y="180510"/>
                          <a:pt x="72656" y="182516"/>
                          <a:pt x="73000" y="184750"/>
                        </a:cubicBezTo>
                        <a:cubicBezTo>
                          <a:pt x="73028" y="184836"/>
                          <a:pt x="73057" y="184951"/>
                          <a:pt x="73057" y="185151"/>
                        </a:cubicBezTo>
                        <a:cubicBezTo>
                          <a:pt x="73057" y="189104"/>
                          <a:pt x="69848" y="192314"/>
                          <a:pt x="65894" y="192314"/>
                        </a:cubicBezTo>
                        <a:cubicBezTo>
                          <a:pt x="61941" y="192314"/>
                          <a:pt x="58732" y="189104"/>
                          <a:pt x="58732" y="185151"/>
                        </a:cubicBezTo>
                        <a:cubicBezTo>
                          <a:pt x="58732" y="182772"/>
                          <a:pt x="56813" y="180854"/>
                          <a:pt x="54434" y="180854"/>
                        </a:cubicBezTo>
                        <a:cubicBezTo>
                          <a:pt x="52055" y="180854"/>
                          <a:pt x="50137" y="182773"/>
                          <a:pt x="50137" y="185151"/>
                        </a:cubicBezTo>
                        <a:cubicBezTo>
                          <a:pt x="50137" y="192341"/>
                          <a:pt x="55005" y="198416"/>
                          <a:pt x="61595" y="200306"/>
                        </a:cubicBezTo>
                        <a:lnTo>
                          <a:pt x="61595" y="202340"/>
                        </a:lnTo>
                        <a:cubicBezTo>
                          <a:pt x="61595" y="204719"/>
                          <a:pt x="63514" y="206637"/>
                          <a:pt x="65892" y="206637"/>
                        </a:cubicBezTo>
                        <a:cubicBezTo>
                          <a:pt x="68271" y="206637"/>
                          <a:pt x="70190" y="204719"/>
                          <a:pt x="70190" y="202340"/>
                        </a:cubicBezTo>
                        <a:lnTo>
                          <a:pt x="70190" y="200306"/>
                        </a:lnTo>
                        <a:cubicBezTo>
                          <a:pt x="76777" y="198415"/>
                          <a:pt x="81648" y="192343"/>
                          <a:pt x="81648" y="185151"/>
                        </a:cubicBezTo>
                        <a:cubicBezTo>
                          <a:pt x="81648" y="177158"/>
                          <a:pt x="74027" y="173121"/>
                          <a:pt x="67897" y="169882"/>
                        </a:cubicBezTo>
                        <a:cubicBezTo>
                          <a:pt x="67237" y="169538"/>
                          <a:pt x="66551" y="169167"/>
                          <a:pt x="65891" y="168823"/>
                        </a:cubicBezTo>
                        <a:cubicBezTo>
                          <a:pt x="62109" y="166762"/>
                          <a:pt x="58729" y="164612"/>
                          <a:pt x="58731" y="162236"/>
                        </a:cubicBezTo>
                        <a:cubicBezTo>
                          <a:pt x="58731" y="158283"/>
                          <a:pt x="61940" y="155073"/>
                          <a:pt x="65893" y="155073"/>
                        </a:cubicBezTo>
                        <a:cubicBezTo>
                          <a:pt x="69845" y="155073"/>
                          <a:pt x="73056" y="158286"/>
                          <a:pt x="73056" y="162236"/>
                        </a:cubicBezTo>
                        <a:cubicBezTo>
                          <a:pt x="73056" y="164614"/>
                          <a:pt x="74975" y="166533"/>
                          <a:pt x="77353" y="166533"/>
                        </a:cubicBezTo>
                        <a:cubicBezTo>
                          <a:pt x="79732" y="166533"/>
                          <a:pt x="81651" y="164614"/>
                          <a:pt x="81651" y="162236"/>
                        </a:cubicBezTo>
                        <a:cubicBezTo>
                          <a:pt x="81651" y="156388"/>
                          <a:pt x="78444" y="151284"/>
                          <a:pt x="73700" y="148568"/>
                        </a:cubicBezTo>
                        <a:cubicBezTo>
                          <a:pt x="72605" y="147937"/>
                          <a:pt x="71428" y="147434"/>
                          <a:pt x="70191" y="147079"/>
                        </a:cubicBezTo>
                        <a:lnTo>
                          <a:pt x="70191" y="145045"/>
                        </a:lnTo>
                        <a:cubicBezTo>
                          <a:pt x="70191" y="142666"/>
                          <a:pt x="68272" y="140748"/>
                          <a:pt x="65894" y="140748"/>
                        </a:cubicBezTo>
                        <a:close/>
                        <a:moveTo>
                          <a:pt x="65891" y="124992"/>
                        </a:moveTo>
                        <a:cubicBezTo>
                          <a:pt x="92746" y="124992"/>
                          <a:pt x="114594" y="146840"/>
                          <a:pt x="114594" y="173694"/>
                        </a:cubicBezTo>
                        <a:cubicBezTo>
                          <a:pt x="114594" y="200548"/>
                          <a:pt x="92746" y="222396"/>
                          <a:pt x="65891" y="222396"/>
                        </a:cubicBezTo>
                        <a:cubicBezTo>
                          <a:pt x="39038" y="222396"/>
                          <a:pt x="17189" y="200550"/>
                          <a:pt x="17189" y="173694"/>
                        </a:cubicBezTo>
                        <a:cubicBezTo>
                          <a:pt x="17189" y="146838"/>
                          <a:pt x="39036" y="124992"/>
                          <a:pt x="65891" y="124992"/>
                        </a:cubicBezTo>
                        <a:close/>
                        <a:moveTo>
                          <a:pt x="65892" y="116402"/>
                        </a:moveTo>
                        <a:cubicBezTo>
                          <a:pt x="34298" y="116402"/>
                          <a:pt x="8598" y="142104"/>
                          <a:pt x="8598" y="173696"/>
                        </a:cubicBezTo>
                        <a:cubicBezTo>
                          <a:pt x="8598" y="205287"/>
                          <a:pt x="34298" y="230989"/>
                          <a:pt x="65892" y="230989"/>
                        </a:cubicBezTo>
                        <a:cubicBezTo>
                          <a:pt x="97486" y="230989"/>
                          <a:pt x="123186" y="205287"/>
                          <a:pt x="123186" y="173696"/>
                        </a:cubicBezTo>
                        <a:cubicBezTo>
                          <a:pt x="123186" y="142104"/>
                          <a:pt x="97486" y="116402"/>
                          <a:pt x="65892" y="116402"/>
                        </a:cubicBezTo>
                        <a:close/>
                        <a:moveTo>
                          <a:pt x="65892" y="107804"/>
                        </a:moveTo>
                        <a:cubicBezTo>
                          <a:pt x="102225" y="107804"/>
                          <a:pt x="131784" y="137363"/>
                          <a:pt x="131784" y="173696"/>
                        </a:cubicBezTo>
                        <a:cubicBezTo>
                          <a:pt x="131784" y="210028"/>
                          <a:pt x="102225" y="239587"/>
                          <a:pt x="65892" y="239587"/>
                        </a:cubicBezTo>
                        <a:cubicBezTo>
                          <a:pt x="29559" y="239587"/>
                          <a:pt x="0" y="210028"/>
                          <a:pt x="0" y="173696"/>
                        </a:cubicBezTo>
                        <a:cubicBezTo>
                          <a:pt x="0" y="137363"/>
                          <a:pt x="29559" y="107804"/>
                          <a:pt x="65892" y="107804"/>
                        </a:cubicBezTo>
                        <a:close/>
                        <a:moveTo>
                          <a:pt x="189290" y="32943"/>
                        </a:moveTo>
                        <a:cubicBezTo>
                          <a:pt x="186911" y="32943"/>
                          <a:pt x="184992" y="34862"/>
                          <a:pt x="184992" y="37241"/>
                        </a:cubicBezTo>
                        <a:lnTo>
                          <a:pt x="184992" y="39275"/>
                        </a:lnTo>
                        <a:cubicBezTo>
                          <a:pt x="178405" y="41166"/>
                          <a:pt x="173534" y="47238"/>
                          <a:pt x="173534" y="54429"/>
                        </a:cubicBezTo>
                        <a:cubicBezTo>
                          <a:pt x="173534" y="62423"/>
                          <a:pt x="181155" y="66462"/>
                          <a:pt x="187285" y="69699"/>
                        </a:cubicBezTo>
                        <a:cubicBezTo>
                          <a:pt x="187945" y="70043"/>
                          <a:pt x="188631" y="70413"/>
                          <a:pt x="189290" y="70757"/>
                        </a:cubicBezTo>
                        <a:cubicBezTo>
                          <a:pt x="192844" y="72706"/>
                          <a:pt x="196052" y="74712"/>
                          <a:pt x="196396" y="76946"/>
                        </a:cubicBezTo>
                        <a:cubicBezTo>
                          <a:pt x="196424" y="77032"/>
                          <a:pt x="196453" y="77147"/>
                          <a:pt x="196453" y="77347"/>
                        </a:cubicBezTo>
                        <a:cubicBezTo>
                          <a:pt x="196453" y="81300"/>
                          <a:pt x="193244" y="84510"/>
                          <a:pt x="189290" y="84510"/>
                        </a:cubicBezTo>
                        <a:cubicBezTo>
                          <a:pt x="185337" y="84510"/>
                          <a:pt x="182128" y="81300"/>
                          <a:pt x="182128" y="77347"/>
                        </a:cubicBezTo>
                        <a:cubicBezTo>
                          <a:pt x="182128" y="74968"/>
                          <a:pt x="180209" y="73050"/>
                          <a:pt x="177830" y="73050"/>
                        </a:cubicBezTo>
                        <a:cubicBezTo>
                          <a:pt x="175451" y="73050"/>
                          <a:pt x="173533" y="74968"/>
                          <a:pt x="173533" y="77347"/>
                        </a:cubicBezTo>
                        <a:cubicBezTo>
                          <a:pt x="173533" y="84536"/>
                          <a:pt x="178401" y="90611"/>
                          <a:pt x="184991" y="92501"/>
                        </a:cubicBezTo>
                        <a:lnTo>
                          <a:pt x="184991" y="94536"/>
                        </a:lnTo>
                        <a:cubicBezTo>
                          <a:pt x="184991" y="96914"/>
                          <a:pt x="186910" y="98833"/>
                          <a:pt x="189288" y="98833"/>
                        </a:cubicBezTo>
                        <a:cubicBezTo>
                          <a:pt x="191667" y="98833"/>
                          <a:pt x="193586" y="96914"/>
                          <a:pt x="193586" y="94536"/>
                        </a:cubicBezTo>
                        <a:lnTo>
                          <a:pt x="193586" y="92501"/>
                        </a:lnTo>
                        <a:cubicBezTo>
                          <a:pt x="200173" y="90610"/>
                          <a:pt x="205044" y="84538"/>
                          <a:pt x="205044" y="77347"/>
                        </a:cubicBezTo>
                        <a:cubicBezTo>
                          <a:pt x="205044" y="69353"/>
                          <a:pt x="197423" y="65316"/>
                          <a:pt x="191293" y="62078"/>
                        </a:cubicBezTo>
                        <a:cubicBezTo>
                          <a:pt x="190633" y="61734"/>
                          <a:pt x="189947" y="61363"/>
                          <a:pt x="189287" y="61019"/>
                        </a:cubicBezTo>
                        <a:cubicBezTo>
                          <a:pt x="185505" y="58958"/>
                          <a:pt x="182125" y="56808"/>
                          <a:pt x="182127" y="54431"/>
                        </a:cubicBezTo>
                        <a:cubicBezTo>
                          <a:pt x="182127" y="50478"/>
                          <a:pt x="185336" y="47269"/>
                          <a:pt x="189289" y="47269"/>
                        </a:cubicBezTo>
                        <a:cubicBezTo>
                          <a:pt x="193241" y="47269"/>
                          <a:pt x="196452" y="50482"/>
                          <a:pt x="196452" y="54431"/>
                        </a:cubicBezTo>
                        <a:cubicBezTo>
                          <a:pt x="196452" y="56810"/>
                          <a:pt x="198371" y="58729"/>
                          <a:pt x="200749" y="58729"/>
                        </a:cubicBezTo>
                        <a:cubicBezTo>
                          <a:pt x="203128" y="58729"/>
                          <a:pt x="205047" y="56810"/>
                          <a:pt x="205047" y="54431"/>
                        </a:cubicBezTo>
                        <a:cubicBezTo>
                          <a:pt x="205047" y="48584"/>
                          <a:pt x="201840" y="43480"/>
                          <a:pt x="197096" y="40763"/>
                        </a:cubicBezTo>
                        <a:cubicBezTo>
                          <a:pt x="196001" y="40133"/>
                          <a:pt x="194824" y="39630"/>
                          <a:pt x="193587" y="39275"/>
                        </a:cubicBezTo>
                        <a:lnTo>
                          <a:pt x="193587" y="37241"/>
                        </a:lnTo>
                        <a:cubicBezTo>
                          <a:pt x="193587" y="34862"/>
                          <a:pt x="191668" y="32943"/>
                          <a:pt x="189290" y="32943"/>
                        </a:cubicBezTo>
                        <a:close/>
                        <a:moveTo>
                          <a:pt x="189287" y="17188"/>
                        </a:moveTo>
                        <a:cubicBezTo>
                          <a:pt x="216142" y="17188"/>
                          <a:pt x="237990" y="39036"/>
                          <a:pt x="237990" y="65890"/>
                        </a:cubicBezTo>
                        <a:cubicBezTo>
                          <a:pt x="237990" y="92744"/>
                          <a:pt x="216142" y="114592"/>
                          <a:pt x="189287" y="114592"/>
                        </a:cubicBezTo>
                        <a:cubicBezTo>
                          <a:pt x="162434" y="114592"/>
                          <a:pt x="140585" y="92746"/>
                          <a:pt x="140585" y="65890"/>
                        </a:cubicBezTo>
                        <a:cubicBezTo>
                          <a:pt x="140585" y="39034"/>
                          <a:pt x="162432" y="17188"/>
                          <a:pt x="189287" y="17188"/>
                        </a:cubicBezTo>
                        <a:close/>
                        <a:moveTo>
                          <a:pt x="189288" y="8597"/>
                        </a:moveTo>
                        <a:cubicBezTo>
                          <a:pt x="157694" y="8597"/>
                          <a:pt x="131994" y="34300"/>
                          <a:pt x="131994" y="65891"/>
                        </a:cubicBezTo>
                        <a:cubicBezTo>
                          <a:pt x="131994" y="97483"/>
                          <a:pt x="157694" y="123185"/>
                          <a:pt x="189288" y="123185"/>
                        </a:cubicBezTo>
                        <a:cubicBezTo>
                          <a:pt x="220882" y="123185"/>
                          <a:pt x="246582" y="97483"/>
                          <a:pt x="246582" y="65891"/>
                        </a:cubicBezTo>
                        <a:cubicBezTo>
                          <a:pt x="246582" y="34300"/>
                          <a:pt x="220882" y="8597"/>
                          <a:pt x="189288" y="8597"/>
                        </a:cubicBezTo>
                        <a:close/>
                        <a:moveTo>
                          <a:pt x="189288" y="0"/>
                        </a:moveTo>
                        <a:cubicBezTo>
                          <a:pt x="225621" y="0"/>
                          <a:pt x="255180" y="29558"/>
                          <a:pt x="255180" y="65891"/>
                        </a:cubicBezTo>
                        <a:cubicBezTo>
                          <a:pt x="255180" y="102224"/>
                          <a:pt x="225621" y="131783"/>
                          <a:pt x="189288" y="131783"/>
                        </a:cubicBezTo>
                        <a:lnTo>
                          <a:pt x="169670" y="127812"/>
                        </a:lnTo>
                        <a:lnTo>
                          <a:pt x="172479" y="130622"/>
                        </a:lnTo>
                        <a:lnTo>
                          <a:pt x="172479" y="365141"/>
                        </a:lnTo>
                        <a:cubicBezTo>
                          <a:pt x="172479" y="371138"/>
                          <a:pt x="177342" y="376001"/>
                          <a:pt x="183340" y="376001"/>
                        </a:cubicBezTo>
                        <a:lnTo>
                          <a:pt x="223387" y="376001"/>
                        </a:lnTo>
                        <a:cubicBezTo>
                          <a:pt x="239756" y="376001"/>
                          <a:pt x="252575" y="361544"/>
                          <a:pt x="252575" y="343081"/>
                        </a:cubicBezTo>
                        <a:lnTo>
                          <a:pt x="252575" y="275883"/>
                        </a:lnTo>
                        <a:lnTo>
                          <a:pt x="261393" y="267064"/>
                        </a:lnTo>
                        <a:lnTo>
                          <a:pt x="260885" y="267167"/>
                        </a:lnTo>
                        <a:cubicBezTo>
                          <a:pt x="224552" y="267167"/>
                          <a:pt x="194993" y="237608"/>
                          <a:pt x="194993" y="201276"/>
                        </a:cubicBezTo>
                        <a:cubicBezTo>
                          <a:pt x="194993" y="164943"/>
                          <a:pt x="224552" y="135384"/>
                          <a:pt x="260885" y="135384"/>
                        </a:cubicBezTo>
                        <a:cubicBezTo>
                          <a:pt x="297218" y="135384"/>
                          <a:pt x="326777" y="164943"/>
                          <a:pt x="326777" y="201276"/>
                        </a:cubicBezTo>
                        <a:cubicBezTo>
                          <a:pt x="326777" y="228525"/>
                          <a:pt x="310150" y="251964"/>
                          <a:pt x="286509" y="261981"/>
                        </a:cubicBezTo>
                        <a:lnTo>
                          <a:pt x="262530" y="266834"/>
                        </a:lnTo>
                        <a:lnTo>
                          <a:pt x="271580" y="275883"/>
                        </a:lnTo>
                        <a:lnTo>
                          <a:pt x="271580" y="343081"/>
                        </a:lnTo>
                        <a:cubicBezTo>
                          <a:pt x="271580" y="371710"/>
                          <a:pt x="249961" y="395007"/>
                          <a:pt x="223388" y="395007"/>
                        </a:cubicBezTo>
                        <a:lnTo>
                          <a:pt x="183340" y="395007"/>
                        </a:lnTo>
                        <a:cubicBezTo>
                          <a:pt x="177343" y="395007"/>
                          <a:pt x="172480" y="399870"/>
                          <a:pt x="172480" y="405867"/>
                        </a:cubicBezTo>
                        <a:lnTo>
                          <a:pt x="172480" y="447950"/>
                        </a:lnTo>
                        <a:lnTo>
                          <a:pt x="153475" y="447950"/>
                        </a:lnTo>
                        <a:lnTo>
                          <a:pt x="153475" y="304049"/>
                        </a:lnTo>
                        <a:cubicBezTo>
                          <a:pt x="153475" y="301169"/>
                          <a:pt x="152331" y="298405"/>
                          <a:pt x="150294" y="296369"/>
                        </a:cubicBezTo>
                        <a:cubicBezTo>
                          <a:pt x="148258" y="294333"/>
                          <a:pt x="145495" y="293189"/>
                          <a:pt x="142615" y="293189"/>
                        </a:cubicBezTo>
                        <a:lnTo>
                          <a:pt x="106641" y="293189"/>
                        </a:lnTo>
                        <a:cubicBezTo>
                          <a:pt x="106640" y="293186"/>
                          <a:pt x="106640" y="293184"/>
                          <a:pt x="106639" y="293182"/>
                        </a:cubicBezTo>
                        <a:cubicBezTo>
                          <a:pt x="78796" y="293182"/>
                          <a:pt x="54375" y="268915"/>
                          <a:pt x="54375" y="241256"/>
                        </a:cubicBezTo>
                        <a:lnTo>
                          <a:pt x="73380" y="241256"/>
                        </a:lnTo>
                        <a:cubicBezTo>
                          <a:pt x="73380" y="258480"/>
                          <a:pt x="89235" y="274175"/>
                          <a:pt x="106640" y="274175"/>
                        </a:cubicBezTo>
                        <a:lnTo>
                          <a:pt x="142614" y="274175"/>
                        </a:lnTo>
                        <a:cubicBezTo>
                          <a:pt x="145494" y="274175"/>
                          <a:pt x="148257" y="273031"/>
                          <a:pt x="150294" y="270995"/>
                        </a:cubicBezTo>
                        <a:cubicBezTo>
                          <a:pt x="152330" y="268958"/>
                          <a:pt x="153474" y="266195"/>
                          <a:pt x="153474" y="263315"/>
                        </a:cubicBezTo>
                        <a:lnTo>
                          <a:pt x="153474" y="130622"/>
                        </a:lnTo>
                        <a:lnTo>
                          <a:pt x="159983" y="124113"/>
                        </a:lnTo>
                        <a:lnTo>
                          <a:pt x="142717" y="112462"/>
                        </a:lnTo>
                        <a:cubicBezTo>
                          <a:pt x="130786" y="100530"/>
                          <a:pt x="123396" y="84057"/>
                          <a:pt x="123396" y="65891"/>
                        </a:cubicBezTo>
                        <a:cubicBezTo>
                          <a:pt x="123396" y="29558"/>
                          <a:pt x="152955" y="0"/>
                          <a:pt x="189288" y="0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2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5ACE028A-7331-5CAE-BAA0-C3A83DCDFC00}"/>
                  </a:ext>
                </a:extLst>
              </p:cNvPr>
              <p:cNvSpPr/>
              <p:nvPr/>
            </p:nvSpPr>
            <p:spPr>
              <a:xfrm>
                <a:off x="744479" y="2606292"/>
                <a:ext cx="1879040" cy="307778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Stabilize Financially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B7AA3B6-CF1D-023F-7C5E-08A1BB8774E0}"/>
                  </a:ext>
                </a:extLst>
              </p:cNvPr>
              <p:cNvSpPr/>
              <p:nvPr/>
            </p:nvSpPr>
            <p:spPr>
              <a:xfrm>
                <a:off x="413597" y="3129305"/>
                <a:ext cx="2540805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$2M equity investment by Q3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Cost reduction initiatives - 15% reduction by quarter end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1B21A78-80B1-C7DB-03AE-CA1F285889A5}"/>
                </a:ext>
              </a:extLst>
            </p:cNvPr>
            <p:cNvGrpSpPr/>
            <p:nvPr/>
          </p:nvGrpSpPr>
          <p:grpSpPr>
            <a:xfrm>
              <a:off x="3330884" y="1607767"/>
              <a:ext cx="2502918" cy="3645196"/>
              <a:chOff x="3330884" y="1607767"/>
              <a:chExt cx="2502918" cy="3645196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9365E722-6FA4-8C75-9193-1434118DC424}"/>
                  </a:ext>
                </a:extLst>
              </p:cNvPr>
              <p:cNvGrpSpPr/>
              <p:nvPr/>
            </p:nvGrpSpPr>
            <p:grpSpPr>
              <a:xfrm>
                <a:off x="4183966" y="1607767"/>
                <a:ext cx="796754" cy="796754"/>
                <a:chOff x="4231935" y="5052960"/>
                <a:chExt cx="796754" cy="79675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38B75186-F44A-E159-43E9-B1725276AEAF}"/>
                    </a:ext>
                  </a:extLst>
                </p:cNvPr>
                <p:cNvSpPr/>
                <p:nvPr/>
              </p:nvSpPr>
              <p:spPr>
                <a:xfrm>
                  <a:off x="4231935" y="5052960"/>
                  <a:ext cx="796754" cy="796754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70449165-B05F-5F61-481A-3DA319240858}"/>
                    </a:ext>
                  </a:extLst>
                </p:cNvPr>
                <p:cNvGrpSpPr/>
                <p:nvPr/>
              </p:nvGrpSpPr>
              <p:grpSpPr>
                <a:xfrm>
                  <a:off x="4296621" y="5117646"/>
                  <a:ext cx="667382" cy="667382"/>
                  <a:chOff x="4296621" y="5741757"/>
                  <a:chExt cx="667382" cy="667382"/>
                </a:xfrm>
              </p:grpSpPr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821D6790-E9E2-EACE-4CC1-8B525755D449}"/>
                      </a:ext>
                    </a:extLst>
                  </p:cNvPr>
                  <p:cNvSpPr/>
                  <p:nvPr/>
                </p:nvSpPr>
                <p:spPr>
                  <a:xfrm>
                    <a:off x="4296621" y="5741757"/>
                    <a:ext cx="667382" cy="66738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7" name="Freeform: Shape 36">
                    <a:extLst>
                      <a:ext uri="{FF2B5EF4-FFF2-40B4-BE49-F238E27FC236}">
                        <a16:creationId xmlns:a16="http://schemas.microsoft.com/office/drawing/2014/main" id="{E213DC7F-690B-FB18-A85F-1F8D3BB347F0}"/>
                      </a:ext>
                    </a:extLst>
                  </p:cNvPr>
                  <p:cNvSpPr/>
                  <p:nvPr/>
                </p:nvSpPr>
                <p:spPr>
                  <a:xfrm>
                    <a:off x="4357464" y="5902384"/>
                    <a:ext cx="545697" cy="346129"/>
                  </a:xfrm>
                  <a:custGeom>
                    <a:avLst/>
                    <a:gdLst>
                      <a:gd name="connsiteX0" fmla="*/ 161824 w 545697"/>
                      <a:gd name="connsiteY0" fmla="*/ 283471 h 346129"/>
                      <a:gd name="connsiteX1" fmla="*/ 161828 w 545697"/>
                      <a:gd name="connsiteY1" fmla="*/ 283476 h 346129"/>
                      <a:gd name="connsiteX2" fmla="*/ 65358 w 545697"/>
                      <a:gd name="connsiteY2" fmla="*/ 344819 h 346129"/>
                      <a:gd name="connsiteX3" fmla="*/ 176 w 545697"/>
                      <a:gd name="connsiteY3" fmla="*/ 283550 h 346129"/>
                      <a:gd name="connsiteX4" fmla="*/ 80923 w 545697"/>
                      <a:gd name="connsiteY4" fmla="*/ 331016 h 346129"/>
                      <a:gd name="connsiteX5" fmla="*/ 161824 w 545697"/>
                      <a:gd name="connsiteY5" fmla="*/ 283471 h 346129"/>
                      <a:gd name="connsiteX6" fmla="*/ 353694 w 545697"/>
                      <a:gd name="connsiteY6" fmla="*/ 283350 h 346129"/>
                      <a:gd name="connsiteX7" fmla="*/ 353698 w 545697"/>
                      <a:gd name="connsiteY7" fmla="*/ 283355 h 346129"/>
                      <a:gd name="connsiteX8" fmla="*/ 257228 w 545697"/>
                      <a:gd name="connsiteY8" fmla="*/ 344699 h 346129"/>
                      <a:gd name="connsiteX9" fmla="*/ 192046 w 545697"/>
                      <a:gd name="connsiteY9" fmla="*/ 283429 h 346129"/>
                      <a:gd name="connsiteX10" fmla="*/ 272793 w 545697"/>
                      <a:gd name="connsiteY10" fmla="*/ 330895 h 346129"/>
                      <a:gd name="connsiteX11" fmla="*/ 353694 w 545697"/>
                      <a:gd name="connsiteY11" fmla="*/ 283350 h 346129"/>
                      <a:gd name="connsiteX12" fmla="*/ 545562 w 545697"/>
                      <a:gd name="connsiteY12" fmla="*/ 282997 h 346129"/>
                      <a:gd name="connsiteX13" fmla="*/ 545566 w 545697"/>
                      <a:gd name="connsiteY13" fmla="*/ 283002 h 346129"/>
                      <a:gd name="connsiteX14" fmla="*/ 449096 w 545697"/>
                      <a:gd name="connsiteY14" fmla="*/ 344346 h 346129"/>
                      <a:gd name="connsiteX15" fmla="*/ 383914 w 545697"/>
                      <a:gd name="connsiteY15" fmla="*/ 283076 h 346129"/>
                      <a:gd name="connsiteX16" fmla="*/ 464661 w 545697"/>
                      <a:gd name="connsiteY16" fmla="*/ 330542 h 346129"/>
                      <a:gd name="connsiteX17" fmla="*/ 545562 w 545697"/>
                      <a:gd name="connsiteY17" fmla="*/ 282997 h 346129"/>
                      <a:gd name="connsiteX18" fmla="*/ 161884 w 545697"/>
                      <a:gd name="connsiteY18" fmla="*/ 265005 h 346129"/>
                      <a:gd name="connsiteX19" fmla="*/ 161888 w 545697"/>
                      <a:gd name="connsiteY19" fmla="*/ 265009 h 346129"/>
                      <a:gd name="connsiteX20" fmla="*/ 65418 w 545697"/>
                      <a:gd name="connsiteY20" fmla="*/ 326353 h 346129"/>
                      <a:gd name="connsiteX21" fmla="*/ 236 w 545697"/>
                      <a:gd name="connsiteY21" fmla="*/ 265084 h 346129"/>
                      <a:gd name="connsiteX22" fmla="*/ 80983 w 545697"/>
                      <a:gd name="connsiteY22" fmla="*/ 312550 h 346129"/>
                      <a:gd name="connsiteX23" fmla="*/ 161884 w 545697"/>
                      <a:gd name="connsiteY23" fmla="*/ 265005 h 346129"/>
                      <a:gd name="connsiteX24" fmla="*/ 353694 w 545697"/>
                      <a:gd name="connsiteY24" fmla="*/ 264758 h 346129"/>
                      <a:gd name="connsiteX25" fmla="*/ 353698 w 545697"/>
                      <a:gd name="connsiteY25" fmla="*/ 264762 h 346129"/>
                      <a:gd name="connsiteX26" fmla="*/ 257228 w 545697"/>
                      <a:gd name="connsiteY26" fmla="*/ 326107 h 346129"/>
                      <a:gd name="connsiteX27" fmla="*/ 192046 w 545697"/>
                      <a:gd name="connsiteY27" fmla="*/ 264837 h 346129"/>
                      <a:gd name="connsiteX28" fmla="*/ 272793 w 545697"/>
                      <a:gd name="connsiteY28" fmla="*/ 312303 h 346129"/>
                      <a:gd name="connsiteX29" fmla="*/ 353694 w 545697"/>
                      <a:gd name="connsiteY29" fmla="*/ 264758 h 346129"/>
                      <a:gd name="connsiteX30" fmla="*/ 545562 w 545697"/>
                      <a:gd name="connsiteY30" fmla="*/ 264229 h 346129"/>
                      <a:gd name="connsiteX31" fmla="*/ 545566 w 545697"/>
                      <a:gd name="connsiteY31" fmla="*/ 264233 h 346129"/>
                      <a:gd name="connsiteX32" fmla="*/ 449096 w 545697"/>
                      <a:gd name="connsiteY32" fmla="*/ 325578 h 346129"/>
                      <a:gd name="connsiteX33" fmla="*/ 383914 w 545697"/>
                      <a:gd name="connsiteY33" fmla="*/ 264308 h 346129"/>
                      <a:gd name="connsiteX34" fmla="*/ 464661 w 545697"/>
                      <a:gd name="connsiteY34" fmla="*/ 311774 h 346129"/>
                      <a:gd name="connsiteX35" fmla="*/ 545562 w 545697"/>
                      <a:gd name="connsiteY35" fmla="*/ 264229 h 346129"/>
                      <a:gd name="connsiteX36" fmla="*/ 353694 w 545697"/>
                      <a:gd name="connsiteY36" fmla="*/ 246166 h 346129"/>
                      <a:gd name="connsiteX37" fmla="*/ 353698 w 545697"/>
                      <a:gd name="connsiteY37" fmla="*/ 246170 h 346129"/>
                      <a:gd name="connsiteX38" fmla="*/ 257228 w 545697"/>
                      <a:gd name="connsiteY38" fmla="*/ 307515 h 346129"/>
                      <a:gd name="connsiteX39" fmla="*/ 192046 w 545697"/>
                      <a:gd name="connsiteY39" fmla="*/ 246245 h 346129"/>
                      <a:gd name="connsiteX40" fmla="*/ 272793 w 545697"/>
                      <a:gd name="connsiteY40" fmla="*/ 293711 h 346129"/>
                      <a:gd name="connsiteX41" fmla="*/ 353694 w 545697"/>
                      <a:gd name="connsiteY41" fmla="*/ 246166 h 346129"/>
                      <a:gd name="connsiteX42" fmla="*/ 545562 w 545697"/>
                      <a:gd name="connsiteY42" fmla="*/ 245460 h 346129"/>
                      <a:gd name="connsiteX43" fmla="*/ 545566 w 545697"/>
                      <a:gd name="connsiteY43" fmla="*/ 245464 h 346129"/>
                      <a:gd name="connsiteX44" fmla="*/ 449096 w 545697"/>
                      <a:gd name="connsiteY44" fmla="*/ 306809 h 346129"/>
                      <a:gd name="connsiteX45" fmla="*/ 383914 w 545697"/>
                      <a:gd name="connsiteY45" fmla="*/ 245539 h 346129"/>
                      <a:gd name="connsiteX46" fmla="*/ 464661 w 545697"/>
                      <a:gd name="connsiteY46" fmla="*/ 293005 h 346129"/>
                      <a:gd name="connsiteX47" fmla="*/ 545562 w 545697"/>
                      <a:gd name="connsiteY47" fmla="*/ 245460 h 346129"/>
                      <a:gd name="connsiteX48" fmla="*/ 353753 w 545697"/>
                      <a:gd name="connsiteY48" fmla="*/ 227640 h 346129"/>
                      <a:gd name="connsiteX49" fmla="*/ 353757 w 545697"/>
                      <a:gd name="connsiteY49" fmla="*/ 227644 h 346129"/>
                      <a:gd name="connsiteX50" fmla="*/ 257288 w 545697"/>
                      <a:gd name="connsiteY50" fmla="*/ 288988 h 346129"/>
                      <a:gd name="connsiteX51" fmla="*/ 192106 w 545697"/>
                      <a:gd name="connsiteY51" fmla="*/ 227719 h 346129"/>
                      <a:gd name="connsiteX52" fmla="*/ 272853 w 545697"/>
                      <a:gd name="connsiteY52" fmla="*/ 275185 h 346129"/>
                      <a:gd name="connsiteX53" fmla="*/ 353753 w 545697"/>
                      <a:gd name="connsiteY53" fmla="*/ 227640 h 346129"/>
                      <a:gd name="connsiteX54" fmla="*/ 545562 w 545697"/>
                      <a:gd name="connsiteY54" fmla="*/ 226691 h 346129"/>
                      <a:gd name="connsiteX55" fmla="*/ 545566 w 545697"/>
                      <a:gd name="connsiteY55" fmla="*/ 226695 h 346129"/>
                      <a:gd name="connsiteX56" fmla="*/ 449096 w 545697"/>
                      <a:gd name="connsiteY56" fmla="*/ 288040 h 346129"/>
                      <a:gd name="connsiteX57" fmla="*/ 383914 w 545697"/>
                      <a:gd name="connsiteY57" fmla="*/ 226770 h 346129"/>
                      <a:gd name="connsiteX58" fmla="*/ 464661 w 545697"/>
                      <a:gd name="connsiteY58" fmla="*/ 274236 h 346129"/>
                      <a:gd name="connsiteX59" fmla="*/ 545562 w 545697"/>
                      <a:gd name="connsiteY59" fmla="*/ 226691 h 346129"/>
                      <a:gd name="connsiteX60" fmla="*/ 545562 w 545697"/>
                      <a:gd name="connsiteY60" fmla="*/ 207922 h 346129"/>
                      <a:gd name="connsiteX61" fmla="*/ 545566 w 545697"/>
                      <a:gd name="connsiteY61" fmla="*/ 207926 h 346129"/>
                      <a:gd name="connsiteX62" fmla="*/ 449096 w 545697"/>
                      <a:gd name="connsiteY62" fmla="*/ 269271 h 346129"/>
                      <a:gd name="connsiteX63" fmla="*/ 383914 w 545697"/>
                      <a:gd name="connsiteY63" fmla="*/ 208001 h 346129"/>
                      <a:gd name="connsiteX64" fmla="*/ 464661 w 545697"/>
                      <a:gd name="connsiteY64" fmla="*/ 255467 h 346129"/>
                      <a:gd name="connsiteX65" fmla="*/ 545562 w 545697"/>
                      <a:gd name="connsiteY65" fmla="*/ 207922 h 346129"/>
                      <a:gd name="connsiteX66" fmla="*/ 100846 w 545697"/>
                      <a:gd name="connsiteY66" fmla="*/ 207418 h 346129"/>
                      <a:gd name="connsiteX67" fmla="*/ 80754 w 545697"/>
                      <a:gd name="connsiteY67" fmla="*/ 220223 h 346129"/>
                      <a:gd name="connsiteX68" fmla="*/ 76076 w 545697"/>
                      <a:gd name="connsiteY68" fmla="*/ 241770 h 346129"/>
                      <a:gd name="connsiteX69" fmla="*/ 72855 w 545697"/>
                      <a:gd name="connsiteY69" fmla="*/ 255957 h 346129"/>
                      <a:gd name="connsiteX70" fmla="*/ 61198 w 545697"/>
                      <a:gd name="connsiteY70" fmla="*/ 261402 h 346129"/>
                      <a:gd name="connsiteX71" fmla="*/ 50001 w 545697"/>
                      <a:gd name="connsiteY71" fmla="*/ 255728 h 346129"/>
                      <a:gd name="connsiteX72" fmla="*/ 46627 w 545697"/>
                      <a:gd name="connsiteY72" fmla="*/ 237248 h 346129"/>
                      <a:gd name="connsiteX73" fmla="*/ 50845 w 545697"/>
                      <a:gd name="connsiteY73" fmla="*/ 221605 h 346129"/>
                      <a:gd name="connsiteX74" fmla="*/ 61198 w 545697"/>
                      <a:gd name="connsiteY74" fmla="*/ 217235 h 346129"/>
                      <a:gd name="connsiteX75" fmla="*/ 61198 w 545697"/>
                      <a:gd name="connsiteY75" fmla="*/ 207420 h 346129"/>
                      <a:gd name="connsiteX76" fmla="*/ 43254 w 545697"/>
                      <a:gd name="connsiteY76" fmla="*/ 215395 h 346129"/>
                      <a:gd name="connsiteX77" fmla="*/ 36890 w 545697"/>
                      <a:gd name="connsiteY77" fmla="*/ 234412 h 346129"/>
                      <a:gd name="connsiteX78" fmla="*/ 31905 w 545697"/>
                      <a:gd name="connsiteY78" fmla="*/ 234412 h 346129"/>
                      <a:gd name="connsiteX79" fmla="*/ 31905 w 545697"/>
                      <a:gd name="connsiteY79" fmla="*/ 244226 h 346129"/>
                      <a:gd name="connsiteX80" fmla="*/ 37119 w 545697"/>
                      <a:gd name="connsiteY80" fmla="*/ 244226 h 346129"/>
                      <a:gd name="connsiteX81" fmla="*/ 41413 w 545697"/>
                      <a:gd name="connsiteY81" fmla="*/ 260559 h 346129"/>
                      <a:gd name="connsiteX82" fmla="*/ 61197 w 545697"/>
                      <a:gd name="connsiteY82" fmla="*/ 271218 h 346129"/>
                      <a:gd name="connsiteX83" fmla="*/ 81058 w 545697"/>
                      <a:gd name="connsiteY83" fmla="*/ 261326 h 346129"/>
                      <a:gd name="connsiteX84" fmla="*/ 85888 w 545697"/>
                      <a:gd name="connsiteY84" fmla="*/ 241772 h 346129"/>
                      <a:gd name="connsiteX85" fmla="*/ 89493 w 545697"/>
                      <a:gd name="connsiteY85" fmla="*/ 224672 h 346129"/>
                      <a:gd name="connsiteX86" fmla="*/ 100842 w 545697"/>
                      <a:gd name="connsiteY86" fmla="*/ 217234 h 346129"/>
                      <a:gd name="connsiteX87" fmla="*/ 112038 w 545697"/>
                      <a:gd name="connsiteY87" fmla="*/ 222909 h 346129"/>
                      <a:gd name="connsiteX88" fmla="*/ 115335 w 545697"/>
                      <a:gd name="connsiteY88" fmla="*/ 241388 h 346129"/>
                      <a:gd name="connsiteX89" fmla="*/ 111194 w 545697"/>
                      <a:gd name="connsiteY89" fmla="*/ 257032 h 346129"/>
                      <a:gd name="connsiteX90" fmla="*/ 100842 w 545697"/>
                      <a:gd name="connsiteY90" fmla="*/ 261402 h 346129"/>
                      <a:gd name="connsiteX91" fmla="*/ 100842 w 545697"/>
                      <a:gd name="connsiteY91" fmla="*/ 271216 h 346129"/>
                      <a:gd name="connsiteX92" fmla="*/ 118786 w 545697"/>
                      <a:gd name="connsiteY92" fmla="*/ 263242 h 346129"/>
                      <a:gd name="connsiteX93" fmla="*/ 125075 w 545697"/>
                      <a:gd name="connsiteY93" fmla="*/ 244225 h 346129"/>
                      <a:gd name="connsiteX94" fmla="*/ 130059 w 545697"/>
                      <a:gd name="connsiteY94" fmla="*/ 244225 h 346129"/>
                      <a:gd name="connsiteX95" fmla="*/ 130059 w 545697"/>
                      <a:gd name="connsiteY95" fmla="*/ 234410 h 346129"/>
                      <a:gd name="connsiteX96" fmla="*/ 130064 w 545697"/>
                      <a:gd name="connsiteY96" fmla="*/ 234409 h 346129"/>
                      <a:gd name="connsiteX97" fmla="*/ 124925 w 545697"/>
                      <a:gd name="connsiteY97" fmla="*/ 234409 h 346129"/>
                      <a:gd name="connsiteX98" fmla="*/ 120630 w 545697"/>
                      <a:gd name="connsiteY98" fmla="*/ 218077 h 346129"/>
                      <a:gd name="connsiteX99" fmla="*/ 100846 w 545697"/>
                      <a:gd name="connsiteY99" fmla="*/ 207418 h 346129"/>
                      <a:gd name="connsiteX100" fmla="*/ 545622 w 545697"/>
                      <a:gd name="connsiteY100" fmla="*/ 189220 h 346129"/>
                      <a:gd name="connsiteX101" fmla="*/ 545626 w 545697"/>
                      <a:gd name="connsiteY101" fmla="*/ 189224 h 346129"/>
                      <a:gd name="connsiteX102" fmla="*/ 449157 w 545697"/>
                      <a:gd name="connsiteY102" fmla="*/ 250568 h 346129"/>
                      <a:gd name="connsiteX103" fmla="*/ 383975 w 545697"/>
                      <a:gd name="connsiteY103" fmla="*/ 189299 h 346129"/>
                      <a:gd name="connsiteX104" fmla="*/ 464722 w 545697"/>
                      <a:gd name="connsiteY104" fmla="*/ 236765 h 346129"/>
                      <a:gd name="connsiteX105" fmla="*/ 545622 w 545697"/>
                      <a:gd name="connsiteY105" fmla="*/ 189220 h 346129"/>
                      <a:gd name="connsiteX106" fmla="*/ 292716 w 545697"/>
                      <a:gd name="connsiteY106" fmla="*/ 170053 h 346129"/>
                      <a:gd name="connsiteX107" fmla="*/ 272624 w 545697"/>
                      <a:gd name="connsiteY107" fmla="*/ 182858 h 346129"/>
                      <a:gd name="connsiteX108" fmla="*/ 267945 w 545697"/>
                      <a:gd name="connsiteY108" fmla="*/ 204405 h 346129"/>
                      <a:gd name="connsiteX109" fmla="*/ 264724 w 545697"/>
                      <a:gd name="connsiteY109" fmla="*/ 218592 h 346129"/>
                      <a:gd name="connsiteX110" fmla="*/ 253067 w 545697"/>
                      <a:gd name="connsiteY110" fmla="*/ 224037 h 346129"/>
                      <a:gd name="connsiteX111" fmla="*/ 241871 w 545697"/>
                      <a:gd name="connsiteY111" fmla="*/ 218363 h 346129"/>
                      <a:gd name="connsiteX112" fmla="*/ 238497 w 545697"/>
                      <a:gd name="connsiteY112" fmla="*/ 199883 h 346129"/>
                      <a:gd name="connsiteX113" fmla="*/ 242715 w 545697"/>
                      <a:gd name="connsiteY113" fmla="*/ 184240 h 346129"/>
                      <a:gd name="connsiteX114" fmla="*/ 253067 w 545697"/>
                      <a:gd name="connsiteY114" fmla="*/ 179870 h 346129"/>
                      <a:gd name="connsiteX115" fmla="*/ 253067 w 545697"/>
                      <a:gd name="connsiteY115" fmla="*/ 170055 h 346129"/>
                      <a:gd name="connsiteX116" fmla="*/ 235123 w 545697"/>
                      <a:gd name="connsiteY116" fmla="*/ 178030 h 346129"/>
                      <a:gd name="connsiteX117" fmla="*/ 228759 w 545697"/>
                      <a:gd name="connsiteY117" fmla="*/ 197047 h 346129"/>
                      <a:gd name="connsiteX118" fmla="*/ 223775 w 545697"/>
                      <a:gd name="connsiteY118" fmla="*/ 197047 h 346129"/>
                      <a:gd name="connsiteX119" fmla="*/ 223775 w 545697"/>
                      <a:gd name="connsiteY119" fmla="*/ 206861 h 346129"/>
                      <a:gd name="connsiteX120" fmla="*/ 228988 w 545697"/>
                      <a:gd name="connsiteY120" fmla="*/ 206861 h 346129"/>
                      <a:gd name="connsiteX121" fmla="*/ 233283 w 545697"/>
                      <a:gd name="connsiteY121" fmla="*/ 223194 h 346129"/>
                      <a:gd name="connsiteX122" fmla="*/ 253067 w 545697"/>
                      <a:gd name="connsiteY122" fmla="*/ 233853 h 346129"/>
                      <a:gd name="connsiteX123" fmla="*/ 272928 w 545697"/>
                      <a:gd name="connsiteY123" fmla="*/ 223961 h 346129"/>
                      <a:gd name="connsiteX124" fmla="*/ 277758 w 545697"/>
                      <a:gd name="connsiteY124" fmla="*/ 204407 h 346129"/>
                      <a:gd name="connsiteX125" fmla="*/ 281363 w 545697"/>
                      <a:gd name="connsiteY125" fmla="*/ 187307 h 346129"/>
                      <a:gd name="connsiteX126" fmla="*/ 292711 w 545697"/>
                      <a:gd name="connsiteY126" fmla="*/ 179869 h 346129"/>
                      <a:gd name="connsiteX127" fmla="*/ 303908 w 545697"/>
                      <a:gd name="connsiteY127" fmla="*/ 185543 h 346129"/>
                      <a:gd name="connsiteX128" fmla="*/ 307204 w 545697"/>
                      <a:gd name="connsiteY128" fmla="*/ 204023 h 346129"/>
                      <a:gd name="connsiteX129" fmla="*/ 303064 w 545697"/>
                      <a:gd name="connsiteY129" fmla="*/ 219667 h 346129"/>
                      <a:gd name="connsiteX130" fmla="*/ 292711 w 545697"/>
                      <a:gd name="connsiteY130" fmla="*/ 224037 h 346129"/>
                      <a:gd name="connsiteX131" fmla="*/ 292711 w 545697"/>
                      <a:gd name="connsiteY131" fmla="*/ 233852 h 346129"/>
                      <a:gd name="connsiteX132" fmla="*/ 310655 w 545697"/>
                      <a:gd name="connsiteY132" fmla="*/ 225877 h 346129"/>
                      <a:gd name="connsiteX133" fmla="*/ 316944 w 545697"/>
                      <a:gd name="connsiteY133" fmla="*/ 206860 h 346129"/>
                      <a:gd name="connsiteX134" fmla="*/ 321929 w 545697"/>
                      <a:gd name="connsiteY134" fmla="*/ 206860 h 346129"/>
                      <a:gd name="connsiteX135" fmla="*/ 321929 w 545697"/>
                      <a:gd name="connsiteY135" fmla="*/ 197045 h 346129"/>
                      <a:gd name="connsiteX136" fmla="*/ 321933 w 545697"/>
                      <a:gd name="connsiteY136" fmla="*/ 197044 h 346129"/>
                      <a:gd name="connsiteX137" fmla="*/ 316795 w 545697"/>
                      <a:gd name="connsiteY137" fmla="*/ 197044 h 346129"/>
                      <a:gd name="connsiteX138" fmla="*/ 312500 w 545697"/>
                      <a:gd name="connsiteY138" fmla="*/ 180711 h 346129"/>
                      <a:gd name="connsiteX139" fmla="*/ 292716 w 545697"/>
                      <a:gd name="connsiteY139" fmla="*/ 170053 h 346129"/>
                      <a:gd name="connsiteX140" fmla="*/ 484585 w 545697"/>
                      <a:gd name="connsiteY140" fmla="*/ 131633 h 346129"/>
                      <a:gd name="connsiteX141" fmla="*/ 464493 w 545697"/>
                      <a:gd name="connsiteY141" fmla="*/ 144438 h 346129"/>
                      <a:gd name="connsiteX142" fmla="*/ 459814 w 545697"/>
                      <a:gd name="connsiteY142" fmla="*/ 165985 h 346129"/>
                      <a:gd name="connsiteX143" fmla="*/ 456593 w 545697"/>
                      <a:gd name="connsiteY143" fmla="*/ 180172 h 346129"/>
                      <a:gd name="connsiteX144" fmla="*/ 444936 w 545697"/>
                      <a:gd name="connsiteY144" fmla="*/ 185617 h 346129"/>
                      <a:gd name="connsiteX145" fmla="*/ 433740 w 545697"/>
                      <a:gd name="connsiteY145" fmla="*/ 179943 h 346129"/>
                      <a:gd name="connsiteX146" fmla="*/ 430366 w 545697"/>
                      <a:gd name="connsiteY146" fmla="*/ 161463 h 346129"/>
                      <a:gd name="connsiteX147" fmla="*/ 434584 w 545697"/>
                      <a:gd name="connsiteY147" fmla="*/ 145820 h 346129"/>
                      <a:gd name="connsiteX148" fmla="*/ 444936 w 545697"/>
                      <a:gd name="connsiteY148" fmla="*/ 141450 h 346129"/>
                      <a:gd name="connsiteX149" fmla="*/ 444936 w 545697"/>
                      <a:gd name="connsiteY149" fmla="*/ 131635 h 346129"/>
                      <a:gd name="connsiteX150" fmla="*/ 426992 w 545697"/>
                      <a:gd name="connsiteY150" fmla="*/ 139610 h 346129"/>
                      <a:gd name="connsiteX151" fmla="*/ 420628 w 545697"/>
                      <a:gd name="connsiteY151" fmla="*/ 158627 h 346129"/>
                      <a:gd name="connsiteX152" fmla="*/ 415644 w 545697"/>
                      <a:gd name="connsiteY152" fmla="*/ 158627 h 346129"/>
                      <a:gd name="connsiteX153" fmla="*/ 415644 w 545697"/>
                      <a:gd name="connsiteY153" fmla="*/ 168441 h 346129"/>
                      <a:gd name="connsiteX154" fmla="*/ 420857 w 545697"/>
                      <a:gd name="connsiteY154" fmla="*/ 168441 h 346129"/>
                      <a:gd name="connsiteX155" fmla="*/ 425152 w 545697"/>
                      <a:gd name="connsiteY155" fmla="*/ 184774 h 346129"/>
                      <a:gd name="connsiteX156" fmla="*/ 444936 w 545697"/>
                      <a:gd name="connsiteY156" fmla="*/ 195433 h 346129"/>
                      <a:gd name="connsiteX157" fmla="*/ 464797 w 545697"/>
                      <a:gd name="connsiteY157" fmla="*/ 185541 h 346129"/>
                      <a:gd name="connsiteX158" fmla="*/ 469627 w 545697"/>
                      <a:gd name="connsiteY158" fmla="*/ 165987 h 346129"/>
                      <a:gd name="connsiteX159" fmla="*/ 473232 w 545697"/>
                      <a:gd name="connsiteY159" fmla="*/ 148887 h 346129"/>
                      <a:gd name="connsiteX160" fmla="*/ 484580 w 545697"/>
                      <a:gd name="connsiteY160" fmla="*/ 141449 h 346129"/>
                      <a:gd name="connsiteX161" fmla="*/ 495777 w 545697"/>
                      <a:gd name="connsiteY161" fmla="*/ 147123 h 346129"/>
                      <a:gd name="connsiteX162" fmla="*/ 499073 w 545697"/>
                      <a:gd name="connsiteY162" fmla="*/ 165603 h 346129"/>
                      <a:gd name="connsiteX163" fmla="*/ 494933 w 545697"/>
                      <a:gd name="connsiteY163" fmla="*/ 181247 h 346129"/>
                      <a:gd name="connsiteX164" fmla="*/ 484580 w 545697"/>
                      <a:gd name="connsiteY164" fmla="*/ 185617 h 346129"/>
                      <a:gd name="connsiteX165" fmla="*/ 484580 w 545697"/>
                      <a:gd name="connsiteY165" fmla="*/ 195432 h 346129"/>
                      <a:gd name="connsiteX166" fmla="*/ 502524 w 545697"/>
                      <a:gd name="connsiteY166" fmla="*/ 187457 h 346129"/>
                      <a:gd name="connsiteX167" fmla="*/ 508813 w 545697"/>
                      <a:gd name="connsiteY167" fmla="*/ 168440 h 346129"/>
                      <a:gd name="connsiteX168" fmla="*/ 513798 w 545697"/>
                      <a:gd name="connsiteY168" fmla="*/ 168440 h 346129"/>
                      <a:gd name="connsiteX169" fmla="*/ 513798 w 545697"/>
                      <a:gd name="connsiteY169" fmla="*/ 158625 h 346129"/>
                      <a:gd name="connsiteX170" fmla="*/ 513802 w 545697"/>
                      <a:gd name="connsiteY170" fmla="*/ 158624 h 346129"/>
                      <a:gd name="connsiteX171" fmla="*/ 508664 w 545697"/>
                      <a:gd name="connsiteY171" fmla="*/ 158624 h 346129"/>
                      <a:gd name="connsiteX172" fmla="*/ 504369 w 545697"/>
                      <a:gd name="connsiteY172" fmla="*/ 142291 h 346129"/>
                      <a:gd name="connsiteX173" fmla="*/ 484585 w 545697"/>
                      <a:gd name="connsiteY173" fmla="*/ 131633 h 346129"/>
                      <a:gd name="connsiteX174" fmla="*/ 81004 w 545697"/>
                      <a:gd name="connsiteY174" fmla="*/ 106053 h 346129"/>
                      <a:gd name="connsiteX175" fmla="*/ 81943 w 545697"/>
                      <a:gd name="connsiteY175" fmla="*/ 106184 h 346129"/>
                      <a:gd name="connsiteX176" fmla="*/ 82178 w 545697"/>
                      <a:gd name="connsiteY176" fmla="*/ 106262 h 346129"/>
                      <a:gd name="connsiteX177" fmla="*/ 82804 w 545697"/>
                      <a:gd name="connsiteY177" fmla="*/ 106523 h 346129"/>
                      <a:gd name="connsiteX178" fmla="*/ 83039 w 545697"/>
                      <a:gd name="connsiteY178" fmla="*/ 106654 h 346129"/>
                      <a:gd name="connsiteX179" fmla="*/ 83743 w 545697"/>
                      <a:gd name="connsiteY179" fmla="*/ 107201 h 346129"/>
                      <a:gd name="connsiteX180" fmla="*/ 83769 w 545697"/>
                      <a:gd name="connsiteY180" fmla="*/ 107227 h 346129"/>
                      <a:gd name="connsiteX181" fmla="*/ 84342 w 545697"/>
                      <a:gd name="connsiteY181" fmla="*/ 107957 h 346129"/>
                      <a:gd name="connsiteX182" fmla="*/ 84395 w 545697"/>
                      <a:gd name="connsiteY182" fmla="*/ 108035 h 346129"/>
                      <a:gd name="connsiteX183" fmla="*/ 112988 w 545697"/>
                      <a:gd name="connsiteY183" fmla="*/ 157577 h 346129"/>
                      <a:gd name="connsiteX184" fmla="*/ 111554 w 545697"/>
                      <a:gd name="connsiteY184" fmla="*/ 162926 h 346129"/>
                      <a:gd name="connsiteX185" fmla="*/ 109598 w 545697"/>
                      <a:gd name="connsiteY185" fmla="*/ 163448 h 346129"/>
                      <a:gd name="connsiteX186" fmla="*/ 106206 w 545697"/>
                      <a:gd name="connsiteY186" fmla="*/ 161492 h 346129"/>
                      <a:gd name="connsiteX187" fmla="*/ 84917 w 545697"/>
                      <a:gd name="connsiteY187" fmla="*/ 124601 h 346129"/>
                      <a:gd name="connsiteX188" fmla="*/ 84917 w 545697"/>
                      <a:gd name="connsiteY188" fmla="*/ 171287 h 346129"/>
                      <a:gd name="connsiteX189" fmla="*/ 112500 w 545697"/>
                      <a:gd name="connsiteY189" fmla="*/ 176011 h 346129"/>
                      <a:gd name="connsiteX190" fmla="*/ 161959 w 545697"/>
                      <a:gd name="connsiteY190" fmla="*/ 239317 h 346129"/>
                      <a:gd name="connsiteX191" fmla="*/ 80980 w 545697"/>
                      <a:gd name="connsiteY191" fmla="*/ 308023 h 346129"/>
                      <a:gd name="connsiteX192" fmla="*/ 0 w 545697"/>
                      <a:gd name="connsiteY192" fmla="*/ 239317 h 346129"/>
                      <a:gd name="connsiteX193" fmla="*/ 49459 w 545697"/>
                      <a:gd name="connsiteY193" fmla="*/ 176012 h 346129"/>
                      <a:gd name="connsiteX194" fmla="*/ 77087 w 545697"/>
                      <a:gd name="connsiteY194" fmla="*/ 171279 h 346129"/>
                      <a:gd name="connsiteX195" fmla="*/ 77087 w 545697"/>
                      <a:gd name="connsiteY195" fmla="*/ 124603 h 346129"/>
                      <a:gd name="connsiteX196" fmla="*/ 55799 w 545697"/>
                      <a:gd name="connsiteY196" fmla="*/ 161494 h 346129"/>
                      <a:gd name="connsiteX197" fmla="*/ 50450 w 545697"/>
                      <a:gd name="connsiteY197" fmla="*/ 162928 h 346129"/>
                      <a:gd name="connsiteX198" fmla="*/ 49016 w 545697"/>
                      <a:gd name="connsiteY198" fmla="*/ 157580 h 346129"/>
                      <a:gd name="connsiteX199" fmla="*/ 77639 w 545697"/>
                      <a:gd name="connsiteY199" fmla="*/ 108010 h 346129"/>
                      <a:gd name="connsiteX200" fmla="*/ 77692 w 545697"/>
                      <a:gd name="connsiteY200" fmla="*/ 107931 h 346129"/>
                      <a:gd name="connsiteX201" fmla="*/ 78265 w 545697"/>
                      <a:gd name="connsiteY201" fmla="*/ 107201 h 346129"/>
                      <a:gd name="connsiteX202" fmla="*/ 78970 w 545697"/>
                      <a:gd name="connsiteY202" fmla="*/ 106654 h 346129"/>
                      <a:gd name="connsiteX203" fmla="*/ 79204 w 545697"/>
                      <a:gd name="connsiteY203" fmla="*/ 106523 h 346129"/>
                      <a:gd name="connsiteX204" fmla="*/ 79830 w 545697"/>
                      <a:gd name="connsiteY204" fmla="*/ 106262 h 346129"/>
                      <a:gd name="connsiteX205" fmla="*/ 80065 w 545697"/>
                      <a:gd name="connsiteY205" fmla="*/ 106184 h 346129"/>
                      <a:gd name="connsiteX206" fmla="*/ 81004 w 545697"/>
                      <a:gd name="connsiteY206" fmla="*/ 106053 h 346129"/>
                      <a:gd name="connsiteX207" fmla="*/ 272873 w 545697"/>
                      <a:gd name="connsiteY207" fmla="*/ 53575 h 346129"/>
                      <a:gd name="connsiteX208" fmla="*/ 273812 w 545697"/>
                      <a:gd name="connsiteY208" fmla="*/ 53706 h 346129"/>
                      <a:gd name="connsiteX209" fmla="*/ 274047 w 545697"/>
                      <a:gd name="connsiteY209" fmla="*/ 53784 h 346129"/>
                      <a:gd name="connsiteX210" fmla="*/ 274673 w 545697"/>
                      <a:gd name="connsiteY210" fmla="*/ 54044 h 346129"/>
                      <a:gd name="connsiteX211" fmla="*/ 274908 w 545697"/>
                      <a:gd name="connsiteY211" fmla="*/ 54175 h 346129"/>
                      <a:gd name="connsiteX212" fmla="*/ 275612 w 545697"/>
                      <a:gd name="connsiteY212" fmla="*/ 54723 h 346129"/>
                      <a:gd name="connsiteX213" fmla="*/ 275638 w 545697"/>
                      <a:gd name="connsiteY213" fmla="*/ 54749 h 346129"/>
                      <a:gd name="connsiteX214" fmla="*/ 276211 w 545697"/>
                      <a:gd name="connsiteY214" fmla="*/ 55479 h 346129"/>
                      <a:gd name="connsiteX215" fmla="*/ 276264 w 545697"/>
                      <a:gd name="connsiteY215" fmla="*/ 55557 h 346129"/>
                      <a:gd name="connsiteX216" fmla="*/ 304857 w 545697"/>
                      <a:gd name="connsiteY216" fmla="*/ 105099 h 346129"/>
                      <a:gd name="connsiteX217" fmla="*/ 303423 w 545697"/>
                      <a:gd name="connsiteY217" fmla="*/ 110448 h 346129"/>
                      <a:gd name="connsiteX218" fmla="*/ 301467 w 545697"/>
                      <a:gd name="connsiteY218" fmla="*/ 110970 h 346129"/>
                      <a:gd name="connsiteX219" fmla="*/ 298075 w 545697"/>
                      <a:gd name="connsiteY219" fmla="*/ 109014 h 346129"/>
                      <a:gd name="connsiteX220" fmla="*/ 276786 w 545697"/>
                      <a:gd name="connsiteY220" fmla="*/ 72123 h 346129"/>
                      <a:gd name="connsiteX221" fmla="*/ 276786 w 545697"/>
                      <a:gd name="connsiteY221" fmla="*/ 133921 h 346129"/>
                      <a:gd name="connsiteX222" fmla="*/ 304370 w 545697"/>
                      <a:gd name="connsiteY222" fmla="*/ 138646 h 346129"/>
                      <a:gd name="connsiteX223" fmla="*/ 353828 w 545697"/>
                      <a:gd name="connsiteY223" fmla="*/ 201952 h 346129"/>
                      <a:gd name="connsiteX224" fmla="*/ 272849 w 545697"/>
                      <a:gd name="connsiteY224" fmla="*/ 270658 h 346129"/>
                      <a:gd name="connsiteX225" fmla="*/ 191870 w 545697"/>
                      <a:gd name="connsiteY225" fmla="*/ 201952 h 346129"/>
                      <a:gd name="connsiteX226" fmla="*/ 241328 w 545697"/>
                      <a:gd name="connsiteY226" fmla="*/ 138646 h 346129"/>
                      <a:gd name="connsiteX227" fmla="*/ 268956 w 545697"/>
                      <a:gd name="connsiteY227" fmla="*/ 133914 h 346129"/>
                      <a:gd name="connsiteX228" fmla="*/ 268956 w 545697"/>
                      <a:gd name="connsiteY228" fmla="*/ 72125 h 346129"/>
                      <a:gd name="connsiteX229" fmla="*/ 247668 w 545697"/>
                      <a:gd name="connsiteY229" fmla="*/ 109016 h 346129"/>
                      <a:gd name="connsiteX230" fmla="*/ 242319 w 545697"/>
                      <a:gd name="connsiteY230" fmla="*/ 110450 h 346129"/>
                      <a:gd name="connsiteX231" fmla="*/ 240885 w 545697"/>
                      <a:gd name="connsiteY231" fmla="*/ 105102 h 346129"/>
                      <a:gd name="connsiteX232" fmla="*/ 269508 w 545697"/>
                      <a:gd name="connsiteY232" fmla="*/ 55531 h 346129"/>
                      <a:gd name="connsiteX233" fmla="*/ 269561 w 545697"/>
                      <a:gd name="connsiteY233" fmla="*/ 55453 h 346129"/>
                      <a:gd name="connsiteX234" fmla="*/ 270134 w 545697"/>
                      <a:gd name="connsiteY234" fmla="*/ 54723 h 346129"/>
                      <a:gd name="connsiteX235" fmla="*/ 270839 w 545697"/>
                      <a:gd name="connsiteY235" fmla="*/ 54175 h 346129"/>
                      <a:gd name="connsiteX236" fmla="*/ 271073 w 545697"/>
                      <a:gd name="connsiteY236" fmla="*/ 54044 h 346129"/>
                      <a:gd name="connsiteX237" fmla="*/ 271699 w 545697"/>
                      <a:gd name="connsiteY237" fmla="*/ 53784 h 346129"/>
                      <a:gd name="connsiteX238" fmla="*/ 271934 w 545697"/>
                      <a:gd name="connsiteY238" fmla="*/ 53706 h 346129"/>
                      <a:gd name="connsiteX239" fmla="*/ 272873 w 545697"/>
                      <a:gd name="connsiteY239" fmla="*/ 53575 h 346129"/>
                      <a:gd name="connsiteX240" fmla="*/ 464742 w 545697"/>
                      <a:gd name="connsiteY240" fmla="*/ 0 h 346129"/>
                      <a:gd name="connsiteX241" fmla="*/ 465681 w 545697"/>
                      <a:gd name="connsiteY241" fmla="*/ 131 h 346129"/>
                      <a:gd name="connsiteX242" fmla="*/ 465916 w 545697"/>
                      <a:gd name="connsiteY242" fmla="*/ 209 h 346129"/>
                      <a:gd name="connsiteX243" fmla="*/ 466542 w 545697"/>
                      <a:gd name="connsiteY243" fmla="*/ 469 h 346129"/>
                      <a:gd name="connsiteX244" fmla="*/ 466777 w 545697"/>
                      <a:gd name="connsiteY244" fmla="*/ 600 h 346129"/>
                      <a:gd name="connsiteX245" fmla="*/ 467481 w 545697"/>
                      <a:gd name="connsiteY245" fmla="*/ 1148 h 346129"/>
                      <a:gd name="connsiteX246" fmla="*/ 467507 w 545697"/>
                      <a:gd name="connsiteY246" fmla="*/ 1174 h 346129"/>
                      <a:gd name="connsiteX247" fmla="*/ 468080 w 545697"/>
                      <a:gd name="connsiteY247" fmla="*/ 1904 h 346129"/>
                      <a:gd name="connsiteX248" fmla="*/ 468133 w 545697"/>
                      <a:gd name="connsiteY248" fmla="*/ 1982 h 346129"/>
                      <a:gd name="connsiteX249" fmla="*/ 496726 w 545697"/>
                      <a:gd name="connsiteY249" fmla="*/ 51524 h 346129"/>
                      <a:gd name="connsiteX250" fmla="*/ 495292 w 545697"/>
                      <a:gd name="connsiteY250" fmla="*/ 56872 h 346129"/>
                      <a:gd name="connsiteX251" fmla="*/ 493336 w 545697"/>
                      <a:gd name="connsiteY251" fmla="*/ 57395 h 346129"/>
                      <a:gd name="connsiteX252" fmla="*/ 489944 w 545697"/>
                      <a:gd name="connsiteY252" fmla="*/ 55438 h 346129"/>
                      <a:gd name="connsiteX253" fmla="*/ 468655 w 545697"/>
                      <a:gd name="connsiteY253" fmla="*/ 18548 h 346129"/>
                      <a:gd name="connsiteX254" fmla="*/ 468655 w 545697"/>
                      <a:gd name="connsiteY254" fmla="*/ 95501 h 346129"/>
                      <a:gd name="connsiteX255" fmla="*/ 496239 w 545697"/>
                      <a:gd name="connsiteY255" fmla="*/ 100226 h 346129"/>
                      <a:gd name="connsiteX256" fmla="*/ 545697 w 545697"/>
                      <a:gd name="connsiteY256" fmla="*/ 163532 h 346129"/>
                      <a:gd name="connsiteX257" fmla="*/ 464718 w 545697"/>
                      <a:gd name="connsiteY257" fmla="*/ 232238 h 346129"/>
                      <a:gd name="connsiteX258" fmla="*/ 383739 w 545697"/>
                      <a:gd name="connsiteY258" fmla="*/ 163532 h 346129"/>
                      <a:gd name="connsiteX259" fmla="*/ 433197 w 545697"/>
                      <a:gd name="connsiteY259" fmla="*/ 100226 h 346129"/>
                      <a:gd name="connsiteX260" fmla="*/ 460825 w 545697"/>
                      <a:gd name="connsiteY260" fmla="*/ 95493 h 346129"/>
                      <a:gd name="connsiteX261" fmla="*/ 460825 w 545697"/>
                      <a:gd name="connsiteY261" fmla="*/ 18550 h 346129"/>
                      <a:gd name="connsiteX262" fmla="*/ 439537 w 545697"/>
                      <a:gd name="connsiteY262" fmla="*/ 55441 h 346129"/>
                      <a:gd name="connsiteX263" fmla="*/ 434188 w 545697"/>
                      <a:gd name="connsiteY263" fmla="*/ 56875 h 346129"/>
                      <a:gd name="connsiteX264" fmla="*/ 432754 w 545697"/>
                      <a:gd name="connsiteY264" fmla="*/ 51527 h 346129"/>
                      <a:gd name="connsiteX265" fmla="*/ 461377 w 545697"/>
                      <a:gd name="connsiteY265" fmla="*/ 1956 h 346129"/>
                      <a:gd name="connsiteX266" fmla="*/ 461430 w 545697"/>
                      <a:gd name="connsiteY266" fmla="*/ 1878 h 346129"/>
                      <a:gd name="connsiteX267" fmla="*/ 462003 w 545697"/>
                      <a:gd name="connsiteY267" fmla="*/ 1148 h 346129"/>
                      <a:gd name="connsiteX268" fmla="*/ 462708 w 545697"/>
                      <a:gd name="connsiteY268" fmla="*/ 600 h 346129"/>
                      <a:gd name="connsiteX269" fmla="*/ 462942 w 545697"/>
                      <a:gd name="connsiteY269" fmla="*/ 469 h 346129"/>
                      <a:gd name="connsiteX270" fmla="*/ 463568 w 545697"/>
                      <a:gd name="connsiteY270" fmla="*/ 209 h 346129"/>
                      <a:gd name="connsiteX271" fmla="*/ 463803 w 545697"/>
                      <a:gd name="connsiteY271" fmla="*/ 131 h 346129"/>
                      <a:gd name="connsiteX272" fmla="*/ 464742 w 545697"/>
                      <a:gd name="connsiteY272" fmla="*/ 0 h 346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</a:cxnLst>
                    <a:rect l="l" t="t" r="r" b="b"/>
                    <a:pathLst>
                      <a:path w="545697" h="346129">
                        <a:moveTo>
                          <a:pt x="161824" y="283471"/>
                        </a:moveTo>
                        <a:lnTo>
                          <a:pt x="161828" y="283476"/>
                        </a:lnTo>
                        <a:cubicBezTo>
                          <a:pt x="158564" y="326930"/>
                          <a:pt x="108855" y="352337"/>
                          <a:pt x="65358" y="344819"/>
                        </a:cubicBezTo>
                        <a:cubicBezTo>
                          <a:pt x="33844" y="339372"/>
                          <a:pt x="5580" y="317214"/>
                          <a:pt x="176" y="283550"/>
                        </a:cubicBezTo>
                        <a:cubicBezTo>
                          <a:pt x="12485" y="311242"/>
                          <a:pt x="44013" y="331016"/>
                          <a:pt x="80923" y="331016"/>
                        </a:cubicBezTo>
                        <a:cubicBezTo>
                          <a:pt x="117872" y="331016"/>
                          <a:pt x="149516" y="311213"/>
                          <a:pt x="161824" y="283471"/>
                        </a:cubicBezTo>
                        <a:close/>
                        <a:moveTo>
                          <a:pt x="353694" y="283350"/>
                        </a:moveTo>
                        <a:lnTo>
                          <a:pt x="353698" y="283355"/>
                        </a:lnTo>
                        <a:cubicBezTo>
                          <a:pt x="350434" y="326810"/>
                          <a:pt x="300725" y="352217"/>
                          <a:pt x="257228" y="344699"/>
                        </a:cubicBezTo>
                        <a:cubicBezTo>
                          <a:pt x="225714" y="339252"/>
                          <a:pt x="197450" y="317094"/>
                          <a:pt x="192046" y="283429"/>
                        </a:cubicBezTo>
                        <a:cubicBezTo>
                          <a:pt x="204355" y="311122"/>
                          <a:pt x="235884" y="330895"/>
                          <a:pt x="272793" y="330895"/>
                        </a:cubicBezTo>
                        <a:cubicBezTo>
                          <a:pt x="309742" y="330895"/>
                          <a:pt x="341386" y="311093"/>
                          <a:pt x="353694" y="283350"/>
                        </a:cubicBezTo>
                        <a:close/>
                        <a:moveTo>
                          <a:pt x="545562" y="282997"/>
                        </a:moveTo>
                        <a:lnTo>
                          <a:pt x="545566" y="283002"/>
                        </a:lnTo>
                        <a:cubicBezTo>
                          <a:pt x="542302" y="326457"/>
                          <a:pt x="492593" y="351864"/>
                          <a:pt x="449096" y="344346"/>
                        </a:cubicBezTo>
                        <a:cubicBezTo>
                          <a:pt x="417582" y="338899"/>
                          <a:pt x="389318" y="316741"/>
                          <a:pt x="383914" y="283076"/>
                        </a:cubicBezTo>
                        <a:cubicBezTo>
                          <a:pt x="396223" y="310769"/>
                          <a:pt x="427752" y="330542"/>
                          <a:pt x="464661" y="330542"/>
                        </a:cubicBezTo>
                        <a:cubicBezTo>
                          <a:pt x="501610" y="330542"/>
                          <a:pt x="533254" y="310740"/>
                          <a:pt x="545562" y="282997"/>
                        </a:cubicBezTo>
                        <a:close/>
                        <a:moveTo>
                          <a:pt x="161884" y="265005"/>
                        </a:moveTo>
                        <a:lnTo>
                          <a:pt x="161888" y="265009"/>
                        </a:lnTo>
                        <a:cubicBezTo>
                          <a:pt x="158623" y="308464"/>
                          <a:pt x="108915" y="333870"/>
                          <a:pt x="65418" y="326353"/>
                        </a:cubicBezTo>
                        <a:cubicBezTo>
                          <a:pt x="33904" y="320906"/>
                          <a:pt x="5640" y="298748"/>
                          <a:pt x="236" y="265084"/>
                        </a:cubicBezTo>
                        <a:cubicBezTo>
                          <a:pt x="12545" y="292776"/>
                          <a:pt x="44073" y="312550"/>
                          <a:pt x="80983" y="312550"/>
                        </a:cubicBezTo>
                        <a:cubicBezTo>
                          <a:pt x="117932" y="312550"/>
                          <a:pt x="149576" y="292747"/>
                          <a:pt x="161884" y="265005"/>
                        </a:cubicBezTo>
                        <a:close/>
                        <a:moveTo>
                          <a:pt x="353694" y="264758"/>
                        </a:moveTo>
                        <a:lnTo>
                          <a:pt x="353698" y="264762"/>
                        </a:lnTo>
                        <a:cubicBezTo>
                          <a:pt x="350434" y="308218"/>
                          <a:pt x="300725" y="333625"/>
                          <a:pt x="257228" y="326107"/>
                        </a:cubicBezTo>
                        <a:cubicBezTo>
                          <a:pt x="225714" y="320660"/>
                          <a:pt x="197450" y="298502"/>
                          <a:pt x="192046" y="264837"/>
                        </a:cubicBezTo>
                        <a:cubicBezTo>
                          <a:pt x="204355" y="292530"/>
                          <a:pt x="235884" y="312303"/>
                          <a:pt x="272793" y="312303"/>
                        </a:cubicBezTo>
                        <a:cubicBezTo>
                          <a:pt x="309742" y="312303"/>
                          <a:pt x="341386" y="292501"/>
                          <a:pt x="353694" y="264758"/>
                        </a:cubicBezTo>
                        <a:close/>
                        <a:moveTo>
                          <a:pt x="545562" y="264229"/>
                        </a:moveTo>
                        <a:lnTo>
                          <a:pt x="545566" y="264233"/>
                        </a:lnTo>
                        <a:cubicBezTo>
                          <a:pt x="542302" y="307689"/>
                          <a:pt x="492593" y="333096"/>
                          <a:pt x="449096" y="325578"/>
                        </a:cubicBezTo>
                        <a:cubicBezTo>
                          <a:pt x="417582" y="320131"/>
                          <a:pt x="389318" y="297973"/>
                          <a:pt x="383914" y="264308"/>
                        </a:cubicBezTo>
                        <a:cubicBezTo>
                          <a:pt x="396223" y="292001"/>
                          <a:pt x="427752" y="311774"/>
                          <a:pt x="464661" y="311774"/>
                        </a:cubicBezTo>
                        <a:cubicBezTo>
                          <a:pt x="501610" y="311774"/>
                          <a:pt x="533254" y="291972"/>
                          <a:pt x="545562" y="264229"/>
                        </a:cubicBezTo>
                        <a:close/>
                        <a:moveTo>
                          <a:pt x="353694" y="246166"/>
                        </a:moveTo>
                        <a:lnTo>
                          <a:pt x="353698" y="246170"/>
                        </a:lnTo>
                        <a:cubicBezTo>
                          <a:pt x="350434" y="289626"/>
                          <a:pt x="300725" y="315033"/>
                          <a:pt x="257228" y="307515"/>
                        </a:cubicBezTo>
                        <a:cubicBezTo>
                          <a:pt x="225714" y="302068"/>
                          <a:pt x="197450" y="279910"/>
                          <a:pt x="192046" y="246245"/>
                        </a:cubicBezTo>
                        <a:cubicBezTo>
                          <a:pt x="204355" y="273937"/>
                          <a:pt x="235884" y="293711"/>
                          <a:pt x="272793" y="293711"/>
                        </a:cubicBezTo>
                        <a:cubicBezTo>
                          <a:pt x="309742" y="293711"/>
                          <a:pt x="341386" y="273908"/>
                          <a:pt x="353694" y="246166"/>
                        </a:cubicBezTo>
                        <a:close/>
                        <a:moveTo>
                          <a:pt x="545562" y="245460"/>
                        </a:moveTo>
                        <a:lnTo>
                          <a:pt x="545566" y="245464"/>
                        </a:lnTo>
                        <a:cubicBezTo>
                          <a:pt x="542302" y="288920"/>
                          <a:pt x="492593" y="314327"/>
                          <a:pt x="449096" y="306809"/>
                        </a:cubicBezTo>
                        <a:cubicBezTo>
                          <a:pt x="417582" y="301362"/>
                          <a:pt x="389318" y="279204"/>
                          <a:pt x="383914" y="245539"/>
                        </a:cubicBezTo>
                        <a:cubicBezTo>
                          <a:pt x="396223" y="273231"/>
                          <a:pt x="427752" y="293005"/>
                          <a:pt x="464661" y="293005"/>
                        </a:cubicBezTo>
                        <a:cubicBezTo>
                          <a:pt x="501610" y="293005"/>
                          <a:pt x="533254" y="273202"/>
                          <a:pt x="545562" y="245460"/>
                        </a:cubicBezTo>
                        <a:close/>
                        <a:moveTo>
                          <a:pt x="353753" y="227640"/>
                        </a:moveTo>
                        <a:lnTo>
                          <a:pt x="353757" y="227644"/>
                        </a:lnTo>
                        <a:cubicBezTo>
                          <a:pt x="350493" y="271099"/>
                          <a:pt x="300784" y="296506"/>
                          <a:pt x="257288" y="288988"/>
                        </a:cubicBezTo>
                        <a:cubicBezTo>
                          <a:pt x="225773" y="283541"/>
                          <a:pt x="197510" y="261383"/>
                          <a:pt x="192106" y="227719"/>
                        </a:cubicBezTo>
                        <a:cubicBezTo>
                          <a:pt x="204415" y="255411"/>
                          <a:pt x="235943" y="275185"/>
                          <a:pt x="272853" y="275185"/>
                        </a:cubicBezTo>
                        <a:cubicBezTo>
                          <a:pt x="309802" y="275185"/>
                          <a:pt x="341446" y="255382"/>
                          <a:pt x="353753" y="227640"/>
                        </a:cubicBezTo>
                        <a:close/>
                        <a:moveTo>
                          <a:pt x="545562" y="226691"/>
                        </a:moveTo>
                        <a:lnTo>
                          <a:pt x="545566" y="226695"/>
                        </a:lnTo>
                        <a:cubicBezTo>
                          <a:pt x="542302" y="270150"/>
                          <a:pt x="492593" y="295558"/>
                          <a:pt x="449096" y="288040"/>
                        </a:cubicBezTo>
                        <a:cubicBezTo>
                          <a:pt x="417582" y="282593"/>
                          <a:pt x="389318" y="260435"/>
                          <a:pt x="383914" y="226770"/>
                        </a:cubicBezTo>
                        <a:cubicBezTo>
                          <a:pt x="396223" y="254462"/>
                          <a:pt x="427752" y="274236"/>
                          <a:pt x="464661" y="274236"/>
                        </a:cubicBezTo>
                        <a:cubicBezTo>
                          <a:pt x="501610" y="274236"/>
                          <a:pt x="533254" y="254433"/>
                          <a:pt x="545562" y="226691"/>
                        </a:cubicBezTo>
                        <a:close/>
                        <a:moveTo>
                          <a:pt x="545562" y="207922"/>
                        </a:moveTo>
                        <a:lnTo>
                          <a:pt x="545566" y="207926"/>
                        </a:lnTo>
                        <a:cubicBezTo>
                          <a:pt x="542302" y="251381"/>
                          <a:pt x="492593" y="276789"/>
                          <a:pt x="449096" y="269271"/>
                        </a:cubicBezTo>
                        <a:cubicBezTo>
                          <a:pt x="417582" y="263824"/>
                          <a:pt x="389318" y="241666"/>
                          <a:pt x="383914" y="208001"/>
                        </a:cubicBezTo>
                        <a:cubicBezTo>
                          <a:pt x="396223" y="235693"/>
                          <a:pt x="427752" y="255467"/>
                          <a:pt x="464661" y="255467"/>
                        </a:cubicBezTo>
                        <a:cubicBezTo>
                          <a:pt x="501610" y="255467"/>
                          <a:pt x="533254" y="235664"/>
                          <a:pt x="545562" y="207922"/>
                        </a:cubicBezTo>
                        <a:close/>
                        <a:moveTo>
                          <a:pt x="100846" y="207418"/>
                        </a:moveTo>
                        <a:cubicBezTo>
                          <a:pt x="91264" y="207418"/>
                          <a:pt x="84325" y="213318"/>
                          <a:pt x="80754" y="220223"/>
                        </a:cubicBezTo>
                        <a:cubicBezTo>
                          <a:pt x="77184" y="227127"/>
                          <a:pt x="76076" y="235066"/>
                          <a:pt x="76076" y="241770"/>
                        </a:cubicBezTo>
                        <a:cubicBezTo>
                          <a:pt x="76076" y="247335"/>
                          <a:pt x="75064" y="252583"/>
                          <a:pt x="72855" y="255957"/>
                        </a:cubicBezTo>
                        <a:cubicBezTo>
                          <a:pt x="70643" y="259331"/>
                          <a:pt x="67680" y="261402"/>
                          <a:pt x="61198" y="261402"/>
                        </a:cubicBezTo>
                        <a:cubicBezTo>
                          <a:pt x="54722" y="261402"/>
                          <a:pt x="52166" y="259550"/>
                          <a:pt x="50001" y="255728"/>
                        </a:cubicBezTo>
                        <a:cubicBezTo>
                          <a:pt x="47835" y="251905"/>
                          <a:pt x="46673" y="245410"/>
                          <a:pt x="46627" y="237248"/>
                        </a:cubicBezTo>
                        <a:cubicBezTo>
                          <a:pt x="46586" y="229664"/>
                          <a:pt x="48387" y="224585"/>
                          <a:pt x="50845" y="221605"/>
                        </a:cubicBezTo>
                        <a:cubicBezTo>
                          <a:pt x="53301" y="218625"/>
                          <a:pt x="56518" y="217235"/>
                          <a:pt x="61198" y="217235"/>
                        </a:cubicBezTo>
                        <a:lnTo>
                          <a:pt x="61198" y="207420"/>
                        </a:lnTo>
                        <a:cubicBezTo>
                          <a:pt x="54218" y="207420"/>
                          <a:pt x="47622" y="210097"/>
                          <a:pt x="43254" y="215395"/>
                        </a:cubicBezTo>
                        <a:cubicBezTo>
                          <a:pt x="39346" y="220136"/>
                          <a:pt x="37254" y="226565"/>
                          <a:pt x="36890" y="234412"/>
                        </a:cubicBezTo>
                        <a:lnTo>
                          <a:pt x="31905" y="234412"/>
                        </a:lnTo>
                        <a:lnTo>
                          <a:pt x="31905" y="244226"/>
                        </a:lnTo>
                        <a:lnTo>
                          <a:pt x="37119" y="244226"/>
                        </a:lnTo>
                        <a:cubicBezTo>
                          <a:pt x="37589" y="250332"/>
                          <a:pt x="38741" y="255844"/>
                          <a:pt x="41413" y="260559"/>
                        </a:cubicBezTo>
                        <a:cubicBezTo>
                          <a:pt x="45067" y="267009"/>
                          <a:pt x="52183" y="271218"/>
                          <a:pt x="61197" y="271218"/>
                        </a:cubicBezTo>
                        <a:cubicBezTo>
                          <a:pt x="70260" y="271218"/>
                          <a:pt x="77241" y="267155"/>
                          <a:pt x="81058" y="261326"/>
                        </a:cubicBezTo>
                        <a:cubicBezTo>
                          <a:pt x="84875" y="255498"/>
                          <a:pt x="85888" y="248477"/>
                          <a:pt x="85888" y="241772"/>
                        </a:cubicBezTo>
                        <a:cubicBezTo>
                          <a:pt x="85888" y="236209"/>
                          <a:pt x="87036" y="229424"/>
                          <a:pt x="89493" y="224672"/>
                        </a:cubicBezTo>
                        <a:cubicBezTo>
                          <a:pt x="91950" y="219922"/>
                          <a:pt x="94877" y="217234"/>
                          <a:pt x="100842" y="217234"/>
                        </a:cubicBezTo>
                        <a:cubicBezTo>
                          <a:pt x="107318" y="217234"/>
                          <a:pt x="109873" y="219087"/>
                          <a:pt x="112038" y="222909"/>
                        </a:cubicBezTo>
                        <a:cubicBezTo>
                          <a:pt x="114204" y="226731"/>
                          <a:pt x="115289" y="233227"/>
                          <a:pt x="115335" y="241388"/>
                        </a:cubicBezTo>
                        <a:cubicBezTo>
                          <a:pt x="115378" y="248973"/>
                          <a:pt x="113651" y="254052"/>
                          <a:pt x="111194" y="257032"/>
                        </a:cubicBezTo>
                        <a:cubicBezTo>
                          <a:pt x="108737" y="260012"/>
                          <a:pt x="105520" y="261402"/>
                          <a:pt x="100842" y="261402"/>
                        </a:cubicBezTo>
                        <a:lnTo>
                          <a:pt x="100842" y="271216"/>
                        </a:lnTo>
                        <a:cubicBezTo>
                          <a:pt x="107822" y="271216"/>
                          <a:pt x="114419" y="268539"/>
                          <a:pt x="118786" y="263242"/>
                        </a:cubicBezTo>
                        <a:cubicBezTo>
                          <a:pt x="122695" y="258500"/>
                          <a:pt x="124722" y="252071"/>
                          <a:pt x="125075" y="244225"/>
                        </a:cubicBezTo>
                        <a:lnTo>
                          <a:pt x="130059" y="244225"/>
                        </a:lnTo>
                        <a:lnTo>
                          <a:pt x="130059" y="234410"/>
                        </a:lnTo>
                        <a:lnTo>
                          <a:pt x="130064" y="234409"/>
                        </a:lnTo>
                        <a:lnTo>
                          <a:pt x="124925" y="234409"/>
                        </a:lnTo>
                        <a:cubicBezTo>
                          <a:pt x="124477" y="228301"/>
                          <a:pt x="123304" y="222794"/>
                          <a:pt x="120630" y="218077"/>
                        </a:cubicBezTo>
                        <a:cubicBezTo>
                          <a:pt x="116976" y="211627"/>
                          <a:pt x="109860" y="207418"/>
                          <a:pt x="100846" y="207418"/>
                        </a:cubicBezTo>
                        <a:close/>
                        <a:moveTo>
                          <a:pt x="545622" y="189220"/>
                        </a:moveTo>
                        <a:lnTo>
                          <a:pt x="545626" y="189224"/>
                        </a:lnTo>
                        <a:cubicBezTo>
                          <a:pt x="542362" y="232679"/>
                          <a:pt x="492653" y="258086"/>
                          <a:pt x="449157" y="250568"/>
                        </a:cubicBezTo>
                        <a:cubicBezTo>
                          <a:pt x="417642" y="245121"/>
                          <a:pt x="389379" y="222963"/>
                          <a:pt x="383975" y="189299"/>
                        </a:cubicBezTo>
                        <a:cubicBezTo>
                          <a:pt x="396284" y="216991"/>
                          <a:pt x="427812" y="236765"/>
                          <a:pt x="464722" y="236765"/>
                        </a:cubicBezTo>
                        <a:cubicBezTo>
                          <a:pt x="501671" y="236765"/>
                          <a:pt x="533315" y="216962"/>
                          <a:pt x="545622" y="189220"/>
                        </a:cubicBezTo>
                        <a:close/>
                        <a:moveTo>
                          <a:pt x="292716" y="170053"/>
                        </a:moveTo>
                        <a:cubicBezTo>
                          <a:pt x="283133" y="170053"/>
                          <a:pt x="276194" y="175953"/>
                          <a:pt x="272624" y="182858"/>
                        </a:cubicBezTo>
                        <a:cubicBezTo>
                          <a:pt x="269053" y="189762"/>
                          <a:pt x="267945" y="197700"/>
                          <a:pt x="267945" y="204405"/>
                        </a:cubicBezTo>
                        <a:cubicBezTo>
                          <a:pt x="267945" y="209970"/>
                          <a:pt x="266934" y="215218"/>
                          <a:pt x="264724" y="218592"/>
                        </a:cubicBezTo>
                        <a:cubicBezTo>
                          <a:pt x="262512" y="221966"/>
                          <a:pt x="259549" y="224037"/>
                          <a:pt x="253067" y="224037"/>
                        </a:cubicBezTo>
                        <a:cubicBezTo>
                          <a:pt x="246591" y="224037"/>
                          <a:pt x="244036" y="222185"/>
                          <a:pt x="241871" y="218363"/>
                        </a:cubicBezTo>
                        <a:cubicBezTo>
                          <a:pt x="239705" y="214540"/>
                          <a:pt x="238543" y="208045"/>
                          <a:pt x="238497" y="199883"/>
                        </a:cubicBezTo>
                        <a:cubicBezTo>
                          <a:pt x="238456" y="192299"/>
                          <a:pt x="240256" y="187220"/>
                          <a:pt x="242715" y="184240"/>
                        </a:cubicBezTo>
                        <a:cubicBezTo>
                          <a:pt x="245171" y="181260"/>
                          <a:pt x="248387" y="179870"/>
                          <a:pt x="253067" y="179870"/>
                        </a:cubicBezTo>
                        <a:lnTo>
                          <a:pt x="253067" y="170055"/>
                        </a:lnTo>
                        <a:cubicBezTo>
                          <a:pt x="246087" y="170055"/>
                          <a:pt x="239491" y="172732"/>
                          <a:pt x="235123" y="178030"/>
                        </a:cubicBezTo>
                        <a:cubicBezTo>
                          <a:pt x="231215" y="182771"/>
                          <a:pt x="229124" y="189200"/>
                          <a:pt x="228759" y="197047"/>
                        </a:cubicBezTo>
                        <a:lnTo>
                          <a:pt x="223775" y="197047"/>
                        </a:lnTo>
                        <a:lnTo>
                          <a:pt x="223775" y="206861"/>
                        </a:lnTo>
                        <a:lnTo>
                          <a:pt x="228988" y="206861"/>
                        </a:lnTo>
                        <a:cubicBezTo>
                          <a:pt x="229459" y="212967"/>
                          <a:pt x="230611" y="218479"/>
                          <a:pt x="233283" y="223194"/>
                        </a:cubicBezTo>
                        <a:cubicBezTo>
                          <a:pt x="236937" y="229644"/>
                          <a:pt x="244053" y="233853"/>
                          <a:pt x="253067" y="233853"/>
                        </a:cubicBezTo>
                        <a:cubicBezTo>
                          <a:pt x="262130" y="233853"/>
                          <a:pt x="269111" y="229790"/>
                          <a:pt x="272928" y="223961"/>
                        </a:cubicBezTo>
                        <a:cubicBezTo>
                          <a:pt x="276745" y="218133"/>
                          <a:pt x="277758" y="211112"/>
                          <a:pt x="277758" y="204407"/>
                        </a:cubicBezTo>
                        <a:cubicBezTo>
                          <a:pt x="277758" y="198844"/>
                          <a:pt x="278905" y="192059"/>
                          <a:pt x="281363" y="187307"/>
                        </a:cubicBezTo>
                        <a:cubicBezTo>
                          <a:pt x="283819" y="182557"/>
                          <a:pt x="286746" y="179869"/>
                          <a:pt x="292711" y="179869"/>
                        </a:cubicBezTo>
                        <a:cubicBezTo>
                          <a:pt x="299187" y="179869"/>
                          <a:pt x="301743" y="181721"/>
                          <a:pt x="303908" y="185543"/>
                        </a:cubicBezTo>
                        <a:cubicBezTo>
                          <a:pt x="306073" y="189366"/>
                          <a:pt x="307158" y="195862"/>
                          <a:pt x="307204" y="204023"/>
                        </a:cubicBezTo>
                        <a:cubicBezTo>
                          <a:pt x="307247" y="211608"/>
                          <a:pt x="305520" y="216687"/>
                          <a:pt x="303064" y="219667"/>
                        </a:cubicBezTo>
                        <a:cubicBezTo>
                          <a:pt x="300606" y="222647"/>
                          <a:pt x="297390" y="224037"/>
                          <a:pt x="292711" y="224037"/>
                        </a:cubicBezTo>
                        <a:lnTo>
                          <a:pt x="292711" y="233852"/>
                        </a:lnTo>
                        <a:cubicBezTo>
                          <a:pt x="299692" y="233852"/>
                          <a:pt x="306289" y="231175"/>
                          <a:pt x="310655" y="225877"/>
                        </a:cubicBezTo>
                        <a:cubicBezTo>
                          <a:pt x="314565" y="221135"/>
                          <a:pt x="316592" y="214706"/>
                          <a:pt x="316944" y="206860"/>
                        </a:cubicBezTo>
                        <a:lnTo>
                          <a:pt x="321929" y="206860"/>
                        </a:lnTo>
                        <a:lnTo>
                          <a:pt x="321929" y="197045"/>
                        </a:lnTo>
                        <a:lnTo>
                          <a:pt x="321933" y="197044"/>
                        </a:lnTo>
                        <a:lnTo>
                          <a:pt x="316795" y="197044"/>
                        </a:lnTo>
                        <a:cubicBezTo>
                          <a:pt x="316346" y="190936"/>
                          <a:pt x="315174" y="185429"/>
                          <a:pt x="312500" y="180711"/>
                        </a:cubicBezTo>
                        <a:cubicBezTo>
                          <a:pt x="308846" y="174262"/>
                          <a:pt x="301730" y="170053"/>
                          <a:pt x="292716" y="170053"/>
                        </a:cubicBezTo>
                        <a:close/>
                        <a:moveTo>
                          <a:pt x="484585" y="131633"/>
                        </a:moveTo>
                        <a:cubicBezTo>
                          <a:pt x="475002" y="131633"/>
                          <a:pt x="468063" y="137533"/>
                          <a:pt x="464493" y="144438"/>
                        </a:cubicBezTo>
                        <a:cubicBezTo>
                          <a:pt x="460922" y="151342"/>
                          <a:pt x="459814" y="159280"/>
                          <a:pt x="459814" y="165985"/>
                        </a:cubicBezTo>
                        <a:cubicBezTo>
                          <a:pt x="459814" y="171550"/>
                          <a:pt x="458803" y="176798"/>
                          <a:pt x="456593" y="180172"/>
                        </a:cubicBezTo>
                        <a:cubicBezTo>
                          <a:pt x="454381" y="183546"/>
                          <a:pt x="451418" y="185617"/>
                          <a:pt x="444936" y="185617"/>
                        </a:cubicBezTo>
                        <a:cubicBezTo>
                          <a:pt x="438460" y="185617"/>
                          <a:pt x="435905" y="183765"/>
                          <a:pt x="433740" y="179943"/>
                        </a:cubicBezTo>
                        <a:cubicBezTo>
                          <a:pt x="431574" y="176120"/>
                          <a:pt x="430412" y="169625"/>
                          <a:pt x="430366" y="161463"/>
                        </a:cubicBezTo>
                        <a:cubicBezTo>
                          <a:pt x="430325" y="153879"/>
                          <a:pt x="432125" y="148800"/>
                          <a:pt x="434584" y="145820"/>
                        </a:cubicBezTo>
                        <a:cubicBezTo>
                          <a:pt x="437040" y="142840"/>
                          <a:pt x="440256" y="141450"/>
                          <a:pt x="444936" y="141450"/>
                        </a:cubicBezTo>
                        <a:lnTo>
                          <a:pt x="444936" y="131635"/>
                        </a:lnTo>
                        <a:cubicBezTo>
                          <a:pt x="437956" y="131635"/>
                          <a:pt x="431360" y="134312"/>
                          <a:pt x="426992" y="139610"/>
                        </a:cubicBezTo>
                        <a:cubicBezTo>
                          <a:pt x="423084" y="144351"/>
                          <a:pt x="420993" y="150780"/>
                          <a:pt x="420628" y="158627"/>
                        </a:cubicBezTo>
                        <a:lnTo>
                          <a:pt x="415644" y="158627"/>
                        </a:lnTo>
                        <a:lnTo>
                          <a:pt x="415644" y="168441"/>
                        </a:lnTo>
                        <a:lnTo>
                          <a:pt x="420857" y="168441"/>
                        </a:lnTo>
                        <a:cubicBezTo>
                          <a:pt x="421328" y="174547"/>
                          <a:pt x="422480" y="180059"/>
                          <a:pt x="425152" y="184774"/>
                        </a:cubicBezTo>
                        <a:cubicBezTo>
                          <a:pt x="428806" y="191224"/>
                          <a:pt x="435922" y="195433"/>
                          <a:pt x="444936" y="195433"/>
                        </a:cubicBezTo>
                        <a:cubicBezTo>
                          <a:pt x="453999" y="195433"/>
                          <a:pt x="460980" y="191370"/>
                          <a:pt x="464797" y="185541"/>
                        </a:cubicBezTo>
                        <a:cubicBezTo>
                          <a:pt x="468614" y="179713"/>
                          <a:pt x="469627" y="172692"/>
                          <a:pt x="469627" y="165987"/>
                        </a:cubicBezTo>
                        <a:cubicBezTo>
                          <a:pt x="469627" y="160424"/>
                          <a:pt x="470774" y="153639"/>
                          <a:pt x="473232" y="148887"/>
                        </a:cubicBezTo>
                        <a:cubicBezTo>
                          <a:pt x="475688" y="144137"/>
                          <a:pt x="478615" y="141449"/>
                          <a:pt x="484580" y="141449"/>
                        </a:cubicBezTo>
                        <a:cubicBezTo>
                          <a:pt x="491056" y="141449"/>
                          <a:pt x="493612" y="143301"/>
                          <a:pt x="495777" y="147123"/>
                        </a:cubicBezTo>
                        <a:cubicBezTo>
                          <a:pt x="497942" y="150946"/>
                          <a:pt x="499027" y="157442"/>
                          <a:pt x="499073" y="165603"/>
                        </a:cubicBezTo>
                        <a:cubicBezTo>
                          <a:pt x="499116" y="173188"/>
                          <a:pt x="497389" y="178267"/>
                          <a:pt x="494933" y="181247"/>
                        </a:cubicBezTo>
                        <a:cubicBezTo>
                          <a:pt x="492475" y="184227"/>
                          <a:pt x="489259" y="185617"/>
                          <a:pt x="484580" y="185617"/>
                        </a:cubicBezTo>
                        <a:lnTo>
                          <a:pt x="484580" y="195432"/>
                        </a:lnTo>
                        <a:cubicBezTo>
                          <a:pt x="491561" y="195432"/>
                          <a:pt x="498158" y="192755"/>
                          <a:pt x="502524" y="187457"/>
                        </a:cubicBezTo>
                        <a:cubicBezTo>
                          <a:pt x="506434" y="182715"/>
                          <a:pt x="508461" y="176286"/>
                          <a:pt x="508813" y="168440"/>
                        </a:cubicBezTo>
                        <a:lnTo>
                          <a:pt x="513798" y="168440"/>
                        </a:lnTo>
                        <a:lnTo>
                          <a:pt x="513798" y="158625"/>
                        </a:lnTo>
                        <a:lnTo>
                          <a:pt x="513802" y="158624"/>
                        </a:lnTo>
                        <a:lnTo>
                          <a:pt x="508664" y="158624"/>
                        </a:lnTo>
                        <a:cubicBezTo>
                          <a:pt x="508215" y="152516"/>
                          <a:pt x="507043" y="147009"/>
                          <a:pt x="504369" y="142291"/>
                        </a:cubicBezTo>
                        <a:cubicBezTo>
                          <a:pt x="500715" y="135842"/>
                          <a:pt x="493599" y="131633"/>
                          <a:pt x="484585" y="131633"/>
                        </a:cubicBezTo>
                        <a:close/>
                        <a:moveTo>
                          <a:pt x="81004" y="106053"/>
                        </a:moveTo>
                        <a:cubicBezTo>
                          <a:pt x="81343" y="106053"/>
                          <a:pt x="81656" y="106106"/>
                          <a:pt x="81943" y="106184"/>
                        </a:cubicBezTo>
                        <a:cubicBezTo>
                          <a:pt x="82021" y="106210"/>
                          <a:pt x="82100" y="106237"/>
                          <a:pt x="82178" y="106262"/>
                        </a:cubicBezTo>
                        <a:cubicBezTo>
                          <a:pt x="82387" y="106341"/>
                          <a:pt x="82595" y="106419"/>
                          <a:pt x="82804" y="106523"/>
                        </a:cubicBezTo>
                        <a:cubicBezTo>
                          <a:pt x="82882" y="106575"/>
                          <a:pt x="82960" y="106601"/>
                          <a:pt x="83039" y="106654"/>
                        </a:cubicBezTo>
                        <a:cubicBezTo>
                          <a:pt x="83299" y="106810"/>
                          <a:pt x="83534" y="106992"/>
                          <a:pt x="83743" y="107201"/>
                        </a:cubicBezTo>
                        <a:cubicBezTo>
                          <a:pt x="83743" y="107227"/>
                          <a:pt x="83769" y="107227"/>
                          <a:pt x="83769" y="107227"/>
                        </a:cubicBezTo>
                        <a:cubicBezTo>
                          <a:pt x="84003" y="107434"/>
                          <a:pt x="84185" y="107697"/>
                          <a:pt x="84342" y="107957"/>
                        </a:cubicBezTo>
                        <a:cubicBezTo>
                          <a:pt x="84342" y="107982"/>
                          <a:pt x="84369" y="108010"/>
                          <a:pt x="84395" y="108035"/>
                        </a:cubicBezTo>
                        <a:lnTo>
                          <a:pt x="112988" y="157577"/>
                        </a:lnTo>
                        <a:cubicBezTo>
                          <a:pt x="114058" y="159455"/>
                          <a:pt x="113432" y="161856"/>
                          <a:pt x="111554" y="162926"/>
                        </a:cubicBezTo>
                        <a:cubicBezTo>
                          <a:pt x="110928" y="163292"/>
                          <a:pt x="110249" y="163448"/>
                          <a:pt x="109598" y="163448"/>
                        </a:cubicBezTo>
                        <a:cubicBezTo>
                          <a:pt x="108240" y="163448"/>
                          <a:pt x="106935" y="162744"/>
                          <a:pt x="106206" y="161492"/>
                        </a:cubicBezTo>
                        <a:lnTo>
                          <a:pt x="84917" y="124601"/>
                        </a:lnTo>
                        <a:lnTo>
                          <a:pt x="84917" y="171287"/>
                        </a:lnTo>
                        <a:lnTo>
                          <a:pt x="112500" y="176011"/>
                        </a:lnTo>
                        <a:cubicBezTo>
                          <a:pt x="141565" y="186441"/>
                          <a:pt x="161959" y="210858"/>
                          <a:pt x="161959" y="239317"/>
                        </a:cubicBezTo>
                        <a:cubicBezTo>
                          <a:pt x="161959" y="277261"/>
                          <a:pt x="125703" y="308023"/>
                          <a:pt x="80980" y="308023"/>
                        </a:cubicBezTo>
                        <a:cubicBezTo>
                          <a:pt x="36256" y="308023"/>
                          <a:pt x="0" y="277261"/>
                          <a:pt x="0" y="239317"/>
                        </a:cubicBezTo>
                        <a:cubicBezTo>
                          <a:pt x="0" y="210859"/>
                          <a:pt x="20394" y="186442"/>
                          <a:pt x="49459" y="176012"/>
                        </a:cubicBezTo>
                        <a:lnTo>
                          <a:pt x="77087" y="171279"/>
                        </a:lnTo>
                        <a:lnTo>
                          <a:pt x="77087" y="124603"/>
                        </a:lnTo>
                        <a:lnTo>
                          <a:pt x="55799" y="161494"/>
                        </a:lnTo>
                        <a:cubicBezTo>
                          <a:pt x="54704" y="163372"/>
                          <a:pt x="52329" y="164024"/>
                          <a:pt x="50450" y="162928"/>
                        </a:cubicBezTo>
                        <a:cubicBezTo>
                          <a:pt x="48572" y="161833"/>
                          <a:pt x="47946" y="159458"/>
                          <a:pt x="49016" y="157580"/>
                        </a:cubicBezTo>
                        <a:lnTo>
                          <a:pt x="77639" y="108010"/>
                        </a:lnTo>
                        <a:cubicBezTo>
                          <a:pt x="77639" y="107984"/>
                          <a:pt x="77667" y="107957"/>
                          <a:pt x="77692" y="107931"/>
                        </a:cubicBezTo>
                        <a:cubicBezTo>
                          <a:pt x="77874" y="107671"/>
                          <a:pt x="78056" y="107411"/>
                          <a:pt x="78265" y="107201"/>
                        </a:cubicBezTo>
                        <a:cubicBezTo>
                          <a:pt x="78475" y="106992"/>
                          <a:pt x="78709" y="106810"/>
                          <a:pt x="78970" y="106654"/>
                        </a:cubicBezTo>
                        <a:cubicBezTo>
                          <a:pt x="79048" y="106601"/>
                          <a:pt x="79126" y="106575"/>
                          <a:pt x="79204" y="106523"/>
                        </a:cubicBezTo>
                        <a:cubicBezTo>
                          <a:pt x="79386" y="106419"/>
                          <a:pt x="79596" y="106341"/>
                          <a:pt x="79830" y="106262"/>
                        </a:cubicBezTo>
                        <a:cubicBezTo>
                          <a:pt x="79909" y="106237"/>
                          <a:pt x="79987" y="106210"/>
                          <a:pt x="80065" y="106184"/>
                        </a:cubicBezTo>
                        <a:cubicBezTo>
                          <a:pt x="80378" y="106106"/>
                          <a:pt x="80691" y="106053"/>
                          <a:pt x="81004" y="106053"/>
                        </a:cubicBezTo>
                        <a:close/>
                        <a:moveTo>
                          <a:pt x="272873" y="53575"/>
                        </a:moveTo>
                        <a:cubicBezTo>
                          <a:pt x="273212" y="53575"/>
                          <a:pt x="273525" y="53628"/>
                          <a:pt x="273812" y="53706"/>
                        </a:cubicBezTo>
                        <a:cubicBezTo>
                          <a:pt x="273890" y="53731"/>
                          <a:pt x="273969" y="53759"/>
                          <a:pt x="274047" y="53784"/>
                        </a:cubicBezTo>
                        <a:cubicBezTo>
                          <a:pt x="274256" y="53862"/>
                          <a:pt x="274464" y="53941"/>
                          <a:pt x="274673" y="54044"/>
                        </a:cubicBezTo>
                        <a:cubicBezTo>
                          <a:pt x="274751" y="54097"/>
                          <a:pt x="274829" y="54123"/>
                          <a:pt x="274908" y="54175"/>
                        </a:cubicBezTo>
                        <a:cubicBezTo>
                          <a:pt x="275168" y="54332"/>
                          <a:pt x="275403" y="54514"/>
                          <a:pt x="275612" y="54723"/>
                        </a:cubicBezTo>
                        <a:cubicBezTo>
                          <a:pt x="275612" y="54749"/>
                          <a:pt x="275638" y="54749"/>
                          <a:pt x="275638" y="54749"/>
                        </a:cubicBezTo>
                        <a:cubicBezTo>
                          <a:pt x="275872" y="54956"/>
                          <a:pt x="276054" y="55218"/>
                          <a:pt x="276211" y="55479"/>
                        </a:cubicBezTo>
                        <a:cubicBezTo>
                          <a:pt x="276211" y="55504"/>
                          <a:pt x="276238" y="55531"/>
                          <a:pt x="276264" y="55557"/>
                        </a:cubicBezTo>
                        <a:lnTo>
                          <a:pt x="304857" y="105099"/>
                        </a:lnTo>
                        <a:cubicBezTo>
                          <a:pt x="305927" y="106977"/>
                          <a:pt x="305301" y="109378"/>
                          <a:pt x="303423" y="110448"/>
                        </a:cubicBezTo>
                        <a:cubicBezTo>
                          <a:pt x="302797" y="110814"/>
                          <a:pt x="302118" y="110970"/>
                          <a:pt x="301467" y="110970"/>
                        </a:cubicBezTo>
                        <a:cubicBezTo>
                          <a:pt x="300109" y="110970"/>
                          <a:pt x="298804" y="110266"/>
                          <a:pt x="298075" y="109014"/>
                        </a:cubicBezTo>
                        <a:lnTo>
                          <a:pt x="276786" y="72123"/>
                        </a:lnTo>
                        <a:lnTo>
                          <a:pt x="276786" y="133921"/>
                        </a:lnTo>
                        <a:lnTo>
                          <a:pt x="304370" y="138646"/>
                        </a:lnTo>
                        <a:cubicBezTo>
                          <a:pt x="333435" y="149076"/>
                          <a:pt x="353828" y="173493"/>
                          <a:pt x="353828" y="201952"/>
                        </a:cubicBezTo>
                        <a:cubicBezTo>
                          <a:pt x="353828" y="239897"/>
                          <a:pt x="317573" y="270658"/>
                          <a:pt x="272849" y="270658"/>
                        </a:cubicBezTo>
                        <a:cubicBezTo>
                          <a:pt x="228126" y="270658"/>
                          <a:pt x="191870" y="239897"/>
                          <a:pt x="191870" y="201952"/>
                        </a:cubicBezTo>
                        <a:cubicBezTo>
                          <a:pt x="191870" y="173494"/>
                          <a:pt x="212264" y="149076"/>
                          <a:pt x="241328" y="138646"/>
                        </a:cubicBezTo>
                        <a:lnTo>
                          <a:pt x="268956" y="133914"/>
                        </a:lnTo>
                        <a:lnTo>
                          <a:pt x="268956" y="72125"/>
                        </a:lnTo>
                        <a:lnTo>
                          <a:pt x="247668" y="109016"/>
                        </a:lnTo>
                        <a:cubicBezTo>
                          <a:pt x="246573" y="110894"/>
                          <a:pt x="244198" y="111546"/>
                          <a:pt x="242319" y="110450"/>
                        </a:cubicBezTo>
                        <a:cubicBezTo>
                          <a:pt x="240441" y="109355"/>
                          <a:pt x="239815" y="106980"/>
                          <a:pt x="240885" y="105102"/>
                        </a:cubicBezTo>
                        <a:lnTo>
                          <a:pt x="269508" y="55531"/>
                        </a:lnTo>
                        <a:cubicBezTo>
                          <a:pt x="269508" y="55506"/>
                          <a:pt x="269536" y="55479"/>
                          <a:pt x="269561" y="55453"/>
                        </a:cubicBezTo>
                        <a:cubicBezTo>
                          <a:pt x="269743" y="55193"/>
                          <a:pt x="269925" y="54933"/>
                          <a:pt x="270134" y="54723"/>
                        </a:cubicBezTo>
                        <a:cubicBezTo>
                          <a:pt x="270344" y="54514"/>
                          <a:pt x="270578" y="54332"/>
                          <a:pt x="270839" y="54175"/>
                        </a:cubicBezTo>
                        <a:cubicBezTo>
                          <a:pt x="270917" y="54123"/>
                          <a:pt x="270995" y="54097"/>
                          <a:pt x="271073" y="54044"/>
                        </a:cubicBezTo>
                        <a:cubicBezTo>
                          <a:pt x="271255" y="53941"/>
                          <a:pt x="271465" y="53862"/>
                          <a:pt x="271699" y="53784"/>
                        </a:cubicBezTo>
                        <a:cubicBezTo>
                          <a:pt x="271778" y="53759"/>
                          <a:pt x="271856" y="53731"/>
                          <a:pt x="271934" y="53706"/>
                        </a:cubicBezTo>
                        <a:cubicBezTo>
                          <a:pt x="272247" y="53628"/>
                          <a:pt x="272560" y="53575"/>
                          <a:pt x="272873" y="53575"/>
                        </a:cubicBezTo>
                        <a:close/>
                        <a:moveTo>
                          <a:pt x="464742" y="0"/>
                        </a:moveTo>
                        <a:cubicBezTo>
                          <a:pt x="465081" y="0"/>
                          <a:pt x="465394" y="53"/>
                          <a:pt x="465681" y="131"/>
                        </a:cubicBezTo>
                        <a:cubicBezTo>
                          <a:pt x="465759" y="156"/>
                          <a:pt x="465838" y="184"/>
                          <a:pt x="465916" y="209"/>
                        </a:cubicBezTo>
                        <a:cubicBezTo>
                          <a:pt x="466125" y="287"/>
                          <a:pt x="466333" y="366"/>
                          <a:pt x="466542" y="469"/>
                        </a:cubicBezTo>
                        <a:cubicBezTo>
                          <a:pt x="466620" y="522"/>
                          <a:pt x="466698" y="548"/>
                          <a:pt x="466777" y="600"/>
                        </a:cubicBezTo>
                        <a:cubicBezTo>
                          <a:pt x="467037" y="757"/>
                          <a:pt x="467272" y="939"/>
                          <a:pt x="467481" y="1148"/>
                        </a:cubicBezTo>
                        <a:cubicBezTo>
                          <a:pt x="467481" y="1174"/>
                          <a:pt x="467507" y="1174"/>
                          <a:pt x="467507" y="1174"/>
                        </a:cubicBezTo>
                        <a:cubicBezTo>
                          <a:pt x="467741" y="1381"/>
                          <a:pt x="467923" y="1643"/>
                          <a:pt x="468080" y="1904"/>
                        </a:cubicBezTo>
                        <a:cubicBezTo>
                          <a:pt x="468080" y="1929"/>
                          <a:pt x="468107" y="1956"/>
                          <a:pt x="468133" y="1982"/>
                        </a:cubicBezTo>
                        <a:lnTo>
                          <a:pt x="496726" y="51524"/>
                        </a:lnTo>
                        <a:cubicBezTo>
                          <a:pt x="497796" y="53402"/>
                          <a:pt x="497170" y="55802"/>
                          <a:pt x="495292" y="56872"/>
                        </a:cubicBezTo>
                        <a:cubicBezTo>
                          <a:pt x="494666" y="57238"/>
                          <a:pt x="493987" y="57395"/>
                          <a:pt x="493336" y="57395"/>
                        </a:cubicBezTo>
                        <a:cubicBezTo>
                          <a:pt x="491978" y="57395"/>
                          <a:pt x="490673" y="56690"/>
                          <a:pt x="489944" y="55438"/>
                        </a:cubicBezTo>
                        <a:lnTo>
                          <a:pt x="468655" y="18548"/>
                        </a:lnTo>
                        <a:lnTo>
                          <a:pt x="468655" y="95501"/>
                        </a:lnTo>
                        <a:lnTo>
                          <a:pt x="496239" y="100226"/>
                        </a:lnTo>
                        <a:cubicBezTo>
                          <a:pt x="525304" y="110656"/>
                          <a:pt x="545697" y="135073"/>
                          <a:pt x="545697" y="163532"/>
                        </a:cubicBezTo>
                        <a:cubicBezTo>
                          <a:pt x="545697" y="201477"/>
                          <a:pt x="509442" y="232238"/>
                          <a:pt x="464718" y="232238"/>
                        </a:cubicBezTo>
                        <a:cubicBezTo>
                          <a:pt x="419995" y="232238"/>
                          <a:pt x="383739" y="201477"/>
                          <a:pt x="383739" y="163532"/>
                        </a:cubicBezTo>
                        <a:cubicBezTo>
                          <a:pt x="383739" y="135074"/>
                          <a:pt x="404133" y="110656"/>
                          <a:pt x="433197" y="100226"/>
                        </a:cubicBezTo>
                        <a:lnTo>
                          <a:pt x="460825" y="95493"/>
                        </a:lnTo>
                        <a:lnTo>
                          <a:pt x="460825" y="18550"/>
                        </a:lnTo>
                        <a:lnTo>
                          <a:pt x="439537" y="55441"/>
                        </a:lnTo>
                        <a:cubicBezTo>
                          <a:pt x="438442" y="57319"/>
                          <a:pt x="436067" y="57970"/>
                          <a:pt x="434188" y="56875"/>
                        </a:cubicBezTo>
                        <a:cubicBezTo>
                          <a:pt x="432310" y="55780"/>
                          <a:pt x="431684" y="53405"/>
                          <a:pt x="432754" y="51527"/>
                        </a:cubicBezTo>
                        <a:lnTo>
                          <a:pt x="461377" y="1956"/>
                        </a:lnTo>
                        <a:cubicBezTo>
                          <a:pt x="461377" y="1931"/>
                          <a:pt x="461405" y="1904"/>
                          <a:pt x="461430" y="1878"/>
                        </a:cubicBezTo>
                        <a:cubicBezTo>
                          <a:pt x="461612" y="1618"/>
                          <a:pt x="461794" y="1358"/>
                          <a:pt x="462003" y="1148"/>
                        </a:cubicBezTo>
                        <a:cubicBezTo>
                          <a:pt x="462213" y="939"/>
                          <a:pt x="462447" y="757"/>
                          <a:pt x="462708" y="600"/>
                        </a:cubicBezTo>
                        <a:cubicBezTo>
                          <a:pt x="462786" y="548"/>
                          <a:pt x="462864" y="522"/>
                          <a:pt x="462942" y="469"/>
                        </a:cubicBezTo>
                        <a:cubicBezTo>
                          <a:pt x="463124" y="366"/>
                          <a:pt x="463334" y="287"/>
                          <a:pt x="463568" y="209"/>
                        </a:cubicBezTo>
                        <a:cubicBezTo>
                          <a:pt x="463647" y="184"/>
                          <a:pt x="463725" y="156"/>
                          <a:pt x="463803" y="131"/>
                        </a:cubicBezTo>
                        <a:cubicBezTo>
                          <a:pt x="464116" y="53"/>
                          <a:pt x="464429" y="0"/>
                          <a:pt x="464742" y="0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461D12C-B0FF-6A33-3BD6-060D15105BC8}"/>
                  </a:ext>
                </a:extLst>
              </p:cNvPr>
              <p:cNvSpPr/>
              <p:nvPr/>
            </p:nvSpPr>
            <p:spPr>
              <a:xfrm>
                <a:off x="3537827" y="2605346"/>
                <a:ext cx="2089033" cy="307778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Investment for Growth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19143C1-9672-C60B-3573-C87F5D717590}"/>
                  </a:ext>
                </a:extLst>
              </p:cNvPr>
              <p:cNvSpPr/>
              <p:nvPr/>
            </p:nvSpPr>
            <p:spPr>
              <a:xfrm>
                <a:off x="3330884" y="3129305"/>
                <a:ext cx="2502918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Dispose 200K from materials, stock and WIP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Generate $300K from source code and CRM databases 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B23A8FF-7A86-80ED-BFAA-6E139EE6B99F}"/>
                </a:ext>
              </a:extLst>
            </p:cNvPr>
            <p:cNvGrpSpPr/>
            <p:nvPr/>
          </p:nvGrpSpPr>
          <p:grpSpPr>
            <a:xfrm>
              <a:off x="6177651" y="1607767"/>
              <a:ext cx="2735043" cy="3645196"/>
              <a:chOff x="6177651" y="1607767"/>
              <a:chExt cx="2735043" cy="3645196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DA077AB-ABAD-DBF6-6B01-E0F695EDECA2}"/>
                  </a:ext>
                </a:extLst>
              </p:cNvPr>
              <p:cNvGrpSpPr/>
              <p:nvPr/>
            </p:nvGrpSpPr>
            <p:grpSpPr>
              <a:xfrm>
                <a:off x="7146795" y="1607767"/>
                <a:ext cx="796754" cy="796754"/>
                <a:chOff x="7172269" y="5677071"/>
                <a:chExt cx="796754" cy="796754"/>
              </a:xfrm>
            </p:grpSpPr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17625A0F-8FD2-0ED2-31EF-02E0F6614FFE}"/>
                    </a:ext>
                  </a:extLst>
                </p:cNvPr>
                <p:cNvSpPr/>
                <p:nvPr/>
              </p:nvSpPr>
              <p:spPr>
                <a:xfrm>
                  <a:off x="7172269" y="5677071"/>
                  <a:ext cx="796754" cy="796754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592B6668-FB3F-0140-8D95-594DEDD81D0D}"/>
                    </a:ext>
                  </a:extLst>
                </p:cNvPr>
                <p:cNvGrpSpPr/>
                <p:nvPr/>
              </p:nvGrpSpPr>
              <p:grpSpPr>
                <a:xfrm>
                  <a:off x="7236955" y="5741757"/>
                  <a:ext cx="667382" cy="667382"/>
                  <a:chOff x="7236955" y="5741757"/>
                  <a:chExt cx="667382" cy="667382"/>
                </a:xfrm>
              </p:grpSpPr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id="{757BF871-20F3-3593-730B-549DA7C715AA}"/>
                      </a:ext>
                    </a:extLst>
                  </p:cNvPr>
                  <p:cNvSpPr/>
                  <p:nvPr/>
                </p:nvSpPr>
                <p:spPr>
                  <a:xfrm>
                    <a:off x="7236955" y="5741757"/>
                    <a:ext cx="667382" cy="66738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FFAEFCA7-CAC0-925A-A470-81565864C1D9}"/>
                      </a:ext>
                    </a:extLst>
                  </p:cNvPr>
                  <p:cNvSpPr/>
                  <p:nvPr/>
                </p:nvSpPr>
                <p:spPr>
                  <a:xfrm>
                    <a:off x="7345079" y="5932344"/>
                    <a:ext cx="451134" cy="286208"/>
                  </a:xfrm>
                  <a:custGeom>
                    <a:avLst/>
                    <a:gdLst>
                      <a:gd name="connsiteX0" fmla="*/ 625409 w 2499367"/>
                      <a:gd name="connsiteY0" fmla="*/ 1513522 h 1585640"/>
                      <a:gd name="connsiteX1" fmla="*/ 625409 w 2499367"/>
                      <a:gd name="connsiteY1" fmla="*/ 1513523 h 1585640"/>
                      <a:gd name="connsiteX2" fmla="*/ 625409 w 2499367"/>
                      <a:gd name="connsiteY2" fmla="*/ 1513523 h 1585640"/>
                      <a:gd name="connsiteX3" fmla="*/ 476120 w 2499367"/>
                      <a:gd name="connsiteY3" fmla="*/ 1484288 h 1585640"/>
                      <a:gd name="connsiteX4" fmla="*/ 477255 w 2499367"/>
                      <a:gd name="connsiteY4" fmla="*/ 1484288 h 1585640"/>
                      <a:gd name="connsiteX5" fmla="*/ 478674 w 2499367"/>
                      <a:gd name="connsiteY5" fmla="*/ 1484288 h 1585640"/>
                      <a:gd name="connsiteX6" fmla="*/ 596035 w 2499367"/>
                      <a:gd name="connsiteY6" fmla="*/ 1484288 h 1585640"/>
                      <a:gd name="connsiteX7" fmla="*/ 616842 w 2499367"/>
                      <a:gd name="connsiteY7" fmla="*/ 1492785 h 1585640"/>
                      <a:gd name="connsiteX8" fmla="*/ 625409 w 2499367"/>
                      <a:gd name="connsiteY8" fmla="*/ 1513523 h 1585640"/>
                      <a:gd name="connsiteX9" fmla="*/ 616788 w 2499367"/>
                      <a:gd name="connsiteY9" fmla="*/ 1534276 h 1585640"/>
                      <a:gd name="connsiteX10" fmla="*/ 596034 w 2499367"/>
                      <a:gd name="connsiteY10" fmla="*/ 1542896 h 1585640"/>
                      <a:gd name="connsiteX11" fmla="*/ 478674 w 2499367"/>
                      <a:gd name="connsiteY11" fmla="*/ 1542896 h 1585640"/>
                      <a:gd name="connsiteX12" fmla="*/ 449299 w 2499367"/>
                      <a:gd name="connsiteY12" fmla="*/ 1513522 h 1585640"/>
                      <a:gd name="connsiteX13" fmla="*/ 457956 w 2499367"/>
                      <a:gd name="connsiteY13" fmla="*/ 1492803 h 1585640"/>
                      <a:gd name="connsiteX14" fmla="*/ 461219 w 2499367"/>
                      <a:gd name="connsiteY14" fmla="*/ 1489965 h 1585640"/>
                      <a:gd name="connsiteX15" fmla="*/ 463632 w 2499367"/>
                      <a:gd name="connsiteY15" fmla="*/ 1488404 h 1585640"/>
                      <a:gd name="connsiteX16" fmla="*/ 464767 w 2499367"/>
                      <a:gd name="connsiteY16" fmla="*/ 1487694 h 1585640"/>
                      <a:gd name="connsiteX17" fmla="*/ 465477 w 2499367"/>
                      <a:gd name="connsiteY17" fmla="*/ 1487268 h 1585640"/>
                      <a:gd name="connsiteX18" fmla="*/ 466186 w 2499367"/>
                      <a:gd name="connsiteY18" fmla="*/ 1486985 h 1585640"/>
                      <a:gd name="connsiteX19" fmla="*/ 471437 w 2499367"/>
                      <a:gd name="connsiteY19" fmla="*/ 1485140 h 1585640"/>
                      <a:gd name="connsiteX20" fmla="*/ 472856 w 2499367"/>
                      <a:gd name="connsiteY20" fmla="*/ 1484856 h 1585640"/>
                      <a:gd name="connsiteX21" fmla="*/ 473991 w 2499367"/>
                      <a:gd name="connsiteY21" fmla="*/ 1484572 h 1585640"/>
                      <a:gd name="connsiteX22" fmla="*/ 474701 w 2499367"/>
                      <a:gd name="connsiteY22" fmla="*/ 1484430 h 1585640"/>
                      <a:gd name="connsiteX23" fmla="*/ 476120 w 2499367"/>
                      <a:gd name="connsiteY23" fmla="*/ 1484288 h 1585640"/>
                      <a:gd name="connsiteX24" fmla="*/ 2004976 w 2499367"/>
                      <a:gd name="connsiteY24" fmla="*/ 1473625 h 1585640"/>
                      <a:gd name="connsiteX25" fmla="*/ 1990720 w 2499367"/>
                      <a:gd name="connsiteY25" fmla="*/ 1488562 h 1585640"/>
                      <a:gd name="connsiteX26" fmla="*/ 2004976 w 2499367"/>
                      <a:gd name="connsiteY26" fmla="*/ 1503500 h 1585640"/>
                      <a:gd name="connsiteX27" fmla="*/ 2019913 w 2499367"/>
                      <a:gd name="connsiteY27" fmla="*/ 1488562 h 1585640"/>
                      <a:gd name="connsiteX28" fmla="*/ 2004976 w 2499367"/>
                      <a:gd name="connsiteY28" fmla="*/ 1473625 h 1585640"/>
                      <a:gd name="connsiteX29" fmla="*/ 2004976 w 2499367"/>
                      <a:gd name="connsiteY29" fmla="*/ 1407769 h 1585640"/>
                      <a:gd name="connsiteX30" fmla="*/ 1990720 w 2499367"/>
                      <a:gd name="connsiteY30" fmla="*/ 1422707 h 1585640"/>
                      <a:gd name="connsiteX31" fmla="*/ 2004976 w 2499367"/>
                      <a:gd name="connsiteY31" fmla="*/ 1436963 h 1585640"/>
                      <a:gd name="connsiteX32" fmla="*/ 2019913 w 2499367"/>
                      <a:gd name="connsiteY32" fmla="*/ 1422707 h 1585640"/>
                      <a:gd name="connsiteX33" fmla="*/ 2004976 w 2499367"/>
                      <a:gd name="connsiteY33" fmla="*/ 1407769 h 1585640"/>
                      <a:gd name="connsiteX34" fmla="*/ 478815 w 2499367"/>
                      <a:gd name="connsiteY34" fmla="*/ 1394470 h 1585640"/>
                      <a:gd name="connsiteX35" fmla="*/ 596032 w 2499367"/>
                      <a:gd name="connsiteY35" fmla="*/ 1394470 h 1585640"/>
                      <a:gd name="connsiteX36" fmla="*/ 625407 w 2499367"/>
                      <a:gd name="connsiteY36" fmla="*/ 1424414 h 1585640"/>
                      <a:gd name="connsiteX37" fmla="*/ 625409 w 2499367"/>
                      <a:gd name="connsiteY37" fmla="*/ 1424414 h 1585640"/>
                      <a:gd name="connsiteX38" fmla="*/ 625409 w 2499367"/>
                      <a:gd name="connsiteY38" fmla="*/ 1426543 h 1585640"/>
                      <a:gd name="connsiteX39" fmla="*/ 596034 w 2499367"/>
                      <a:gd name="connsiteY39" fmla="*/ 1455917 h 1585640"/>
                      <a:gd name="connsiteX40" fmla="*/ 478674 w 2499367"/>
                      <a:gd name="connsiteY40" fmla="*/ 1455917 h 1585640"/>
                      <a:gd name="connsiteX41" fmla="*/ 477396 w 2499367"/>
                      <a:gd name="connsiteY41" fmla="*/ 1455917 h 1585640"/>
                      <a:gd name="connsiteX42" fmla="*/ 475694 w 2499367"/>
                      <a:gd name="connsiteY42" fmla="*/ 1455775 h 1585640"/>
                      <a:gd name="connsiteX43" fmla="*/ 474842 w 2499367"/>
                      <a:gd name="connsiteY43" fmla="*/ 1455633 h 1585640"/>
                      <a:gd name="connsiteX44" fmla="*/ 474274 w 2499367"/>
                      <a:gd name="connsiteY44" fmla="*/ 1455492 h 1585640"/>
                      <a:gd name="connsiteX45" fmla="*/ 473849 w 2499367"/>
                      <a:gd name="connsiteY45" fmla="*/ 1455492 h 1585640"/>
                      <a:gd name="connsiteX46" fmla="*/ 472997 w 2499367"/>
                      <a:gd name="connsiteY46" fmla="*/ 1455350 h 1585640"/>
                      <a:gd name="connsiteX47" fmla="*/ 471294 w 2499367"/>
                      <a:gd name="connsiteY47" fmla="*/ 1454924 h 1585640"/>
                      <a:gd name="connsiteX48" fmla="*/ 469875 w 2499367"/>
                      <a:gd name="connsiteY48" fmla="*/ 1454498 h 1585640"/>
                      <a:gd name="connsiteX49" fmla="*/ 465760 w 2499367"/>
                      <a:gd name="connsiteY49" fmla="*/ 1452795 h 1585640"/>
                      <a:gd name="connsiteX50" fmla="*/ 464767 w 2499367"/>
                      <a:gd name="connsiteY50" fmla="*/ 1452228 h 1585640"/>
                      <a:gd name="connsiteX51" fmla="*/ 461928 w 2499367"/>
                      <a:gd name="connsiteY51" fmla="*/ 1450525 h 1585640"/>
                      <a:gd name="connsiteX52" fmla="*/ 460509 w 2499367"/>
                      <a:gd name="connsiteY52" fmla="*/ 1449389 h 1585640"/>
                      <a:gd name="connsiteX53" fmla="*/ 455684 w 2499367"/>
                      <a:gd name="connsiteY53" fmla="*/ 1444564 h 1585640"/>
                      <a:gd name="connsiteX54" fmla="*/ 455258 w 2499367"/>
                      <a:gd name="connsiteY54" fmla="*/ 1443997 h 1585640"/>
                      <a:gd name="connsiteX55" fmla="*/ 454549 w 2499367"/>
                      <a:gd name="connsiteY55" fmla="*/ 1442862 h 1585640"/>
                      <a:gd name="connsiteX56" fmla="*/ 453697 w 2499367"/>
                      <a:gd name="connsiteY56" fmla="*/ 1441442 h 1585640"/>
                      <a:gd name="connsiteX57" fmla="*/ 453556 w 2499367"/>
                      <a:gd name="connsiteY57" fmla="*/ 1441159 h 1585640"/>
                      <a:gd name="connsiteX58" fmla="*/ 452846 w 2499367"/>
                      <a:gd name="connsiteY58" fmla="*/ 1439740 h 1585640"/>
                      <a:gd name="connsiteX59" fmla="*/ 452136 w 2499367"/>
                      <a:gd name="connsiteY59" fmla="*/ 1438320 h 1585640"/>
                      <a:gd name="connsiteX60" fmla="*/ 451995 w 2499367"/>
                      <a:gd name="connsiteY60" fmla="*/ 1437895 h 1585640"/>
                      <a:gd name="connsiteX61" fmla="*/ 451569 w 2499367"/>
                      <a:gd name="connsiteY61" fmla="*/ 1436618 h 1585640"/>
                      <a:gd name="connsiteX62" fmla="*/ 451427 w 2499367"/>
                      <a:gd name="connsiteY62" fmla="*/ 1436334 h 1585640"/>
                      <a:gd name="connsiteX63" fmla="*/ 451001 w 2499367"/>
                      <a:gd name="connsiteY63" fmla="*/ 1434915 h 1585640"/>
                      <a:gd name="connsiteX64" fmla="*/ 450859 w 2499367"/>
                      <a:gd name="connsiteY64" fmla="*/ 1434489 h 1585640"/>
                      <a:gd name="connsiteX65" fmla="*/ 450575 w 2499367"/>
                      <a:gd name="connsiteY65" fmla="*/ 1433637 h 1585640"/>
                      <a:gd name="connsiteX66" fmla="*/ 450292 w 2499367"/>
                      <a:gd name="connsiteY66" fmla="*/ 1432786 h 1585640"/>
                      <a:gd name="connsiteX67" fmla="*/ 450008 w 2499367"/>
                      <a:gd name="connsiteY67" fmla="*/ 1431793 h 1585640"/>
                      <a:gd name="connsiteX68" fmla="*/ 449866 w 2499367"/>
                      <a:gd name="connsiteY68" fmla="*/ 1431225 h 1585640"/>
                      <a:gd name="connsiteX69" fmla="*/ 449724 w 2499367"/>
                      <a:gd name="connsiteY69" fmla="*/ 1430515 h 1585640"/>
                      <a:gd name="connsiteX70" fmla="*/ 449582 w 2499367"/>
                      <a:gd name="connsiteY70" fmla="*/ 1429380 h 1585640"/>
                      <a:gd name="connsiteX71" fmla="*/ 449440 w 2499367"/>
                      <a:gd name="connsiteY71" fmla="*/ 1427819 h 1585640"/>
                      <a:gd name="connsiteX72" fmla="*/ 449440 w 2499367"/>
                      <a:gd name="connsiteY72" fmla="*/ 1425974 h 1585640"/>
                      <a:gd name="connsiteX73" fmla="*/ 449440 w 2499367"/>
                      <a:gd name="connsiteY73" fmla="*/ 1423846 h 1585640"/>
                      <a:gd name="connsiteX74" fmla="*/ 478815 w 2499367"/>
                      <a:gd name="connsiteY74" fmla="*/ 1394470 h 1585640"/>
                      <a:gd name="connsiteX75" fmla="*/ 478674 w 2499367"/>
                      <a:gd name="connsiteY75" fmla="*/ 1305773 h 1585640"/>
                      <a:gd name="connsiteX76" fmla="*/ 596034 w 2499367"/>
                      <a:gd name="connsiteY76" fmla="*/ 1305773 h 1585640"/>
                      <a:gd name="connsiteX77" fmla="*/ 625409 w 2499367"/>
                      <a:gd name="connsiteY77" fmla="*/ 1335148 h 1585640"/>
                      <a:gd name="connsiteX78" fmla="*/ 625409 w 2499367"/>
                      <a:gd name="connsiteY78" fmla="*/ 1337276 h 1585640"/>
                      <a:gd name="connsiteX79" fmla="*/ 596034 w 2499367"/>
                      <a:gd name="connsiteY79" fmla="*/ 1366651 h 1585640"/>
                      <a:gd name="connsiteX80" fmla="*/ 478674 w 2499367"/>
                      <a:gd name="connsiteY80" fmla="*/ 1366651 h 1585640"/>
                      <a:gd name="connsiteX81" fmla="*/ 449299 w 2499367"/>
                      <a:gd name="connsiteY81" fmla="*/ 1337276 h 1585640"/>
                      <a:gd name="connsiteX82" fmla="*/ 449299 w 2499367"/>
                      <a:gd name="connsiteY82" fmla="*/ 1335148 h 1585640"/>
                      <a:gd name="connsiteX83" fmla="*/ 478674 w 2499367"/>
                      <a:gd name="connsiteY83" fmla="*/ 1305773 h 1585640"/>
                      <a:gd name="connsiteX84" fmla="*/ 1945913 w 2499367"/>
                      <a:gd name="connsiteY84" fmla="*/ 1280812 h 1585640"/>
                      <a:gd name="connsiteX85" fmla="*/ 1968994 w 2499367"/>
                      <a:gd name="connsiteY85" fmla="*/ 1280812 h 1585640"/>
                      <a:gd name="connsiteX86" fmla="*/ 2004979 w 2499367"/>
                      <a:gd name="connsiteY86" fmla="*/ 1374500 h 1585640"/>
                      <a:gd name="connsiteX87" fmla="*/ 2041641 w 2499367"/>
                      <a:gd name="connsiteY87" fmla="*/ 1280812 h 1585640"/>
                      <a:gd name="connsiteX88" fmla="*/ 2064042 w 2499367"/>
                      <a:gd name="connsiteY88" fmla="*/ 1280812 h 1585640"/>
                      <a:gd name="connsiteX89" fmla="*/ 2157731 w 2499367"/>
                      <a:gd name="connsiteY89" fmla="*/ 1374500 h 1585640"/>
                      <a:gd name="connsiteX90" fmla="*/ 2157731 w 2499367"/>
                      <a:gd name="connsiteY90" fmla="*/ 1492630 h 1585640"/>
                      <a:gd name="connsiteX91" fmla="*/ 2064042 w 2499367"/>
                      <a:gd name="connsiteY91" fmla="*/ 1585640 h 1585640"/>
                      <a:gd name="connsiteX92" fmla="*/ 1945913 w 2499367"/>
                      <a:gd name="connsiteY92" fmla="*/ 1585640 h 1585640"/>
                      <a:gd name="connsiteX93" fmla="*/ 1852902 w 2499367"/>
                      <a:gd name="connsiteY93" fmla="*/ 1492630 h 1585640"/>
                      <a:gd name="connsiteX94" fmla="*/ 1852902 w 2499367"/>
                      <a:gd name="connsiteY94" fmla="*/ 1374500 h 1585640"/>
                      <a:gd name="connsiteX95" fmla="*/ 1945913 w 2499367"/>
                      <a:gd name="connsiteY95" fmla="*/ 1280812 h 1585640"/>
                      <a:gd name="connsiteX96" fmla="*/ 478391 w 2499367"/>
                      <a:gd name="connsiteY96" fmla="*/ 1218932 h 1585640"/>
                      <a:gd name="connsiteX97" fmla="*/ 596034 w 2499367"/>
                      <a:gd name="connsiteY97" fmla="*/ 1218932 h 1585640"/>
                      <a:gd name="connsiteX98" fmla="*/ 625408 w 2499367"/>
                      <a:gd name="connsiteY98" fmla="*/ 1248167 h 1585640"/>
                      <a:gd name="connsiteX99" fmla="*/ 625409 w 2499367"/>
                      <a:gd name="connsiteY99" fmla="*/ 1248166 h 1585640"/>
                      <a:gd name="connsiteX100" fmla="*/ 596034 w 2499367"/>
                      <a:gd name="connsiteY100" fmla="*/ 1277540 h 1585640"/>
                      <a:gd name="connsiteX101" fmla="*/ 478674 w 2499367"/>
                      <a:gd name="connsiteY101" fmla="*/ 1277540 h 1585640"/>
                      <a:gd name="connsiteX102" fmla="*/ 449299 w 2499367"/>
                      <a:gd name="connsiteY102" fmla="*/ 1248166 h 1585640"/>
                      <a:gd name="connsiteX103" fmla="*/ 449299 w 2499367"/>
                      <a:gd name="connsiteY103" fmla="*/ 1246747 h 1585640"/>
                      <a:gd name="connsiteX104" fmla="*/ 449299 w 2499367"/>
                      <a:gd name="connsiteY104" fmla="*/ 1245611 h 1585640"/>
                      <a:gd name="connsiteX105" fmla="*/ 449299 w 2499367"/>
                      <a:gd name="connsiteY105" fmla="*/ 1244902 h 1585640"/>
                      <a:gd name="connsiteX106" fmla="*/ 449441 w 2499367"/>
                      <a:gd name="connsiteY106" fmla="*/ 1243766 h 1585640"/>
                      <a:gd name="connsiteX107" fmla="*/ 449725 w 2499367"/>
                      <a:gd name="connsiteY107" fmla="*/ 1242347 h 1585640"/>
                      <a:gd name="connsiteX108" fmla="*/ 450009 w 2499367"/>
                      <a:gd name="connsiteY108" fmla="*/ 1240928 h 1585640"/>
                      <a:gd name="connsiteX109" fmla="*/ 450434 w 2499367"/>
                      <a:gd name="connsiteY109" fmla="*/ 1239225 h 1585640"/>
                      <a:gd name="connsiteX110" fmla="*/ 451712 w 2499367"/>
                      <a:gd name="connsiteY110" fmla="*/ 1235961 h 1585640"/>
                      <a:gd name="connsiteX111" fmla="*/ 452563 w 2499367"/>
                      <a:gd name="connsiteY111" fmla="*/ 1234400 h 1585640"/>
                      <a:gd name="connsiteX112" fmla="*/ 453273 w 2499367"/>
                      <a:gd name="connsiteY112" fmla="*/ 1233123 h 1585640"/>
                      <a:gd name="connsiteX113" fmla="*/ 453982 w 2499367"/>
                      <a:gd name="connsiteY113" fmla="*/ 1231988 h 1585640"/>
                      <a:gd name="connsiteX114" fmla="*/ 455685 w 2499367"/>
                      <a:gd name="connsiteY114" fmla="*/ 1229717 h 1585640"/>
                      <a:gd name="connsiteX115" fmla="*/ 457672 w 2499367"/>
                      <a:gd name="connsiteY115" fmla="*/ 1227589 h 1585640"/>
                      <a:gd name="connsiteX116" fmla="*/ 478391 w 2499367"/>
                      <a:gd name="connsiteY116" fmla="*/ 1218932 h 1585640"/>
                      <a:gd name="connsiteX117" fmla="*/ 557706 w 2499367"/>
                      <a:gd name="connsiteY117" fmla="*/ 1160458 h 1585640"/>
                      <a:gd name="connsiteX118" fmla="*/ 557702 w 2499367"/>
                      <a:gd name="connsiteY118" fmla="*/ 1160469 h 1585640"/>
                      <a:gd name="connsiteX119" fmla="*/ 557702 w 2499367"/>
                      <a:gd name="connsiteY119" fmla="*/ 1160469 h 1585640"/>
                      <a:gd name="connsiteX120" fmla="*/ 339587 w 2499367"/>
                      <a:gd name="connsiteY120" fmla="*/ 1131661 h 1585640"/>
                      <a:gd name="connsiteX121" fmla="*/ 528469 w 2499367"/>
                      <a:gd name="connsiteY121" fmla="*/ 1131661 h 1585640"/>
                      <a:gd name="connsiteX122" fmla="*/ 536132 w 2499367"/>
                      <a:gd name="connsiteY122" fmla="*/ 1132655 h 1585640"/>
                      <a:gd name="connsiteX123" fmla="*/ 549187 w 2499367"/>
                      <a:gd name="connsiteY123" fmla="*/ 1140176 h 1585640"/>
                      <a:gd name="connsiteX124" fmla="*/ 557702 w 2499367"/>
                      <a:gd name="connsiteY124" fmla="*/ 1160469 h 1585640"/>
                      <a:gd name="connsiteX125" fmla="*/ 549334 w 2499367"/>
                      <a:gd name="connsiteY125" fmla="*/ 1181177 h 1585640"/>
                      <a:gd name="connsiteX126" fmla="*/ 527479 w 2499367"/>
                      <a:gd name="connsiteY126" fmla="*/ 1190401 h 1585640"/>
                      <a:gd name="connsiteX127" fmla="*/ 478804 w 2499367"/>
                      <a:gd name="connsiteY127" fmla="*/ 1190401 h 1585640"/>
                      <a:gd name="connsiteX128" fmla="*/ 471424 w 2499367"/>
                      <a:gd name="connsiteY128" fmla="*/ 1190827 h 1585640"/>
                      <a:gd name="connsiteX129" fmla="*/ 470573 w 2499367"/>
                      <a:gd name="connsiteY129" fmla="*/ 1190969 h 1585640"/>
                      <a:gd name="connsiteX130" fmla="*/ 463336 w 2499367"/>
                      <a:gd name="connsiteY130" fmla="*/ 1192530 h 1585640"/>
                      <a:gd name="connsiteX131" fmla="*/ 461207 w 2499367"/>
                      <a:gd name="connsiteY131" fmla="*/ 1193239 h 1585640"/>
                      <a:gd name="connsiteX132" fmla="*/ 459078 w 2499367"/>
                      <a:gd name="connsiteY132" fmla="*/ 1193949 h 1585640"/>
                      <a:gd name="connsiteX133" fmla="*/ 456950 w 2499367"/>
                      <a:gd name="connsiteY133" fmla="*/ 1194800 h 1585640"/>
                      <a:gd name="connsiteX134" fmla="*/ 454821 w 2499367"/>
                      <a:gd name="connsiteY134" fmla="*/ 1195652 h 1585640"/>
                      <a:gd name="connsiteX135" fmla="*/ 450706 w 2499367"/>
                      <a:gd name="connsiteY135" fmla="*/ 1197639 h 1585640"/>
                      <a:gd name="connsiteX136" fmla="*/ 448719 w 2499367"/>
                      <a:gd name="connsiteY136" fmla="*/ 1198774 h 1585640"/>
                      <a:gd name="connsiteX137" fmla="*/ 446732 w 2499367"/>
                      <a:gd name="connsiteY137" fmla="*/ 1200051 h 1585640"/>
                      <a:gd name="connsiteX138" fmla="*/ 444462 w 2499367"/>
                      <a:gd name="connsiteY138" fmla="*/ 1201754 h 1585640"/>
                      <a:gd name="connsiteX139" fmla="*/ 442759 w 2499367"/>
                      <a:gd name="connsiteY139" fmla="*/ 1203031 h 1585640"/>
                      <a:gd name="connsiteX140" fmla="*/ 441056 w 2499367"/>
                      <a:gd name="connsiteY140" fmla="*/ 1204450 h 1585640"/>
                      <a:gd name="connsiteX141" fmla="*/ 437934 w 2499367"/>
                      <a:gd name="connsiteY141" fmla="*/ 1207430 h 1585640"/>
                      <a:gd name="connsiteX142" fmla="*/ 421047 w 2499367"/>
                      <a:gd name="connsiteY142" fmla="*/ 1248300 h 1585640"/>
                      <a:gd name="connsiteX143" fmla="*/ 421189 w 2499367"/>
                      <a:gd name="connsiteY143" fmla="*/ 1251280 h 1585640"/>
                      <a:gd name="connsiteX144" fmla="*/ 421331 w 2499367"/>
                      <a:gd name="connsiteY144" fmla="*/ 1253551 h 1585640"/>
                      <a:gd name="connsiteX145" fmla="*/ 421331 w 2499367"/>
                      <a:gd name="connsiteY145" fmla="*/ 1253835 h 1585640"/>
                      <a:gd name="connsiteX146" fmla="*/ 421614 w 2499367"/>
                      <a:gd name="connsiteY146" fmla="*/ 1256105 h 1585640"/>
                      <a:gd name="connsiteX147" fmla="*/ 421614 w 2499367"/>
                      <a:gd name="connsiteY147" fmla="*/ 1256247 h 1585640"/>
                      <a:gd name="connsiteX148" fmla="*/ 421898 w 2499367"/>
                      <a:gd name="connsiteY148" fmla="*/ 1257808 h 1585640"/>
                      <a:gd name="connsiteX149" fmla="*/ 422182 w 2499367"/>
                      <a:gd name="connsiteY149" fmla="*/ 1259653 h 1585640"/>
                      <a:gd name="connsiteX150" fmla="*/ 422466 w 2499367"/>
                      <a:gd name="connsiteY150" fmla="*/ 1260930 h 1585640"/>
                      <a:gd name="connsiteX151" fmla="*/ 422892 w 2499367"/>
                      <a:gd name="connsiteY151" fmla="*/ 1262491 h 1585640"/>
                      <a:gd name="connsiteX152" fmla="*/ 423317 w 2499367"/>
                      <a:gd name="connsiteY152" fmla="*/ 1263910 h 1585640"/>
                      <a:gd name="connsiteX153" fmla="*/ 423743 w 2499367"/>
                      <a:gd name="connsiteY153" fmla="*/ 1265329 h 1585640"/>
                      <a:gd name="connsiteX154" fmla="*/ 424736 w 2499367"/>
                      <a:gd name="connsiteY154" fmla="*/ 1268309 h 1585640"/>
                      <a:gd name="connsiteX155" fmla="*/ 425304 w 2499367"/>
                      <a:gd name="connsiteY155" fmla="*/ 1269728 h 1585640"/>
                      <a:gd name="connsiteX156" fmla="*/ 426155 w 2499367"/>
                      <a:gd name="connsiteY156" fmla="*/ 1271857 h 1585640"/>
                      <a:gd name="connsiteX157" fmla="*/ 426155 w 2499367"/>
                      <a:gd name="connsiteY157" fmla="*/ 1271999 h 1585640"/>
                      <a:gd name="connsiteX158" fmla="*/ 427007 w 2499367"/>
                      <a:gd name="connsiteY158" fmla="*/ 1273986 h 1585640"/>
                      <a:gd name="connsiteX159" fmla="*/ 427716 w 2499367"/>
                      <a:gd name="connsiteY159" fmla="*/ 1275263 h 1585640"/>
                      <a:gd name="connsiteX160" fmla="*/ 428426 w 2499367"/>
                      <a:gd name="connsiteY160" fmla="*/ 1276682 h 1585640"/>
                      <a:gd name="connsiteX161" fmla="*/ 429987 w 2499367"/>
                      <a:gd name="connsiteY161" fmla="*/ 1279236 h 1585640"/>
                      <a:gd name="connsiteX162" fmla="*/ 431548 w 2499367"/>
                      <a:gd name="connsiteY162" fmla="*/ 1281649 h 1585640"/>
                      <a:gd name="connsiteX163" fmla="*/ 432541 w 2499367"/>
                      <a:gd name="connsiteY163" fmla="*/ 1282926 h 1585640"/>
                      <a:gd name="connsiteX164" fmla="*/ 433535 w 2499367"/>
                      <a:gd name="connsiteY164" fmla="*/ 1284061 h 1585640"/>
                      <a:gd name="connsiteX165" fmla="*/ 434386 w 2499367"/>
                      <a:gd name="connsiteY165" fmla="*/ 1285197 h 1585640"/>
                      <a:gd name="connsiteX166" fmla="*/ 435380 w 2499367"/>
                      <a:gd name="connsiteY166" fmla="*/ 1286332 h 1585640"/>
                      <a:gd name="connsiteX167" fmla="*/ 437508 w 2499367"/>
                      <a:gd name="connsiteY167" fmla="*/ 1288603 h 1585640"/>
                      <a:gd name="connsiteX168" fmla="*/ 438643 w 2499367"/>
                      <a:gd name="connsiteY168" fmla="*/ 1289738 h 1585640"/>
                      <a:gd name="connsiteX169" fmla="*/ 439779 w 2499367"/>
                      <a:gd name="connsiteY169" fmla="*/ 1290731 h 1585640"/>
                      <a:gd name="connsiteX170" fmla="*/ 440914 w 2499367"/>
                      <a:gd name="connsiteY170" fmla="*/ 1291725 h 1585640"/>
                      <a:gd name="connsiteX171" fmla="*/ 440346 w 2499367"/>
                      <a:gd name="connsiteY171" fmla="*/ 1292150 h 1585640"/>
                      <a:gd name="connsiteX172" fmla="*/ 439779 w 2499367"/>
                      <a:gd name="connsiteY172" fmla="*/ 1292718 h 1585640"/>
                      <a:gd name="connsiteX173" fmla="*/ 438360 w 2499367"/>
                      <a:gd name="connsiteY173" fmla="*/ 1294137 h 1585640"/>
                      <a:gd name="connsiteX174" fmla="*/ 436515 w 2499367"/>
                      <a:gd name="connsiteY174" fmla="*/ 1295982 h 1585640"/>
                      <a:gd name="connsiteX175" fmla="*/ 435663 w 2499367"/>
                      <a:gd name="connsiteY175" fmla="*/ 1296975 h 1585640"/>
                      <a:gd name="connsiteX176" fmla="*/ 434386 w 2499367"/>
                      <a:gd name="connsiteY176" fmla="*/ 1298394 h 1585640"/>
                      <a:gd name="connsiteX177" fmla="*/ 433393 w 2499367"/>
                      <a:gd name="connsiteY177" fmla="*/ 1299671 h 1585640"/>
                      <a:gd name="connsiteX178" fmla="*/ 430980 w 2499367"/>
                      <a:gd name="connsiteY178" fmla="*/ 1303077 h 1585640"/>
                      <a:gd name="connsiteX179" fmla="*/ 430129 w 2499367"/>
                      <a:gd name="connsiteY179" fmla="*/ 1304355 h 1585640"/>
                      <a:gd name="connsiteX180" fmla="*/ 429277 w 2499367"/>
                      <a:gd name="connsiteY180" fmla="*/ 1305632 h 1585640"/>
                      <a:gd name="connsiteX181" fmla="*/ 428568 w 2499367"/>
                      <a:gd name="connsiteY181" fmla="*/ 1306909 h 1585640"/>
                      <a:gd name="connsiteX182" fmla="*/ 427858 w 2499367"/>
                      <a:gd name="connsiteY182" fmla="*/ 1308328 h 1585640"/>
                      <a:gd name="connsiteX183" fmla="*/ 427149 w 2499367"/>
                      <a:gd name="connsiteY183" fmla="*/ 1309605 h 1585640"/>
                      <a:gd name="connsiteX184" fmla="*/ 426297 w 2499367"/>
                      <a:gd name="connsiteY184" fmla="*/ 1311592 h 1585640"/>
                      <a:gd name="connsiteX185" fmla="*/ 426297 w 2499367"/>
                      <a:gd name="connsiteY185" fmla="*/ 1311734 h 1585640"/>
                      <a:gd name="connsiteX186" fmla="*/ 425446 w 2499367"/>
                      <a:gd name="connsiteY186" fmla="*/ 1313862 h 1585640"/>
                      <a:gd name="connsiteX187" fmla="*/ 424878 w 2499367"/>
                      <a:gd name="connsiteY187" fmla="*/ 1315282 h 1585640"/>
                      <a:gd name="connsiteX188" fmla="*/ 423885 w 2499367"/>
                      <a:gd name="connsiteY188" fmla="*/ 1318262 h 1585640"/>
                      <a:gd name="connsiteX189" fmla="*/ 423459 w 2499367"/>
                      <a:gd name="connsiteY189" fmla="*/ 1319681 h 1585640"/>
                      <a:gd name="connsiteX190" fmla="*/ 423033 w 2499367"/>
                      <a:gd name="connsiteY190" fmla="*/ 1321242 h 1585640"/>
                      <a:gd name="connsiteX191" fmla="*/ 422750 w 2499367"/>
                      <a:gd name="connsiteY191" fmla="*/ 1322661 h 1585640"/>
                      <a:gd name="connsiteX192" fmla="*/ 422466 w 2499367"/>
                      <a:gd name="connsiteY192" fmla="*/ 1324080 h 1585640"/>
                      <a:gd name="connsiteX193" fmla="*/ 422040 w 2499367"/>
                      <a:gd name="connsiteY193" fmla="*/ 1326776 h 1585640"/>
                      <a:gd name="connsiteX194" fmla="*/ 421898 w 2499367"/>
                      <a:gd name="connsiteY194" fmla="*/ 1328053 h 1585640"/>
                      <a:gd name="connsiteX195" fmla="*/ 421756 w 2499367"/>
                      <a:gd name="connsiteY195" fmla="*/ 1329614 h 1585640"/>
                      <a:gd name="connsiteX196" fmla="*/ 421472 w 2499367"/>
                      <a:gd name="connsiteY196" fmla="*/ 1332594 h 1585640"/>
                      <a:gd name="connsiteX197" fmla="*/ 421331 w 2499367"/>
                      <a:gd name="connsiteY197" fmla="*/ 1335574 h 1585640"/>
                      <a:gd name="connsiteX198" fmla="*/ 421331 w 2499367"/>
                      <a:gd name="connsiteY198" fmla="*/ 1337703 h 1585640"/>
                      <a:gd name="connsiteX199" fmla="*/ 421472 w 2499367"/>
                      <a:gd name="connsiteY199" fmla="*/ 1340683 h 1585640"/>
                      <a:gd name="connsiteX200" fmla="*/ 421614 w 2499367"/>
                      <a:gd name="connsiteY200" fmla="*/ 1342954 h 1585640"/>
                      <a:gd name="connsiteX201" fmla="*/ 421614 w 2499367"/>
                      <a:gd name="connsiteY201" fmla="*/ 1343237 h 1585640"/>
                      <a:gd name="connsiteX202" fmla="*/ 421898 w 2499367"/>
                      <a:gd name="connsiteY202" fmla="*/ 1345508 h 1585640"/>
                      <a:gd name="connsiteX203" fmla="*/ 421898 w 2499367"/>
                      <a:gd name="connsiteY203" fmla="*/ 1345650 h 1585640"/>
                      <a:gd name="connsiteX204" fmla="*/ 422182 w 2499367"/>
                      <a:gd name="connsiteY204" fmla="*/ 1347211 h 1585640"/>
                      <a:gd name="connsiteX205" fmla="*/ 422466 w 2499367"/>
                      <a:gd name="connsiteY205" fmla="*/ 1349056 h 1585640"/>
                      <a:gd name="connsiteX206" fmla="*/ 422750 w 2499367"/>
                      <a:gd name="connsiteY206" fmla="*/ 1350333 h 1585640"/>
                      <a:gd name="connsiteX207" fmla="*/ 423175 w 2499367"/>
                      <a:gd name="connsiteY207" fmla="*/ 1351894 h 1585640"/>
                      <a:gd name="connsiteX208" fmla="*/ 423601 w 2499367"/>
                      <a:gd name="connsiteY208" fmla="*/ 1353313 h 1585640"/>
                      <a:gd name="connsiteX209" fmla="*/ 424027 w 2499367"/>
                      <a:gd name="connsiteY209" fmla="*/ 1354732 h 1585640"/>
                      <a:gd name="connsiteX210" fmla="*/ 425020 w 2499367"/>
                      <a:gd name="connsiteY210" fmla="*/ 1357712 h 1585640"/>
                      <a:gd name="connsiteX211" fmla="*/ 425588 w 2499367"/>
                      <a:gd name="connsiteY211" fmla="*/ 1359131 h 1585640"/>
                      <a:gd name="connsiteX212" fmla="*/ 426439 w 2499367"/>
                      <a:gd name="connsiteY212" fmla="*/ 1361260 h 1585640"/>
                      <a:gd name="connsiteX213" fmla="*/ 426439 w 2499367"/>
                      <a:gd name="connsiteY213" fmla="*/ 1361402 h 1585640"/>
                      <a:gd name="connsiteX214" fmla="*/ 427291 w 2499367"/>
                      <a:gd name="connsiteY214" fmla="*/ 1363389 h 1585640"/>
                      <a:gd name="connsiteX215" fmla="*/ 428000 w 2499367"/>
                      <a:gd name="connsiteY215" fmla="*/ 1364666 h 1585640"/>
                      <a:gd name="connsiteX216" fmla="*/ 428710 w 2499367"/>
                      <a:gd name="connsiteY216" fmla="*/ 1366085 h 1585640"/>
                      <a:gd name="connsiteX217" fmla="*/ 430271 w 2499367"/>
                      <a:gd name="connsiteY217" fmla="*/ 1368639 h 1585640"/>
                      <a:gd name="connsiteX218" fmla="*/ 431832 w 2499367"/>
                      <a:gd name="connsiteY218" fmla="*/ 1371052 h 1585640"/>
                      <a:gd name="connsiteX219" fmla="*/ 432825 w 2499367"/>
                      <a:gd name="connsiteY219" fmla="*/ 1372329 h 1585640"/>
                      <a:gd name="connsiteX220" fmla="*/ 433819 w 2499367"/>
                      <a:gd name="connsiteY220" fmla="*/ 1373464 h 1585640"/>
                      <a:gd name="connsiteX221" fmla="*/ 434670 w 2499367"/>
                      <a:gd name="connsiteY221" fmla="*/ 1374599 h 1585640"/>
                      <a:gd name="connsiteX222" fmla="*/ 435663 w 2499367"/>
                      <a:gd name="connsiteY222" fmla="*/ 1375735 h 1585640"/>
                      <a:gd name="connsiteX223" fmla="*/ 437792 w 2499367"/>
                      <a:gd name="connsiteY223" fmla="*/ 1378005 h 1585640"/>
                      <a:gd name="connsiteX224" fmla="*/ 438927 w 2499367"/>
                      <a:gd name="connsiteY224" fmla="*/ 1379141 h 1585640"/>
                      <a:gd name="connsiteX225" fmla="*/ 440063 w 2499367"/>
                      <a:gd name="connsiteY225" fmla="*/ 1380134 h 1585640"/>
                      <a:gd name="connsiteX226" fmla="*/ 441198 w 2499367"/>
                      <a:gd name="connsiteY226" fmla="*/ 1381127 h 1585640"/>
                      <a:gd name="connsiteX227" fmla="*/ 440630 w 2499367"/>
                      <a:gd name="connsiteY227" fmla="*/ 1381695 h 1585640"/>
                      <a:gd name="connsiteX228" fmla="*/ 440063 w 2499367"/>
                      <a:gd name="connsiteY228" fmla="*/ 1382121 h 1585640"/>
                      <a:gd name="connsiteX229" fmla="*/ 438643 w 2499367"/>
                      <a:gd name="connsiteY229" fmla="*/ 1383540 h 1585640"/>
                      <a:gd name="connsiteX230" fmla="*/ 436799 w 2499367"/>
                      <a:gd name="connsiteY230" fmla="*/ 1385385 h 1585640"/>
                      <a:gd name="connsiteX231" fmla="*/ 435947 w 2499367"/>
                      <a:gd name="connsiteY231" fmla="*/ 1386236 h 1585640"/>
                      <a:gd name="connsiteX232" fmla="*/ 435663 w 2499367"/>
                      <a:gd name="connsiteY232" fmla="*/ 1386520 h 1585640"/>
                      <a:gd name="connsiteX233" fmla="*/ 435238 w 2499367"/>
                      <a:gd name="connsiteY233" fmla="*/ 1386946 h 1585640"/>
                      <a:gd name="connsiteX234" fmla="*/ 434386 w 2499367"/>
                      <a:gd name="connsiteY234" fmla="*/ 1387939 h 1585640"/>
                      <a:gd name="connsiteX235" fmla="*/ 432683 w 2499367"/>
                      <a:gd name="connsiteY235" fmla="*/ 1390209 h 1585640"/>
                      <a:gd name="connsiteX236" fmla="*/ 431974 w 2499367"/>
                      <a:gd name="connsiteY236" fmla="*/ 1391203 h 1585640"/>
                      <a:gd name="connsiteX237" fmla="*/ 431264 w 2499367"/>
                      <a:gd name="connsiteY237" fmla="*/ 1392338 h 1585640"/>
                      <a:gd name="connsiteX238" fmla="*/ 430413 w 2499367"/>
                      <a:gd name="connsiteY238" fmla="*/ 1393757 h 1585640"/>
                      <a:gd name="connsiteX239" fmla="*/ 430413 w 2499367"/>
                      <a:gd name="connsiteY239" fmla="*/ 1393899 h 1585640"/>
                      <a:gd name="connsiteX240" fmla="*/ 429561 w 2499367"/>
                      <a:gd name="connsiteY240" fmla="*/ 1395176 h 1585640"/>
                      <a:gd name="connsiteX241" fmla="*/ 427007 w 2499367"/>
                      <a:gd name="connsiteY241" fmla="*/ 1399859 h 1585640"/>
                      <a:gd name="connsiteX242" fmla="*/ 426439 w 2499367"/>
                      <a:gd name="connsiteY242" fmla="*/ 1401137 h 1585640"/>
                      <a:gd name="connsiteX243" fmla="*/ 425588 w 2499367"/>
                      <a:gd name="connsiteY243" fmla="*/ 1402981 h 1585640"/>
                      <a:gd name="connsiteX244" fmla="*/ 425020 w 2499367"/>
                      <a:gd name="connsiteY244" fmla="*/ 1404259 h 1585640"/>
                      <a:gd name="connsiteX245" fmla="*/ 423885 w 2499367"/>
                      <a:gd name="connsiteY245" fmla="*/ 1407664 h 1585640"/>
                      <a:gd name="connsiteX246" fmla="*/ 423459 w 2499367"/>
                      <a:gd name="connsiteY246" fmla="*/ 1409083 h 1585640"/>
                      <a:gd name="connsiteX247" fmla="*/ 423033 w 2499367"/>
                      <a:gd name="connsiteY247" fmla="*/ 1410644 h 1585640"/>
                      <a:gd name="connsiteX248" fmla="*/ 422608 w 2499367"/>
                      <a:gd name="connsiteY248" fmla="*/ 1412489 h 1585640"/>
                      <a:gd name="connsiteX249" fmla="*/ 422040 w 2499367"/>
                      <a:gd name="connsiteY249" fmla="*/ 1415469 h 1585640"/>
                      <a:gd name="connsiteX250" fmla="*/ 422040 w 2499367"/>
                      <a:gd name="connsiteY250" fmla="*/ 1415611 h 1585640"/>
                      <a:gd name="connsiteX251" fmla="*/ 421898 w 2499367"/>
                      <a:gd name="connsiteY251" fmla="*/ 1416605 h 1585640"/>
                      <a:gd name="connsiteX252" fmla="*/ 421756 w 2499367"/>
                      <a:gd name="connsiteY252" fmla="*/ 1417882 h 1585640"/>
                      <a:gd name="connsiteX253" fmla="*/ 421330 w 2499367"/>
                      <a:gd name="connsiteY253" fmla="*/ 1421855 h 1585640"/>
                      <a:gd name="connsiteX254" fmla="*/ 421189 w 2499367"/>
                      <a:gd name="connsiteY254" fmla="*/ 1424835 h 1585640"/>
                      <a:gd name="connsiteX255" fmla="*/ 421189 w 2499367"/>
                      <a:gd name="connsiteY255" fmla="*/ 1426964 h 1585640"/>
                      <a:gd name="connsiteX256" fmla="*/ 421189 w 2499367"/>
                      <a:gd name="connsiteY256" fmla="*/ 1428383 h 1585640"/>
                      <a:gd name="connsiteX257" fmla="*/ 421189 w 2499367"/>
                      <a:gd name="connsiteY257" fmla="*/ 1429376 h 1585640"/>
                      <a:gd name="connsiteX258" fmla="*/ 421189 w 2499367"/>
                      <a:gd name="connsiteY258" fmla="*/ 1430511 h 1585640"/>
                      <a:gd name="connsiteX259" fmla="*/ 421330 w 2499367"/>
                      <a:gd name="connsiteY259" fmla="*/ 1432214 h 1585640"/>
                      <a:gd name="connsiteX260" fmla="*/ 421756 w 2499367"/>
                      <a:gd name="connsiteY260" fmla="*/ 1435762 h 1585640"/>
                      <a:gd name="connsiteX261" fmla="*/ 421898 w 2499367"/>
                      <a:gd name="connsiteY261" fmla="*/ 1437039 h 1585640"/>
                      <a:gd name="connsiteX262" fmla="*/ 422182 w 2499367"/>
                      <a:gd name="connsiteY262" fmla="*/ 1438600 h 1585640"/>
                      <a:gd name="connsiteX263" fmla="*/ 423459 w 2499367"/>
                      <a:gd name="connsiteY263" fmla="*/ 1443851 h 1585640"/>
                      <a:gd name="connsiteX264" fmla="*/ 423885 w 2499367"/>
                      <a:gd name="connsiteY264" fmla="*/ 1445270 h 1585640"/>
                      <a:gd name="connsiteX265" fmla="*/ 424169 w 2499367"/>
                      <a:gd name="connsiteY265" fmla="*/ 1446121 h 1585640"/>
                      <a:gd name="connsiteX266" fmla="*/ 424594 w 2499367"/>
                      <a:gd name="connsiteY266" fmla="*/ 1447399 h 1585640"/>
                      <a:gd name="connsiteX267" fmla="*/ 425304 w 2499367"/>
                      <a:gd name="connsiteY267" fmla="*/ 1449244 h 1585640"/>
                      <a:gd name="connsiteX268" fmla="*/ 425872 w 2499367"/>
                      <a:gd name="connsiteY268" fmla="*/ 1450521 h 1585640"/>
                      <a:gd name="connsiteX269" fmla="*/ 426581 w 2499367"/>
                      <a:gd name="connsiteY269" fmla="*/ 1452082 h 1585640"/>
                      <a:gd name="connsiteX270" fmla="*/ 426723 w 2499367"/>
                      <a:gd name="connsiteY270" fmla="*/ 1452224 h 1585640"/>
                      <a:gd name="connsiteX271" fmla="*/ 428142 w 2499367"/>
                      <a:gd name="connsiteY271" fmla="*/ 1454920 h 1585640"/>
                      <a:gd name="connsiteX272" fmla="*/ 429135 w 2499367"/>
                      <a:gd name="connsiteY272" fmla="*/ 1456481 h 1585640"/>
                      <a:gd name="connsiteX273" fmla="*/ 429987 w 2499367"/>
                      <a:gd name="connsiteY273" fmla="*/ 1457900 h 1585640"/>
                      <a:gd name="connsiteX274" fmla="*/ 430980 w 2499367"/>
                      <a:gd name="connsiteY274" fmla="*/ 1459319 h 1585640"/>
                      <a:gd name="connsiteX275" fmla="*/ 431974 w 2499367"/>
                      <a:gd name="connsiteY275" fmla="*/ 1460738 h 1585640"/>
                      <a:gd name="connsiteX276" fmla="*/ 432967 w 2499367"/>
                      <a:gd name="connsiteY276" fmla="*/ 1462157 h 1585640"/>
                      <a:gd name="connsiteX277" fmla="*/ 434102 w 2499367"/>
                      <a:gd name="connsiteY277" fmla="*/ 1463576 h 1585640"/>
                      <a:gd name="connsiteX278" fmla="*/ 435238 w 2499367"/>
                      <a:gd name="connsiteY278" fmla="*/ 1464854 h 1585640"/>
                      <a:gd name="connsiteX279" fmla="*/ 437508 w 2499367"/>
                      <a:gd name="connsiteY279" fmla="*/ 1467408 h 1585640"/>
                      <a:gd name="connsiteX280" fmla="*/ 438785 w 2499367"/>
                      <a:gd name="connsiteY280" fmla="*/ 1468685 h 1585640"/>
                      <a:gd name="connsiteX281" fmla="*/ 440063 w 2499367"/>
                      <a:gd name="connsiteY281" fmla="*/ 1469820 h 1585640"/>
                      <a:gd name="connsiteX282" fmla="*/ 440630 w 2499367"/>
                      <a:gd name="connsiteY282" fmla="*/ 1470388 h 1585640"/>
                      <a:gd name="connsiteX283" fmla="*/ 439921 w 2499367"/>
                      <a:gd name="connsiteY283" fmla="*/ 1471098 h 1585640"/>
                      <a:gd name="connsiteX284" fmla="*/ 437792 w 2499367"/>
                      <a:gd name="connsiteY284" fmla="*/ 1473084 h 1585640"/>
                      <a:gd name="connsiteX285" fmla="*/ 420905 w 2499367"/>
                      <a:gd name="connsiteY285" fmla="*/ 1513954 h 1585640"/>
                      <a:gd name="connsiteX286" fmla="*/ 420905 w 2499367"/>
                      <a:gd name="connsiteY286" fmla="*/ 1516083 h 1585640"/>
                      <a:gd name="connsiteX287" fmla="*/ 420905 w 2499367"/>
                      <a:gd name="connsiteY287" fmla="*/ 1516367 h 1585640"/>
                      <a:gd name="connsiteX288" fmla="*/ 421047 w 2499367"/>
                      <a:gd name="connsiteY288" fmla="*/ 1517928 h 1585640"/>
                      <a:gd name="connsiteX289" fmla="*/ 421189 w 2499367"/>
                      <a:gd name="connsiteY289" fmla="*/ 1519915 h 1585640"/>
                      <a:gd name="connsiteX290" fmla="*/ 421472 w 2499367"/>
                      <a:gd name="connsiteY290" fmla="*/ 1522185 h 1585640"/>
                      <a:gd name="connsiteX291" fmla="*/ 421614 w 2499367"/>
                      <a:gd name="connsiteY291" fmla="*/ 1523462 h 1585640"/>
                      <a:gd name="connsiteX292" fmla="*/ 421756 w 2499367"/>
                      <a:gd name="connsiteY292" fmla="*/ 1524314 h 1585640"/>
                      <a:gd name="connsiteX293" fmla="*/ 422040 w 2499367"/>
                      <a:gd name="connsiteY293" fmla="*/ 1525591 h 1585640"/>
                      <a:gd name="connsiteX294" fmla="*/ 422182 w 2499367"/>
                      <a:gd name="connsiteY294" fmla="*/ 1526159 h 1585640"/>
                      <a:gd name="connsiteX295" fmla="*/ 422182 w 2499367"/>
                      <a:gd name="connsiteY295" fmla="*/ 1526301 h 1585640"/>
                      <a:gd name="connsiteX296" fmla="*/ 422466 w 2499367"/>
                      <a:gd name="connsiteY296" fmla="*/ 1527578 h 1585640"/>
                      <a:gd name="connsiteX297" fmla="*/ 422892 w 2499367"/>
                      <a:gd name="connsiteY297" fmla="*/ 1529423 h 1585640"/>
                      <a:gd name="connsiteX298" fmla="*/ 423317 w 2499367"/>
                      <a:gd name="connsiteY298" fmla="*/ 1531125 h 1585640"/>
                      <a:gd name="connsiteX299" fmla="*/ 423743 w 2499367"/>
                      <a:gd name="connsiteY299" fmla="*/ 1532545 h 1585640"/>
                      <a:gd name="connsiteX300" fmla="*/ 424169 w 2499367"/>
                      <a:gd name="connsiteY300" fmla="*/ 1533822 h 1585640"/>
                      <a:gd name="connsiteX301" fmla="*/ 425304 w 2499367"/>
                      <a:gd name="connsiteY301" fmla="*/ 1536518 h 1585640"/>
                      <a:gd name="connsiteX302" fmla="*/ 425872 w 2499367"/>
                      <a:gd name="connsiteY302" fmla="*/ 1537795 h 1585640"/>
                      <a:gd name="connsiteX303" fmla="*/ 426439 w 2499367"/>
                      <a:gd name="connsiteY303" fmla="*/ 1539072 h 1585640"/>
                      <a:gd name="connsiteX304" fmla="*/ 427007 w 2499367"/>
                      <a:gd name="connsiteY304" fmla="*/ 1540066 h 1585640"/>
                      <a:gd name="connsiteX305" fmla="*/ 427858 w 2499367"/>
                      <a:gd name="connsiteY305" fmla="*/ 1541769 h 1585640"/>
                      <a:gd name="connsiteX306" fmla="*/ 428710 w 2499367"/>
                      <a:gd name="connsiteY306" fmla="*/ 1543330 h 1585640"/>
                      <a:gd name="connsiteX307" fmla="*/ 428710 w 2499367"/>
                      <a:gd name="connsiteY307" fmla="*/ 1543472 h 1585640"/>
                      <a:gd name="connsiteX308" fmla="*/ 290063 w 2499367"/>
                      <a:gd name="connsiteY308" fmla="*/ 1543472 h 1585640"/>
                      <a:gd name="connsiteX309" fmla="*/ 264803 w 2499367"/>
                      <a:gd name="connsiteY309" fmla="*/ 1538931 h 1585640"/>
                      <a:gd name="connsiteX310" fmla="*/ 242382 w 2499367"/>
                      <a:gd name="connsiteY310" fmla="*/ 1525733 h 1585640"/>
                      <a:gd name="connsiteX311" fmla="*/ 176961 w 2499367"/>
                      <a:gd name="connsiteY311" fmla="*/ 1501892 h 1585640"/>
                      <a:gd name="connsiteX312" fmla="*/ 151417 w 2499367"/>
                      <a:gd name="connsiteY312" fmla="*/ 1501892 h 1585640"/>
                      <a:gd name="connsiteX313" fmla="*/ 151417 w 2499367"/>
                      <a:gd name="connsiteY313" fmla="*/ 1537513 h 1585640"/>
                      <a:gd name="connsiteX314" fmla="*/ 129280 w 2499367"/>
                      <a:gd name="connsiteY314" fmla="*/ 1559650 h 1585640"/>
                      <a:gd name="connsiteX315" fmla="*/ 22138 w 2499367"/>
                      <a:gd name="connsiteY315" fmla="*/ 1559650 h 1585640"/>
                      <a:gd name="connsiteX316" fmla="*/ 0 w 2499367"/>
                      <a:gd name="connsiteY316" fmla="*/ 1536945 h 1585640"/>
                      <a:gd name="connsiteX317" fmla="*/ 0 w 2499367"/>
                      <a:gd name="connsiteY317" fmla="*/ 1200202 h 1585640"/>
                      <a:gd name="connsiteX318" fmla="*/ 22138 w 2499367"/>
                      <a:gd name="connsiteY318" fmla="*/ 1178065 h 1585640"/>
                      <a:gd name="connsiteX319" fmla="*/ 129562 w 2499367"/>
                      <a:gd name="connsiteY319" fmla="*/ 1178065 h 1585640"/>
                      <a:gd name="connsiteX320" fmla="*/ 151700 w 2499367"/>
                      <a:gd name="connsiteY320" fmla="*/ 1200202 h 1585640"/>
                      <a:gd name="connsiteX321" fmla="*/ 151700 w 2499367"/>
                      <a:gd name="connsiteY321" fmla="*/ 1235823 h 1585640"/>
                      <a:gd name="connsiteX322" fmla="*/ 168871 w 2499367"/>
                      <a:gd name="connsiteY322" fmla="*/ 1235823 h 1585640"/>
                      <a:gd name="connsiteX323" fmla="*/ 244082 w 2499367"/>
                      <a:gd name="connsiteY323" fmla="*/ 1196798 h 1585640"/>
                      <a:gd name="connsiteX324" fmla="*/ 261537 w 2499367"/>
                      <a:gd name="connsiteY324" fmla="*/ 1172106 h 1585640"/>
                      <a:gd name="connsiteX325" fmla="*/ 339587 w 2499367"/>
                      <a:gd name="connsiteY325" fmla="*/ 1131661 h 1585640"/>
                      <a:gd name="connsiteX326" fmla="*/ 2046389 w 2499367"/>
                      <a:gd name="connsiteY326" fmla="*/ 1083928 h 1585640"/>
                      <a:gd name="connsiteX327" fmla="*/ 2121747 w 2499367"/>
                      <a:gd name="connsiteY327" fmla="*/ 1161323 h 1585640"/>
                      <a:gd name="connsiteX328" fmla="*/ 2121750 w 2499367"/>
                      <a:gd name="connsiteY328" fmla="*/ 1161324 h 1585640"/>
                      <a:gd name="connsiteX329" fmla="*/ 2004976 w 2499367"/>
                      <a:gd name="connsiteY329" fmla="*/ 1269267 h 1585640"/>
                      <a:gd name="connsiteX330" fmla="*/ 1887524 w 2499367"/>
                      <a:gd name="connsiteY330" fmla="*/ 1155892 h 1585640"/>
                      <a:gd name="connsiteX331" fmla="*/ 2046389 w 2499367"/>
                      <a:gd name="connsiteY331" fmla="*/ 1083928 h 1585640"/>
                      <a:gd name="connsiteX332" fmla="*/ 2013547 w 2499367"/>
                      <a:gd name="connsiteY332" fmla="*/ 1023049 h 1585640"/>
                      <a:gd name="connsiteX333" fmla="*/ 2053176 w 2499367"/>
                      <a:gd name="connsiteY333" fmla="*/ 1045234 h 1585640"/>
                      <a:gd name="connsiteX334" fmla="*/ 2053176 w 2499367"/>
                      <a:gd name="connsiteY334" fmla="*/ 1045231 h 1585640"/>
                      <a:gd name="connsiteX335" fmla="*/ 2121747 w 2499367"/>
                      <a:gd name="connsiteY335" fmla="*/ 1151819 h 1585640"/>
                      <a:gd name="connsiteX336" fmla="*/ 2046389 w 2499367"/>
                      <a:gd name="connsiteY336" fmla="*/ 1071030 h 1585640"/>
                      <a:gd name="connsiteX337" fmla="*/ 1887524 w 2499367"/>
                      <a:gd name="connsiteY337" fmla="*/ 1147070 h 1585640"/>
                      <a:gd name="connsiteX338" fmla="*/ 2013547 w 2499367"/>
                      <a:gd name="connsiteY338" fmla="*/ 1023049 h 1585640"/>
                      <a:gd name="connsiteX339" fmla="*/ 2346612 w 2499367"/>
                      <a:gd name="connsiteY339" fmla="*/ 962263 h 1585640"/>
                      <a:gd name="connsiteX340" fmla="*/ 2332356 w 2499367"/>
                      <a:gd name="connsiteY340" fmla="*/ 977200 h 1585640"/>
                      <a:gd name="connsiteX341" fmla="*/ 2346612 w 2499367"/>
                      <a:gd name="connsiteY341" fmla="*/ 992138 h 1585640"/>
                      <a:gd name="connsiteX342" fmla="*/ 2361549 w 2499367"/>
                      <a:gd name="connsiteY342" fmla="*/ 977200 h 1585640"/>
                      <a:gd name="connsiteX343" fmla="*/ 2346612 w 2499367"/>
                      <a:gd name="connsiteY343" fmla="*/ 962263 h 1585640"/>
                      <a:gd name="connsiteX344" fmla="*/ 2346612 w 2499367"/>
                      <a:gd name="connsiteY344" fmla="*/ 896407 h 1585640"/>
                      <a:gd name="connsiteX345" fmla="*/ 2332356 w 2499367"/>
                      <a:gd name="connsiteY345" fmla="*/ 911345 h 1585640"/>
                      <a:gd name="connsiteX346" fmla="*/ 2346612 w 2499367"/>
                      <a:gd name="connsiteY346" fmla="*/ 925600 h 1585640"/>
                      <a:gd name="connsiteX347" fmla="*/ 2361549 w 2499367"/>
                      <a:gd name="connsiteY347" fmla="*/ 911345 h 1585640"/>
                      <a:gd name="connsiteX348" fmla="*/ 2346612 w 2499367"/>
                      <a:gd name="connsiteY348" fmla="*/ 896407 h 1585640"/>
                      <a:gd name="connsiteX349" fmla="*/ 2287549 w 2499367"/>
                      <a:gd name="connsiteY349" fmla="*/ 769450 h 1585640"/>
                      <a:gd name="connsiteX350" fmla="*/ 2310630 w 2499367"/>
                      <a:gd name="connsiteY350" fmla="*/ 769450 h 1585640"/>
                      <a:gd name="connsiteX351" fmla="*/ 2346615 w 2499367"/>
                      <a:gd name="connsiteY351" fmla="*/ 863138 h 1585640"/>
                      <a:gd name="connsiteX352" fmla="*/ 2383277 w 2499367"/>
                      <a:gd name="connsiteY352" fmla="*/ 769450 h 1585640"/>
                      <a:gd name="connsiteX353" fmla="*/ 2405678 w 2499367"/>
                      <a:gd name="connsiteY353" fmla="*/ 769450 h 1585640"/>
                      <a:gd name="connsiteX354" fmla="*/ 2499367 w 2499367"/>
                      <a:gd name="connsiteY354" fmla="*/ 863138 h 1585640"/>
                      <a:gd name="connsiteX355" fmla="*/ 2499367 w 2499367"/>
                      <a:gd name="connsiteY355" fmla="*/ 981268 h 1585640"/>
                      <a:gd name="connsiteX356" fmla="*/ 2405678 w 2499367"/>
                      <a:gd name="connsiteY356" fmla="*/ 1074278 h 1585640"/>
                      <a:gd name="connsiteX357" fmla="*/ 2287549 w 2499367"/>
                      <a:gd name="connsiteY357" fmla="*/ 1074278 h 1585640"/>
                      <a:gd name="connsiteX358" fmla="*/ 2194538 w 2499367"/>
                      <a:gd name="connsiteY358" fmla="*/ 981268 h 1585640"/>
                      <a:gd name="connsiteX359" fmla="*/ 2194538 w 2499367"/>
                      <a:gd name="connsiteY359" fmla="*/ 863138 h 1585640"/>
                      <a:gd name="connsiteX360" fmla="*/ 2287549 w 2499367"/>
                      <a:gd name="connsiteY360" fmla="*/ 769450 h 1585640"/>
                      <a:gd name="connsiteX361" fmla="*/ 331235 w 2499367"/>
                      <a:gd name="connsiteY361" fmla="*/ 761841 h 1585640"/>
                      <a:gd name="connsiteX362" fmla="*/ 331235 w 2499367"/>
                      <a:gd name="connsiteY362" fmla="*/ 790224 h 1585640"/>
                      <a:gd name="connsiteX363" fmla="*/ 513023 w 2499367"/>
                      <a:gd name="connsiteY363" fmla="*/ 790508 h 1585640"/>
                      <a:gd name="connsiteX364" fmla="*/ 513023 w 2499367"/>
                      <a:gd name="connsiteY364" fmla="*/ 762125 h 1585640"/>
                      <a:gd name="connsiteX365" fmla="*/ 245797 w 2499367"/>
                      <a:gd name="connsiteY365" fmla="*/ 658107 h 1585640"/>
                      <a:gd name="connsiteX366" fmla="*/ 589931 w 2499367"/>
                      <a:gd name="connsiteY366" fmla="*/ 658526 h 1585640"/>
                      <a:gd name="connsiteX367" fmla="*/ 589931 w 2499367"/>
                      <a:gd name="connsiteY367" fmla="*/ 1045948 h 1585640"/>
                      <a:gd name="connsiteX368" fmla="*/ 546933 w 2499367"/>
                      <a:gd name="connsiteY368" fmla="*/ 1045948 h 1585640"/>
                      <a:gd name="connsiteX369" fmla="*/ 546933 w 2499367"/>
                      <a:gd name="connsiteY369" fmla="*/ 1106259 h 1585640"/>
                      <a:gd name="connsiteX370" fmla="*/ 543527 w 2499367"/>
                      <a:gd name="connsiteY370" fmla="*/ 1105266 h 1585640"/>
                      <a:gd name="connsiteX371" fmla="*/ 539838 w 2499367"/>
                      <a:gd name="connsiteY371" fmla="*/ 1104414 h 1585640"/>
                      <a:gd name="connsiteX372" fmla="*/ 532742 w 2499367"/>
                      <a:gd name="connsiteY372" fmla="*/ 1103421 h 1585640"/>
                      <a:gd name="connsiteX373" fmla="*/ 528485 w 2499367"/>
                      <a:gd name="connsiteY373" fmla="*/ 1103279 h 1585640"/>
                      <a:gd name="connsiteX374" fmla="*/ 339885 w 2499367"/>
                      <a:gd name="connsiteY374" fmla="*/ 1103279 h 1585640"/>
                      <a:gd name="connsiteX375" fmla="*/ 334918 w 2499367"/>
                      <a:gd name="connsiteY375" fmla="*/ 1045807 h 1585640"/>
                      <a:gd name="connsiteX376" fmla="*/ 245516 w 2499367"/>
                      <a:gd name="connsiteY376" fmla="*/ 1045665 h 1585640"/>
                      <a:gd name="connsiteX377" fmla="*/ 210038 w 2499367"/>
                      <a:gd name="connsiteY377" fmla="*/ 1030906 h 1585640"/>
                      <a:gd name="connsiteX378" fmla="*/ 195421 w 2499367"/>
                      <a:gd name="connsiteY378" fmla="*/ 995429 h 1585640"/>
                      <a:gd name="connsiteX379" fmla="*/ 195421 w 2499367"/>
                      <a:gd name="connsiteY379" fmla="*/ 979535 h 1585640"/>
                      <a:gd name="connsiteX380" fmla="*/ 133973 w 2499367"/>
                      <a:gd name="connsiteY380" fmla="*/ 979535 h 1585640"/>
                      <a:gd name="connsiteX381" fmla="*/ 91116 w 2499367"/>
                      <a:gd name="connsiteY381" fmla="*/ 961796 h 1585640"/>
                      <a:gd name="connsiteX382" fmla="*/ 73377 w 2499367"/>
                      <a:gd name="connsiteY382" fmla="*/ 918938 h 1585640"/>
                      <a:gd name="connsiteX383" fmla="*/ 73519 w 2499367"/>
                      <a:gd name="connsiteY383" fmla="*/ 784549 h 1585640"/>
                      <a:gd name="connsiteX384" fmla="*/ 133973 w 2499367"/>
                      <a:gd name="connsiteY384" fmla="*/ 724095 h 1585640"/>
                      <a:gd name="connsiteX385" fmla="*/ 195561 w 2499367"/>
                      <a:gd name="connsiteY385" fmla="*/ 724095 h 1585640"/>
                      <a:gd name="connsiteX386" fmla="*/ 195561 w 2499367"/>
                      <a:gd name="connsiteY386" fmla="*/ 708202 h 1585640"/>
                      <a:gd name="connsiteX387" fmla="*/ 210319 w 2499367"/>
                      <a:gd name="connsiteY387" fmla="*/ 672724 h 1585640"/>
                      <a:gd name="connsiteX388" fmla="*/ 245797 w 2499367"/>
                      <a:gd name="connsiteY388" fmla="*/ 658107 h 1585640"/>
                      <a:gd name="connsiteX389" fmla="*/ 2388025 w 2499367"/>
                      <a:gd name="connsiteY389" fmla="*/ 572566 h 1585640"/>
                      <a:gd name="connsiteX390" fmla="*/ 2463383 w 2499367"/>
                      <a:gd name="connsiteY390" fmla="*/ 649961 h 1585640"/>
                      <a:gd name="connsiteX391" fmla="*/ 2463386 w 2499367"/>
                      <a:gd name="connsiteY391" fmla="*/ 649962 h 1585640"/>
                      <a:gd name="connsiteX392" fmla="*/ 2346612 w 2499367"/>
                      <a:gd name="connsiteY392" fmla="*/ 757905 h 1585640"/>
                      <a:gd name="connsiteX393" fmla="*/ 2229160 w 2499367"/>
                      <a:gd name="connsiteY393" fmla="*/ 644530 h 1585640"/>
                      <a:gd name="connsiteX394" fmla="*/ 2388025 w 2499367"/>
                      <a:gd name="connsiteY394" fmla="*/ 572566 h 1585640"/>
                      <a:gd name="connsiteX395" fmla="*/ 2355183 w 2499367"/>
                      <a:gd name="connsiteY395" fmla="*/ 511687 h 1585640"/>
                      <a:gd name="connsiteX396" fmla="*/ 2394812 w 2499367"/>
                      <a:gd name="connsiteY396" fmla="*/ 533872 h 1585640"/>
                      <a:gd name="connsiteX397" fmla="*/ 2394812 w 2499367"/>
                      <a:gd name="connsiteY397" fmla="*/ 533869 h 1585640"/>
                      <a:gd name="connsiteX398" fmla="*/ 2463383 w 2499367"/>
                      <a:gd name="connsiteY398" fmla="*/ 640457 h 1585640"/>
                      <a:gd name="connsiteX399" fmla="*/ 2388025 w 2499367"/>
                      <a:gd name="connsiteY399" fmla="*/ 559668 h 1585640"/>
                      <a:gd name="connsiteX400" fmla="*/ 2229160 w 2499367"/>
                      <a:gd name="connsiteY400" fmla="*/ 635707 h 1585640"/>
                      <a:gd name="connsiteX401" fmla="*/ 2355183 w 2499367"/>
                      <a:gd name="connsiteY401" fmla="*/ 511687 h 1585640"/>
                      <a:gd name="connsiteX402" fmla="*/ 2004976 w 2499367"/>
                      <a:gd name="connsiteY402" fmla="*/ 450900 h 1585640"/>
                      <a:gd name="connsiteX403" fmla="*/ 1990720 w 2499367"/>
                      <a:gd name="connsiteY403" fmla="*/ 465837 h 1585640"/>
                      <a:gd name="connsiteX404" fmla="*/ 2004976 w 2499367"/>
                      <a:gd name="connsiteY404" fmla="*/ 480775 h 1585640"/>
                      <a:gd name="connsiteX405" fmla="*/ 2019913 w 2499367"/>
                      <a:gd name="connsiteY405" fmla="*/ 465837 h 1585640"/>
                      <a:gd name="connsiteX406" fmla="*/ 2004976 w 2499367"/>
                      <a:gd name="connsiteY406" fmla="*/ 450900 h 1585640"/>
                      <a:gd name="connsiteX407" fmla="*/ 2004976 w 2499367"/>
                      <a:gd name="connsiteY407" fmla="*/ 385044 h 1585640"/>
                      <a:gd name="connsiteX408" fmla="*/ 1990720 w 2499367"/>
                      <a:gd name="connsiteY408" fmla="*/ 399982 h 1585640"/>
                      <a:gd name="connsiteX409" fmla="*/ 2004976 w 2499367"/>
                      <a:gd name="connsiteY409" fmla="*/ 414237 h 1585640"/>
                      <a:gd name="connsiteX410" fmla="*/ 2019913 w 2499367"/>
                      <a:gd name="connsiteY410" fmla="*/ 399982 h 1585640"/>
                      <a:gd name="connsiteX411" fmla="*/ 2004976 w 2499367"/>
                      <a:gd name="connsiteY411" fmla="*/ 385044 h 1585640"/>
                      <a:gd name="connsiteX412" fmla="*/ 1805108 w 2499367"/>
                      <a:gd name="connsiteY412" fmla="*/ 376108 h 1585640"/>
                      <a:gd name="connsiteX413" fmla="*/ 1805108 w 2499367"/>
                      <a:gd name="connsiteY413" fmla="*/ 439258 h 1585640"/>
                      <a:gd name="connsiteX414" fmla="*/ 1072075 w 2499367"/>
                      <a:gd name="connsiteY414" fmla="*/ 771614 h 1585640"/>
                      <a:gd name="connsiteX415" fmla="*/ 1092545 w 2499367"/>
                      <a:gd name="connsiteY415" fmla="*/ 801898 h 1585640"/>
                      <a:gd name="connsiteX416" fmla="*/ 1096976 w 2499367"/>
                      <a:gd name="connsiteY416" fmla="*/ 823755 h 1585640"/>
                      <a:gd name="connsiteX417" fmla="*/ 1805108 w 2499367"/>
                      <a:gd name="connsiteY417" fmla="*/ 823934 h 1585640"/>
                      <a:gd name="connsiteX418" fmla="*/ 1805108 w 2499367"/>
                      <a:gd name="connsiteY418" fmla="*/ 881476 h 1585640"/>
                      <a:gd name="connsiteX419" fmla="*/ 1096970 w 2499367"/>
                      <a:gd name="connsiteY419" fmla="*/ 881297 h 1585640"/>
                      <a:gd name="connsiteX420" fmla="*/ 1092545 w 2499367"/>
                      <a:gd name="connsiteY420" fmla="*/ 903124 h 1585640"/>
                      <a:gd name="connsiteX421" fmla="*/ 1072128 w 2499367"/>
                      <a:gd name="connsiteY421" fmla="*/ 933330 h 1585640"/>
                      <a:gd name="connsiteX422" fmla="*/ 1805108 w 2499367"/>
                      <a:gd name="connsiteY422" fmla="*/ 1267058 h 1585640"/>
                      <a:gd name="connsiteX423" fmla="*/ 1805108 w 2499367"/>
                      <a:gd name="connsiteY423" fmla="*/ 1330260 h 1585640"/>
                      <a:gd name="connsiteX424" fmla="*/ 1048342 w 2499367"/>
                      <a:gd name="connsiteY424" fmla="*/ 985702 h 1585640"/>
                      <a:gd name="connsiteX425" fmla="*/ 1048011 w 2499367"/>
                      <a:gd name="connsiteY425" fmla="*/ 1252424 h 1585640"/>
                      <a:gd name="connsiteX426" fmla="*/ 1035381 w 2499367"/>
                      <a:gd name="connsiteY426" fmla="*/ 1273852 h 1585640"/>
                      <a:gd name="connsiteX427" fmla="*/ 1023460 w 2499367"/>
                      <a:gd name="connsiteY427" fmla="*/ 1276974 h 1585640"/>
                      <a:gd name="connsiteX428" fmla="*/ 1010830 w 2499367"/>
                      <a:gd name="connsiteY428" fmla="*/ 1273426 h 1585640"/>
                      <a:gd name="connsiteX429" fmla="*/ 632931 w 2499367"/>
                      <a:gd name="connsiteY429" fmla="*/ 1054317 h 1585640"/>
                      <a:gd name="connsiteX430" fmla="*/ 632931 w 2499367"/>
                      <a:gd name="connsiteY430" fmla="*/ 650288 h 1585640"/>
                      <a:gd name="connsiteX431" fmla="*/ 1011842 w 2499367"/>
                      <a:gd name="connsiteY431" fmla="*/ 432172 h 1585640"/>
                      <a:gd name="connsiteX432" fmla="*/ 1036534 w 2499367"/>
                      <a:gd name="connsiteY432" fmla="*/ 431746 h 1585640"/>
                      <a:gd name="connsiteX433" fmla="*/ 1049023 w 2499367"/>
                      <a:gd name="connsiteY433" fmla="*/ 453316 h 1585640"/>
                      <a:gd name="connsiteX434" fmla="*/ 1049004 w 2499367"/>
                      <a:gd name="connsiteY434" fmla="*/ 453319 h 1585640"/>
                      <a:gd name="connsiteX435" fmla="*/ 1048674 w 2499367"/>
                      <a:gd name="connsiteY435" fmla="*/ 719075 h 1585640"/>
                      <a:gd name="connsiteX436" fmla="*/ 1945913 w 2499367"/>
                      <a:gd name="connsiteY436" fmla="*/ 258087 h 1585640"/>
                      <a:gd name="connsiteX437" fmla="*/ 1968994 w 2499367"/>
                      <a:gd name="connsiteY437" fmla="*/ 258087 h 1585640"/>
                      <a:gd name="connsiteX438" fmla="*/ 2004979 w 2499367"/>
                      <a:gd name="connsiteY438" fmla="*/ 351775 h 1585640"/>
                      <a:gd name="connsiteX439" fmla="*/ 2041641 w 2499367"/>
                      <a:gd name="connsiteY439" fmla="*/ 258087 h 1585640"/>
                      <a:gd name="connsiteX440" fmla="*/ 2064042 w 2499367"/>
                      <a:gd name="connsiteY440" fmla="*/ 258087 h 1585640"/>
                      <a:gd name="connsiteX441" fmla="*/ 2157731 w 2499367"/>
                      <a:gd name="connsiteY441" fmla="*/ 351775 h 1585640"/>
                      <a:gd name="connsiteX442" fmla="*/ 2157731 w 2499367"/>
                      <a:gd name="connsiteY442" fmla="*/ 469905 h 1585640"/>
                      <a:gd name="connsiteX443" fmla="*/ 2064042 w 2499367"/>
                      <a:gd name="connsiteY443" fmla="*/ 562915 h 1585640"/>
                      <a:gd name="connsiteX444" fmla="*/ 1945913 w 2499367"/>
                      <a:gd name="connsiteY444" fmla="*/ 562915 h 1585640"/>
                      <a:gd name="connsiteX445" fmla="*/ 1852902 w 2499367"/>
                      <a:gd name="connsiteY445" fmla="*/ 469905 h 1585640"/>
                      <a:gd name="connsiteX446" fmla="*/ 1852902 w 2499367"/>
                      <a:gd name="connsiteY446" fmla="*/ 351775 h 1585640"/>
                      <a:gd name="connsiteX447" fmla="*/ 1945913 w 2499367"/>
                      <a:gd name="connsiteY447" fmla="*/ 258087 h 1585640"/>
                      <a:gd name="connsiteX448" fmla="*/ 2046389 w 2499367"/>
                      <a:gd name="connsiteY448" fmla="*/ 61203 h 1585640"/>
                      <a:gd name="connsiteX449" fmla="*/ 2121747 w 2499367"/>
                      <a:gd name="connsiteY449" fmla="*/ 138598 h 1585640"/>
                      <a:gd name="connsiteX450" fmla="*/ 2121750 w 2499367"/>
                      <a:gd name="connsiteY450" fmla="*/ 138599 h 1585640"/>
                      <a:gd name="connsiteX451" fmla="*/ 2004976 w 2499367"/>
                      <a:gd name="connsiteY451" fmla="*/ 246542 h 1585640"/>
                      <a:gd name="connsiteX452" fmla="*/ 1887524 w 2499367"/>
                      <a:gd name="connsiteY452" fmla="*/ 133167 h 1585640"/>
                      <a:gd name="connsiteX453" fmla="*/ 2046389 w 2499367"/>
                      <a:gd name="connsiteY453" fmla="*/ 61203 h 1585640"/>
                      <a:gd name="connsiteX454" fmla="*/ 2013547 w 2499367"/>
                      <a:gd name="connsiteY454" fmla="*/ 324 h 1585640"/>
                      <a:gd name="connsiteX455" fmla="*/ 2053176 w 2499367"/>
                      <a:gd name="connsiteY455" fmla="*/ 22509 h 1585640"/>
                      <a:gd name="connsiteX456" fmla="*/ 2053176 w 2499367"/>
                      <a:gd name="connsiteY456" fmla="*/ 22506 h 1585640"/>
                      <a:gd name="connsiteX457" fmla="*/ 2121747 w 2499367"/>
                      <a:gd name="connsiteY457" fmla="*/ 129094 h 1585640"/>
                      <a:gd name="connsiteX458" fmla="*/ 2046389 w 2499367"/>
                      <a:gd name="connsiteY458" fmla="*/ 48305 h 1585640"/>
                      <a:gd name="connsiteX459" fmla="*/ 1887524 w 2499367"/>
                      <a:gd name="connsiteY459" fmla="*/ 124344 h 1585640"/>
                      <a:gd name="connsiteX460" fmla="*/ 2013547 w 2499367"/>
                      <a:gd name="connsiteY460" fmla="*/ 324 h 1585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  <a:cxn ang="0">
                        <a:pos x="connsiteX384" y="connsiteY384"/>
                      </a:cxn>
                      <a:cxn ang="0">
                        <a:pos x="connsiteX385" y="connsiteY385"/>
                      </a:cxn>
                      <a:cxn ang="0">
                        <a:pos x="connsiteX386" y="connsiteY386"/>
                      </a:cxn>
                      <a:cxn ang="0">
                        <a:pos x="connsiteX387" y="connsiteY387"/>
                      </a:cxn>
                      <a:cxn ang="0">
                        <a:pos x="connsiteX388" y="connsiteY388"/>
                      </a:cxn>
                      <a:cxn ang="0">
                        <a:pos x="connsiteX389" y="connsiteY389"/>
                      </a:cxn>
                      <a:cxn ang="0">
                        <a:pos x="connsiteX390" y="connsiteY390"/>
                      </a:cxn>
                      <a:cxn ang="0">
                        <a:pos x="connsiteX391" y="connsiteY391"/>
                      </a:cxn>
                      <a:cxn ang="0">
                        <a:pos x="connsiteX392" y="connsiteY392"/>
                      </a:cxn>
                      <a:cxn ang="0">
                        <a:pos x="connsiteX393" y="connsiteY393"/>
                      </a:cxn>
                      <a:cxn ang="0">
                        <a:pos x="connsiteX394" y="connsiteY394"/>
                      </a:cxn>
                      <a:cxn ang="0">
                        <a:pos x="connsiteX395" y="connsiteY395"/>
                      </a:cxn>
                      <a:cxn ang="0">
                        <a:pos x="connsiteX396" y="connsiteY396"/>
                      </a:cxn>
                      <a:cxn ang="0">
                        <a:pos x="connsiteX397" y="connsiteY397"/>
                      </a:cxn>
                      <a:cxn ang="0">
                        <a:pos x="connsiteX398" y="connsiteY398"/>
                      </a:cxn>
                      <a:cxn ang="0">
                        <a:pos x="connsiteX399" y="connsiteY399"/>
                      </a:cxn>
                      <a:cxn ang="0">
                        <a:pos x="connsiteX400" y="connsiteY400"/>
                      </a:cxn>
                      <a:cxn ang="0">
                        <a:pos x="connsiteX401" y="connsiteY401"/>
                      </a:cxn>
                      <a:cxn ang="0">
                        <a:pos x="connsiteX402" y="connsiteY402"/>
                      </a:cxn>
                      <a:cxn ang="0">
                        <a:pos x="connsiteX403" y="connsiteY403"/>
                      </a:cxn>
                      <a:cxn ang="0">
                        <a:pos x="connsiteX404" y="connsiteY404"/>
                      </a:cxn>
                      <a:cxn ang="0">
                        <a:pos x="connsiteX405" y="connsiteY405"/>
                      </a:cxn>
                      <a:cxn ang="0">
                        <a:pos x="connsiteX406" y="connsiteY406"/>
                      </a:cxn>
                      <a:cxn ang="0">
                        <a:pos x="connsiteX407" y="connsiteY407"/>
                      </a:cxn>
                      <a:cxn ang="0">
                        <a:pos x="connsiteX408" y="connsiteY408"/>
                      </a:cxn>
                      <a:cxn ang="0">
                        <a:pos x="connsiteX409" y="connsiteY409"/>
                      </a:cxn>
                      <a:cxn ang="0">
                        <a:pos x="connsiteX410" y="connsiteY410"/>
                      </a:cxn>
                      <a:cxn ang="0">
                        <a:pos x="connsiteX411" y="connsiteY411"/>
                      </a:cxn>
                      <a:cxn ang="0">
                        <a:pos x="connsiteX412" y="connsiteY412"/>
                      </a:cxn>
                      <a:cxn ang="0">
                        <a:pos x="connsiteX413" y="connsiteY413"/>
                      </a:cxn>
                      <a:cxn ang="0">
                        <a:pos x="connsiteX414" y="connsiteY414"/>
                      </a:cxn>
                      <a:cxn ang="0">
                        <a:pos x="connsiteX415" y="connsiteY415"/>
                      </a:cxn>
                      <a:cxn ang="0">
                        <a:pos x="connsiteX416" y="connsiteY416"/>
                      </a:cxn>
                      <a:cxn ang="0">
                        <a:pos x="connsiteX417" y="connsiteY417"/>
                      </a:cxn>
                      <a:cxn ang="0">
                        <a:pos x="connsiteX418" y="connsiteY418"/>
                      </a:cxn>
                      <a:cxn ang="0">
                        <a:pos x="connsiteX419" y="connsiteY419"/>
                      </a:cxn>
                      <a:cxn ang="0">
                        <a:pos x="connsiteX420" y="connsiteY420"/>
                      </a:cxn>
                      <a:cxn ang="0">
                        <a:pos x="connsiteX421" y="connsiteY421"/>
                      </a:cxn>
                      <a:cxn ang="0">
                        <a:pos x="connsiteX422" y="connsiteY422"/>
                      </a:cxn>
                      <a:cxn ang="0">
                        <a:pos x="connsiteX423" y="connsiteY423"/>
                      </a:cxn>
                      <a:cxn ang="0">
                        <a:pos x="connsiteX424" y="connsiteY424"/>
                      </a:cxn>
                      <a:cxn ang="0">
                        <a:pos x="connsiteX425" y="connsiteY425"/>
                      </a:cxn>
                      <a:cxn ang="0">
                        <a:pos x="connsiteX426" y="connsiteY426"/>
                      </a:cxn>
                      <a:cxn ang="0">
                        <a:pos x="connsiteX427" y="connsiteY427"/>
                      </a:cxn>
                      <a:cxn ang="0">
                        <a:pos x="connsiteX428" y="connsiteY428"/>
                      </a:cxn>
                      <a:cxn ang="0">
                        <a:pos x="connsiteX429" y="connsiteY429"/>
                      </a:cxn>
                      <a:cxn ang="0">
                        <a:pos x="connsiteX430" y="connsiteY430"/>
                      </a:cxn>
                      <a:cxn ang="0">
                        <a:pos x="connsiteX431" y="connsiteY431"/>
                      </a:cxn>
                      <a:cxn ang="0">
                        <a:pos x="connsiteX432" y="connsiteY432"/>
                      </a:cxn>
                      <a:cxn ang="0">
                        <a:pos x="connsiteX433" y="connsiteY433"/>
                      </a:cxn>
                      <a:cxn ang="0">
                        <a:pos x="connsiteX434" y="connsiteY434"/>
                      </a:cxn>
                      <a:cxn ang="0">
                        <a:pos x="connsiteX435" y="connsiteY435"/>
                      </a:cxn>
                      <a:cxn ang="0">
                        <a:pos x="connsiteX436" y="connsiteY436"/>
                      </a:cxn>
                      <a:cxn ang="0">
                        <a:pos x="connsiteX437" y="connsiteY437"/>
                      </a:cxn>
                      <a:cxn ang="0">
                        <a:pos x="connsiteX438" y="connsiteY438"/>
                      </a:cxn>
                      <a:cxn ang="0">
                        <a:pos x="connsiteX439" y="connsiteY439"/>
                      </a:cxn>
                      <a:cxn ang="0">
                        <a:pos x="connsiteX440" y="connsiteY440"/>
                      </a:cxn>
                      <a:cxn ang="0">
                        <a:pos x="connsiteX441" y="connsiteY441"/>
                      </a:cxn>
                      <a:cxn ang="0">
                        <a:pos x="connsiteX442" y="connsiteY442"/>
                      </a:cxn>
                      <a:cxn ang="0">
                        <a:pos x="connsiteX443" y="connsiteY443"/>
                      </a:cxn>
                      <a:cxn ang="0">
                        <a:pos x="connsiteX444" y="connsiteY444"/>
                      </a:cxn>
                      <a:cxn ang="0">
                        <a:pos x="connsiteX445" y="connsiteY445"/>
                      </a:cxn>
                      <a:cxn ang="0">
                        <a:pos x="connsiteX446" y="connsiteY446"/>
                      </a:cxn>
                      <a:cxn ang="0">
                        <a:pos x="connsiteX447" y="connsiteY447"/>
                      </a:cxn>
                      <a:cxn ang="0">
                        <a:pos x="connsiteX448" y="connsiteY448"/>
                      </a:cxn>
                      <a:cxn ang="0">
                        <a:pos x="connsiteX449" y="connsiteY449"/>
                      </a:cxn>
                      <a:cxn ang="0">
                        <a:pos x="connsiteX450" y="connsiteY450"/>
                      </a:cxn>
                      <a:cxn ang="0">
                        <a:pos x="connsiteX451" y="connsiteY451"/>
                      </a:cxn>
                      <a:cxn ang="0">
                        <a:pos x="connsiteX452" y="connsiteY452"/>
                      </a:cxn>
                      <a:cxn ang="0">
                        <a:pos x="connsiteX453" y="connsiteY453"/>
                      </a:cxn>
                      <a:cxn ang="0">
                        <a:pos x="connsiteX454" y="connsiteY454"/>
                      </a:cxn>
                      <a:cxn ang="0">
                        <a:pos x="connsiteX455" y="connsiteY455"/>
                      </a:cxn>
                      <a:cxn ang="0">
                        <a:pos x="connsiteX456" y="connsiteY456"/>
                      </a:cxn>
                      <a:cxn ang="0">
                        <a:pos x="connsiteX457" y="connsiteY457"/>
                      </a:cxn>
                      <a:cxn ang="0">
                        <a:pos x="connsiteX458" y="connsiteY458"/>
                      </a:cxn>
                      <a:cxn ang="0">
                        <a:pos x="connsiteX459" y="connsiteY459"/>
                      </a:cxn>
                      <a:cxn ang="0">
                        <a:pos x="connsiteX460" y="connsiteY460"/>
                      </a:cxn>
                    </a:cxnLst>
                    <a:rect l="l" t="t" r="r" b="b"/>
                    <a:pathLst>
                      <a:path w="2499367" h="1585640">
                        <a:moveTo>
                          <a:pt x="625409" y="1513522"/>
                        </a:moveTo>
                        <a:lnTo>
                          <a:pt x="625409" y="1513523"/>
                        </a:lnTo>
                        <a:lnTo>
                          <a:pt x="625409" y="1513523"/>
                        </a:lnTo>
                        <a:close/>
                        <a:moveTo>
                          <a:pt x="476120" y="1484288"/>
                        </a:moveTo>
                        <a:lnTo>
                          <a:pt x="477255" y="1484288"/>
                        </a:lnTo>
                        <a:lnTo>
                          <a:pt x="478674" y="1484288"/>
                        </a:lnTo>
                        <a:lnTo>
                          <a:pt x="596035" y="1484288"/>
                        </a:lnTo>
                        <a:cubicBezTo>
                          <a:pt x="604194" y="1484217"/>
                          <a:pt x="611538" y="1487481"/>
                          <a:pt x="616842" y="1492785"/>
                        </a:cubicBezTo>
                        <a:lnTo>
                          <a:pt x="625409" y="1513523"/>
                        </a:lnTo>
                        <a:lnTo>
                          <a:pt x="616788" y="1534276"/>
                        </a:lnTo>
                        <a:cubicBezTo>
                          <a:pt x="611466" y="1539597"/>
                          <a:pt x="604122" y="1542896"/>
                          <a:pt x="596034" y="1542896"/>
                        </a:cubicBezTo>
                        <a:lnTo>
                          <a:pt x="478674" y="1542896"/>
                        </a:lnTo>
                        <a:cubicBezTo>
                          <a:pt x="462496" y="1542896"/>
                          <a:pt x="449299" y="1529699"/>
                          <a:pt x="449299" y="1513522"/>
                        </a:cubicBezTo>
                        <a:cubicBezTo>
                          <a:pt x="449299" y="1505717"/>
                          <a:pt x="452421" y="1498338"/>
                          <a:pt x="457956" y="1492803"/>
                        </a:cubicBezTo>
                        <a:cubicBezTo>
                          <a:pt x="458949" y="1491810"/>
                          <a:pt x="460084" y="1490816"/>
                          <a:pt x="461219" y="1489965"/>
                        </a:cubicBezTo>
                        <a:cubicBezTo>
                          <a:pt x="461929" y="1489397"/>
                          <a:pt x="462780" y="1488829"/>
                          <a:pt x="463632" y="1488404"/>
                        </a:cubicBezTo>
                        <a:cubicBezTo>
                          <a:pt x="464058" y="1488120"/>
                          <a:pt x="464341" y="1487978"/>
                          <a:pt x="464767" y="1487694"/>
                        </a:cubicBezTo>
                        <a:cubicBezTo>
                          <a:pt x="465051" y="1487552"/>
                          <a:pt x="465335" y="1487410"/>
                          <a:pt x="465477" y="1487268"/>
                        </a:cubicBezTo>
                        <a:cubicBezTo>
                          <a:pt x="465761" y="1487127"/>
                          <a:pt x="465902" y="1486985"/>
                          <a:pt x="466186" y="1486985"/>
                        </a:cubicBezTo>
                        <a:cubicBezTo>
                          <a:pt x="467889" y="1486133"/>
                          <a:pt x="469592" y="1485566"/>
                          <a:pt x="471437" y="1485140"/>
                        </a:cubicBezTo>
                        <a:cubicBezTo>
                          <a:pt x="471863" y="1484998"/>
                          <a:pt x="472288" y="1484856"/>
                          <a:pt x="472856" y="1484856"/>
                        </a:cubicBezTo>
                        <a:cubicBezTo>
                          <a:pt x="473282" y="1484714"/>
                          <a:pt x="473565" y="1484714"/>
                          <a:pt x="473991" y="1484572"/>
                        </a:cubicBezTo>
                        <a:cubicBezTo>
                          <a:pt x="474133" y="1484572"/>
                          <a:pt x="474417" y="1484572"/>
                          <a:pt x="474701" y="1484430"/>
                        </a:cubicBezTo>
                        <a:cubicBezTo>
                          <a:pt x="475127" y="1484430"/>
                          <a:pt x="475694" y="1484288"/>
                          <a:pt x="476120" y="1484288"/>
                        </a:cubicBezTo>
                        <a:close/>
                        <a:moveTo>
                          <a:pt x="2004976" y="1473625"/>
                        </a:moveTo>
                        <a:cubicBezTo>
                          <a:pt x="1996829" y="1473625"/>
                          <a:pt x="1990720" y="1480416"/>
                          <a:pt x="1990720" y="1488562"/>
                        </a:cubicBezTo>
                        <a:cubicBezTo>
                          <a:pt x="1990720" y="1496709"/>
                          <a:pt x="1996829" y="1503500"/>
                          <a:pt x="2004976" y="1503500"/>
                        </a:cubicBezTo>
                        <a:cubicBezTo>
                          <a:pt x="2013122" y="1503500"/>
                          <a:pt x="2019913" y="1496709"/>
                          <a:pt x="2019913" y="1488562"/>
                        </a:cubicBezTo>
                        <a:cubicBezTo>
                          <a:pt x="2019913" y="1480416"/>
                          <a:pt x="2013122" y="1473625"/>
                          <a:pt x="2004976" y="1473625"/>
                        </a:cubicBezTo>
                        <a:close/>
                        <a:moveTo>
                          <a:pt x="2004976" y="1407769"/>
                        </a:moveTo>
                        <a:cubicBezTo>
                          <a:pt x="1996829" y="1407769"/>
                          <a:pt x="1990720" y="1414560"/>
                          <a:pt x="1990720" y="1422707"/>
                        </a:cubicBezTo>
                        <a:cubicBezTo>
                          <a:pt x="1990720" y="1430854"/>
                          <a:pt x="1996829" y="1436963"/>
                          <a:pt x="2004976" y="1436963"/>
                        </a:cubicBezTo>
                        <a:cubicBezTo>
                          <a:pt x="2013122" y="1436963"/>
                          <a:pt x="2019913" y="1430854"/>
                          <a:pt x="2019913" y="1422707"/>
                        </a:cubicBezTo>
                        <a:cubicBezTo>
                          <a:pt x="2019913" y="1414560"/>
                          <a:pt x="2013122" y="1407769"/>
                          <a:pt x="2004976" y="1407769"/>
                        </a:cubicBezTo>
                        <a:close/>
                        <a:moveTo>
                          <a:pt x="478815" y="1394470"/>
                        </a:moveTo>
                        <a:lnTo>
                          <a:pt x="596032" y="1394470"/>
                        </a:lnTo>
                        <a:cubicBezTo>
                          <a:pt x="612352" y="1395038"/>
                          <a:pt x="625407" y="1408236"/>
                          <a:pt x="625407" y="1424414"/>
                        </a:cubicBezTo>
                        <a:lnTo>
                          <a:pt x="625409" y="1424414"/>
                        </a:lnTo>
                        <a:lnTo>
                          <a:pt x="625409" y="1426543"/>
                        </a:lnTo>
                        <a:cubicBezTo>
                          <a:pt x="625409" y="1442721"/>
                          <a:pt x="612211" y="1455917"/>
                          <a:pt x="596034" y="1455917"/>
                        </a:cubicBezTo>
                        <a:lnTo>
                          <a:pt x="478674" y="1455917"/>
                        </a:lnTo>
                        <a:lnTo>
                          <a:pt x="477396" y="1455917"/>
                        </a:lnTo>
                        <a:cubicBezTo>
                          <a:pt x="476829" y="1455917"/>
                          <a:pt x="476261" y="1455917"/>
                          <a:pt x="475694" y="1455775"/>
                        </a:cubicBezTo>
                        <a:cubicBezTo>
                          <a:pt x="475410" y="1455775"/>
                          <a:pt x="475126" y="1455775"/>
                          <a:pt x="474842" y="1455633"/>
                        </a:cubicBezTo>
                        <a:cubicBezTo>
                          <a:pt x="474700" y="1455633"/>
                          <a:pt x="474416" y="1455633"/>
                          <a:pt x="474274" y="1455492"/>
                        </a:cubicBezTo>
                        <a:lnTo>
                          <a:pt x="473849" y="1455492"/>
                        </a:lnTo>
                        <a:cubicBezTo>
                          <a:pt x="473565" y="1455492"/>
                          <a:pt x="473281" y="1455350"/>
                          <a:pt x="472997" y="1455350"/>
                        </a:cubicBezTo>
                        <a:cubicBezTo>
                          <a:pt x="472430" y="1455208"/>
                          <a:pt x="471862" y="1455066"/>
                          <a:pt x="471294" y="1454924"/>
                        </a:cubicBezTo>
                        <a:cubicBezTo>
                          <a:pt x="470869" y="1454782"/>
                          <a:pt x="470301" y="1454640"/>
                          <a:pt x="469875" y="1454498"/>
                        </a:cubicBezTo>
                        <a:cubicBezTo>
                          <a:pt x="468456" y="1454073"/>
                          <a:pt x="467037" y="1453505"/>
                          <a:pt x="465760" y="1452795"/>
                        </a:cubicBezTo>
                        <a:cubicBezTo>
                          <a:pt x="465476" y="1452653"/>
                          <a:pt x="465050" y="1452512"/>
                          <a:pt x="464767" y="1452228"/>
                        </a:cubicBezTo>
                        <a:cubicBezTo>
                          <a:pt x="463773" y="1451660"/>
                          <a:pt x="462780" y="1451092"/>
                          <a:pt x="461928" y="1450525"/>
                        </a:cubicBezTo>
                        <a:cubicBezTo>
                          <a:pt x="461361" y="1450241"/>
                          <a:pt x="460935" y="1449815"/>
                          <a:pt x="460509" y="1449389"/>
                        </a:cubicBezTo>
                        <a:cubicBezTo>
                          <a:pt x="458664" y="1447970"/>
                          <a:pt x="457103" y="1446409"/>
                          <a:pt x="455684" y="1444564"/>
                        </a:cubicBezTo>
                        <a:cubicBezTo>
                          <a:pt x="455542" y="1444423"/>
                          <a:pt x="455400" y="1444139"/>
                          <a:pt x="455258" y="1443997"/>
                        </a:cubicBezTo>
                        <a:cubicBezTo>
                          <a:pt x="454975" y="1443571"/>
                          <a:pt x="454691" y="1443287"/>
                          <a:pt x="454549" y="1442862"/>
                        </a:cubicBezTo>
                        <a:cubicBezTo>
                          <a:pt x="454265" y="1442436"/>
                          <a:pt x="453981" y="1442010"/>
                          <a:pt x="453697" y="1441442"/>
                        </a:cubicBezTo>
                        <a:cubicBezTo>
                          <a:pt x="453697" y="1441301"/>
                          <a:pt x="453556" y="1441301"/>
                          <a:pt x="453556" y="1441159"/>
                        </a:cubicBezTo>
                        <a:cubicBezTo>
                          <a:pt x="453272" y="1440733"/>
                          <a:pt x="452988" y="1440307"/>
                          <a:pt x="452846" y="1439740"/>
                        </a:cubicBezTo>
                        <a:cubicBezTo>
                          <a:pt x="452562" y="1439314"/>
                          <a:pt x="452420" y="1438888"/>
                          <a:pt x="452136" y="1438320"/>
                        </a:cubicBezTo>
                        <a:cubicBezTo>
                          <a:pt x="451995" y="1438179"/>
                          <a:pt x="451995" y="1438037"/>
                          <a:pt x="451995" y="1437895"/>
                        </a:cubicBezTo>
                        <a:cubicBezTo>
                          <a:pt x="451853" y="1437469"/>
                          <a:pt x="451711" y="1437043"/>
                          <a:pt x="451569" y="1436618"/>
                        </a:cubicBezTo>
                        <a:cubicBezTo>
                          <a:pt x="451569" y="1436476"/>
                          <a:pt x="451427" y="1436476"/>
                          <a:pt x="451427" y="1436334"/>
                        </a:cubicBezTo>
                        <a:cubicBezTo>
                          <a:pt x="451285" y="1435908"/>
                          <a:pt x="451143" y="1435482"/>
                          <a:pt x="451001" y="1434915"/>
                        </a:cubicBezTo>
                        <a:cubicBezTo>
                          <a:pt x="451001" y="1434773"/>
                          <a:pt x="450859" y="1434631"/>
                          <a:pt x="450859" y="1434489"/>
                        </a:cubicBezTo>
                        <a:cubicBezTo>
                          <a:pt x="450717" y="1434205"/>
                          <a:pt x="450717" y="1433921"/>
                          <a:pt x="450575" y="1433637"/>
                        </a:cubicBezTo>
                        <a:cubicBezTo>
                          <a:pt x="450434" y="1433354"/>
                          <a:pt x="450434" y="1433070"/>
                          <a:pt x="450292" y="1432786"/>
                        </a:cubicBezTo>
                        <a:cubicBezTo>
                          <a:pt x="450150" y="1432502"/>
                          <a:pt x="450150" y="1432076"/>
                          <a:pt x="450008" y="1431793"/>
                        </a:cubicBezTo>
                        <a:cubicBezTo>
                          <a:pt x="450008" y="1431651"/>
                          <a:pt x="449866" y="1431367"/>
                          <a:pt x="449866" y="1431225"/>
                        </a:cubicBezTo>
                        <a:cubicBezTo>
                          <a:pt x="449866" y="1430941"/>
                          <a:pt x="449724" y="1430799"/>
                          <a:pt x="449724" y="1430515"/>
                        </a:cubicBezTo>
                        <a:cubicBezTo>
                          <a:pt x="449724" y="1430090"/>
                          <a:pt x="449582" y="1429806"/>
                          <a:pt x="449582" y="1429380"/>
                        </a:cubicBezTo>
                        <a:cubicBezTo>
                          <a:pt x="449582" y="1428813"/>
                          <a:pt x="449440" y="1428387"/>
                          <a:pt x="449440" y="1427819"/>
                        </a:cubicBezTo>
                        <a:lnTo>
                          <a:pt x="449440" y="1425974"/>
                        </a:lnTo>
                        <a:lnTo>
                          <a:pt x="449440" y="1423846"/>
                        </a:lnTo>
                        <a:cubicBezTo>
                          <a:pt x="449440" y="1407667"/>
                          <a:pt x="462638" y="1394470"/>
                          <a:pt x="478815" y="1394470"/>
                        </a:cubicBezTo>
                        <a:close/>
                        <a:moveTo>
                          <a:pt x="478674" y="1305773"/>
                        </a:moveTo>
                        <a:lnTo>
                          <a:pt x="596034" y="1305773"/>
                        </a:lnTo>
                        <a:cubicBezTo>
                          <a:pt x="612354" y="1305773"/>
                          <a:pt x="625409" y="1318971"/>
                          <a:pt x="625409" y="1335148"/>
                        </a:cubicBezTo>
                        <a:lnTo>
                          <a:pt x="625409" y="1337276"/>
                        </a:lnTo>
                        <a:cubicBezTo>
                          <a:pt x="625409" y="1353454"/>
                          <a:pt x="612211" y="1366651"/>
                          <a:pt x="596034" y="1366651"/>
                        </a:cubicBezTo>
                        <a:lnTo>
                          <a:pt x="478674" y="1366651"/>
                        </a:lnTo>
                        <a:cubicBezTo>
                          <a:pt x="462496" y="1366651"/>
                          <a:pt x="449299" y="1353453"/>
                          <a:pt x="449299" y="1337276"/>
                        </a:cubicBezTo>
                        <a:lnTo>
                          <a:pt x="449299" y="1335148"/>
                        </a:lnTo>
                        <a:cubicBezTo>
                          <a:pt x="449299" y="1318970"/>
                          <a:pt x="462497" y="1305773"/>
                          <a:pt x="478674" y="1305773"/>
                        </a:cubicBezTo>
                        <a:close/>
                        <a:moveTo>
                          <a:pt x="1945913" y="1280812"/>
                        </a:moveTo>
                        <a:lnTo>
                          <a:pt x="1968994" y="1280812"/>
                        </a:lnTo>
                        <a:lnTo>
                          <a:pt x="2004979" y="1374500"/>
                        </a:lnTo>
                        <a:lnTo>
                          <a:pt x="2041641" y="1280812"/>
                        </a:lnTo>
                        <a:lnTo>
                          <a:pt x="2064042" y="1280812"/>
                        </a:lnTo>
                        <a:cubicBezTo>
                          <a:pt x="2115638" y="1280812"/>
                          <a:pt x="2157731" y="1322905"/>
                          <a:pt x="2157731" y="1374500"/>
                        </a:cubicBezTo>
                        <a:lnTo>
                          <a:pt x="2157731" y="1492630"/>
                        </a:lnTo>
                        <a:cubicBezTo>
                          <a:pt x="2157731" y="1543547"/>
                          <a:pt x="2115638" y="1585640"/>
                          <a:pt x="2064042" y="1585640"/>
                        </a:cubicBezTo>
                        <a:lnTo>
                          <a:pt x="1945913" y="1585640"/>
                        </a:lnTo>
                        <a:cubicBezTo>
                          <a:pt x="1894995" y="1585640"/>
                          <a:pt x="1852902" y="1543547"/>
                          <a:pt x="1852902" y="1492630"/>
                        </a:cubicBezTo>
                        <a:lnTo>
                          <a:pt x="1852902" y="1374500"/>
                        </a:lnTo>
                        <a:cubicBezTo>
                          <a:pt x="1852902" y="1322905"/>
                          <a:pt x="1894995" y="1280812"/>
                          <a:pt x="1945913" y="1280812"/>
                        </a:cubicBezTo>
                        <a:close/>
                        <a:moveTo>
                          <a:pt x="478391" y="1218932"/>
                        </a:moveTo>
                        <a:lnTo>
                          <a:pt x="596034" y="1218932"/>
                        </a:lnTo>
                        <a:cubicBezTo>
                          <a:pt x="612354" y="1218790"/>
                          <a:pt x="625408" y="1231988"/>
                          <a:pt x="625408" y="1248167"/>
                        </a:cubicBezTo>
                        <a:lnTo>
                          <a:pt x="625409" y="1248166"/>
                        </a:lnTo>
                        <a:cubicBezTo>
                          <a:pt x="625409" y="1264343"/>
                          <a:pt x="612211" y="1277540"/>
                          <a:pt x="596034" y="1277540"/>
                        </a:cubicBezTo>
                        <a:lnTo>
                          <a:pt x="478674" y="1277540"/>
                        </a:lnTo>
                        <a:cubicBezTo>
                          <a:pt x="462496" y="1277540"/>
                          <a:pt x="449299" y="1264343"/>
                          <a:pt x="449299" y="1248166"/>
                        </a:cubicBezTo>
                        <a:lnTo>
                          <a:pt x="449299" y="1246747"/>
                        </a:lnTo>
                        <a:lnTo>
                          <a:pt x="449299" y="1245611"/>
                        </a:lnTo>
                        <a:lnTo>
                          <a:pt x="449299" y="1244902"/>
                        </a:lnTo>
                        <a:cubicBezTo>
                          <a:pt x="449299" y="1244476"/>
                          <a:pt x="449441" y="1244192"/>
                          <a:pt x="449441" y="1243766"/>
                        </a:cubicBezTo>
                        <a:cubicBezTo>
                          <a:pt x="449441" y="1243341"/>
                          <a:pt x="449583" y="1242773"/>
                          <a:pt x="449725" y="1242347"/>
                        </a:cubicBezTo>
                        <a:cubicBezTo>
                          <a:pt x="449867" y="1241922"/>
                          <a:pt x="449867" y="1241354"/>
                          <a:pt x="450009" y="1240928"/>
                        </a:cubicBezTo>
                        <a:cubicBezTo>
                          <a:pt x="450151" y="1240361"/>
                          <a:pt x="450293" y="1239793"/>
                          <a:pt x="450434" y="1239225"/>
                        </a:cubicBezTo>
                        <a:cubicBezTo>
                          <a:pt x="450860" y="1238090"/>
                          <a:pt x="451144" y="1236955"/>
                          <a:pt x="451712" y="1235961"/>
                        </a:cubicBezTo>
                        <a:cubicBezTo>
                          <a:pt x="451995" y="1235394"/>
                          <a:pt x="452279" y="1234826"/>
                          <a:pt x="452563" y="1234400"/>
                        </a:cubicBezTo>
                        <a:cubicBezTo>
                          <a:pt x="452847" y="1233975"/>
                          <a:pt x="452989" y="1233549"/>
                          <a:pt x="453273" y="1233123"/>
                        </a:cubicBezTo>
                        <a:cubicBezTo>
                          <a:pt x="453556" y="1232697"/>
                          <a:pt x="453698" y="1232272"/>
                          <a:pt x="453982" y="1231988"/>
                        </a:cubicBezTo>
                        <a:cubicBezTo>
                          <a:pt x="454550" y="1231136"/>
                          <a:pt x="455117" y="1230427"/>
                          <a:pt x="455685" y="1229717"/>
                        </a:cubicBezTo>
                        <a:cubicBezTo>
                          <a:pt x="456253" y="1229008"/>
                          <a:pt x="456962" y="1228298"/>
                          <a:pt x="457672" y="1227589"/>
                        </a:cubicBezTo>
                        <a:cubicBezTo>
                          <a:pt x="463206" y="1222054"/>
                          <a:pt x="470586" y="1218932"/>
                          <a:pt x="478391" y="1218932"/>
                        </a:cubicBezTo>
                        <a:close/>
                        <a:moveTo>
                          <a:pt x="557706" y="1160458"/>
                        </a:moveTo>
                        <a:lnTo>
                          <a:pt x="557702" y="1160469"/>
                        </a:lnTo>
                        <a:lnTo>
                          <a:pt x="557702" y="1160469"/>
                        </a:lnTo>
                        <a:close/>
                        <a:moveTo>
                          <a:pt x="339587" y="1131661"/>
                        </a:moveTo>
                        <a:lnTo>
                          <a:pt x="528469" y="1131661"/>
                        </a:lnTo>
                        <a:cubicBezTo>
                          <a:pt x="531023" y="1131661"/>
                          <a:pt x="533578" y="1131945"/>
                          <a:pt x="536132" y="1132655"/>
                        </a:cubicBezTo>
                        <a:cubicBezTo>
                          <a:pt x="540957" y="1133932"/>
                          <a:pt x="545498" y="1136628"/>
                          <a:pt x="549187" y="1140176"/>
                        </a:cubicBezTo>
                        <a:lnTo>
                          <a:pt x="557702" y="1160469"/>
                        </a:lnTo>
                        <a:lnTo>
                          <a:pt x="549334" y="1181177"/>
                        </a:lnTo>
                        <a:cubicBezTo>
                          <a:pt x="543515" y="1186995"/>
                          <a:pt x="535568" y="1190401"/>
                          <a:pt x="527479" y="1190401"/>
                        </a:cubicBezTo>
                        <a:lnTo>
                          <a:pt x="478804" y="1190401"/>
                        </a:lnTo>
                        <a:cubicBezTo>
                          <a:pt x="476391" y="1190401"/>
                          <a:pt x="473837" y="1190543"/>
                          <a:pt x="471424" y="1190827"/>
                        </a:cubicBezTo>
                        <a:cubicBezTo>
                          <a:pt x="471141" y="1190827"/>
                          <a:pt x="470857" y="1190827"/>
                          <a:pt x="470573" y="1190969"/>
                        </a:cubicBezTo>
                        <a:cubicBezTo>
                          <a:pt x="468161" y="1191253"/>
                          <a:pt x="465606" y="1191820"/>
                          <a:pt x="463336" y="1192530"/>
                        </a:cubicBezTo>
                        <a:cubicBezTo>
                          <a:pt x="462626" y="1192672"/>
                          <a:pt x="461916" y="1192956"/>
                          <a:pt x="461207" y="1193239"/>
                        </a:cubicBezTo>
                        <a:cubicBezTo>
                          <a:pt x="460497" y="1193523"/>
                          <a:pt x="459788" y="1193665"/>
                          <a:pt x="459078" y="1193949"/>
                        </a:cubicBezTo>
                        <a:cubicBezTo>
                          <a:pt x="458369" y="1194233"/>
                          <a:pt x="457659" y="1194517"/>
                          <a:pt x="456950" y="1194800"/>
                        </a:cubicBezTo>
                        <a:cubicBezTo>
                          <a:pt x="456240" y="1195084"/>
                          <a:pt x="455531" y="1195368"/>
                          <a:pt x="454821" y="1195652"/>
                        </a:cubicBezTo>
                        <a:cubicBezTo>
                          <a:pt x="453402" y="1196220"/>
                          <a:pt x="452125" y="1196929"/>
                          <a:pt x="450706" y="1197639"/>
                        </a:cubicBezTo>
                        <a:cubicBezTo>
                          <a:pt x="449996" y="1198064"/>
                          <a:pt x="449428" y="1198348"/>
                          <a:pt x="448719" y="1198774"/>
                        </a:cubicBezTo>
                        <a:cubicBezTo>
                          <a:pt x="448009" y="1199200"/>
                          <a:pt x="447442" y="1199625"/>
                          <a:pt x="446732" y="1200051"/>
                        </a:cubicBezTo>
                        <a:cubicBezTo>
                          <a:pt x="445881" y="1200619"/>
                          <a:pt x="445171" y="1201186"/>
                          <a:pt x="444462" y="1201754"/>
                        </a:cubicBezTo>
                        <a:cubicBezTo>
                          <a:pt x="443894" y="1202180"/>
                          <a:pt x="443326" y="1202605"/>
                          <a:pt x="442759" y="1203031"/>
                        </a:cubicBezTo>
                        <a:cubicBezTo>
                          <a:pt x="442191" y="1203457"/>
                          <a:pt x="441624" y="1203883"/>
                          <a:pt x="441056" y="1204450"/>
                        </a:cubicBezTo>
                        <a:cubicBezTo>
                          <a:pt x="439921" y="1205444"/>
                          <a:pt x="438927" y="1206295"/>
                          <a:pt x="437934" y="1207430"/>
                        </a:cubicBezTo>
                        <a:cubicBezTo>
                          <a:pt x="427007" y="1218357"/>
                          <a:pt x="421047" y="1232832"/>
                          <a:pt x="421047" y="1248300"/>
                        </a:cubicBezTo>
                        <a:cubicBezTo>
                          <a:pt x="421047" y="1249294"/>
                          <a:pt x="421047" y="1250287"/>
                          <a:pt x="421189" y="1251280"/>
                        </a:cubicBezTo>
                        <a:cubicBezTo>
                          <a:pt x="421189" y="1251990"/>
                          <a:pt x="421331" y="1252841"/>
                          <a:pt x="421331" y="1253551"/>
                        </a:cubicBezTo>
                        <a:lnTo>
                          <a:pt x="421331" y="1253835"/>
                        </a:lnTo>
                        <a:cubicBezTo>
                          <a:pt x="421472" y="1254544"/>
                          <a:pt x="421472" y="1255396"/>
                          <a:pt x="421614" y="1256105"/>
                        </a:cubicBezTo>
                        <a:lnTo>
                          <a:pt x="421614" y="1256247"/>
                        </a:lnTo>
                        <a:cubicBezTo>
                          <a:pt x="421614" y="1256815"/>
                          <a:pt x="421756" y="1257241"/>
                          <a:pt x="421898" y="1257808"/>
                        </a:cubicBezTo>
                        <a:cubicBezTo>
                          <a:pt x="422040" y="1258376"/>
                          <a:pt x="422040" y="1259085"/>
                          <a:pt x="422182" y="1259653"/>
                        </a:cubicBezTo>
                        <a:cubicBezTo>
                          <a:pt x="422182" y="1260079"/>
                          <a:pt x="422324" y="1260504"/>
                          <a:pt x="422466" y="1260930"/>
                        </a:cubicBezTo>
                        <a:cubicBezTo>
                          <a:pt x="422608" y="1261498"/>
                          <a:pt x="422750" y="1261924"/>
                          <a:pt x="422892" y="1262491"/>
                        </a:cubicBezTo>
                        <a:cubicBezTo>
                          <a:pt x="423033" y="1262917"/>
                          <a:pt x="423175" y="1263485"/>
                          <a:pt x="423317" y="1263910"/>
                        </a:cubicBezTo>
                        <a:cubicBezTo>
                          <a:pt x="423459" y="1264478"/>
                          <a:pt x="423601" y="1264904"/>
                          <a:pt x="423743" y="1265329"/>
                        </a:cubicBezTo>
                        <a:cubicBezTo>
                          <a:pt x="424027" y="1266323"/>
                          <a:pt x="424453" y="1267316"/>
                          <a:pt x="424736" y="1268309"/>
                        </a:cubicBezTo>
                        <a:cubicBezTo>
                          <a:pt x="424878" y="1268735"/>
                          <a:pt x="425162" y="1269303"/>
                          <a:pt x="425304" y="1269728"/>
                        </a:cubicBezTo>
                        <a:cubicBezTo>
                          <a:pt x="425588" y="1270438"/>
                          <a:pt x="425872" y="1271148"/>
                          <a:pt x="426155" y="1271857"/>
                        </a:cubicBezTo>
                        <a:lnTo>
                          <a:pt x="426155" y="1271999"/>
                        </a:lnTo>
                        <a:cubicBezTo>
                          <a:pt x="426439" y="1272709"/>
                          <a:pt x="426723" y="1273276"/>
                          <a:pt x="427007" y="1273986"/>
                        </a:cubicBezTo>
                        <a:cubicBezTo>
                          <a:pt x="427291" y="1274411"/>
                          <a:pt x="427433" y="1274837"/>
                          <a:pt x="427716" y="1275263"/>
                        </a:cubicBezTo>
                        <a:cubicBezTo>
                          <a:pt x="428000" y="1275689"/>
                          <a:pt x="428142" y="1276256"/>
                          <a:pt x="428426" y="1276682"/>
                        </a:cubicBezTo>
                        <a:cubicBezTo>
                          <a:pt x="428994" y="1277534"/>
                          <a:pt x="429419" y="1278385"/>
                          <a:pt x="429987" y="1279236"/>
                        </a:cubicBezTo>
                        <a:cubicBezTo>
                          <a:pt x="430555" y="1280088"/>
                          <a:pt x="431122" y="1280797"/>
                          <a:pt x="431548" y="1281649"/>
                        </a:cubicBezTo>
                        <a:cubicBezTo>
                          <a:pt x="431832" y="1282075"/>
                          <a:pt x="432258" y="1282500"/>
                          <a:pt x="432541" y="1282926"/>
                        </a:cubicBezTo>
                        <a:cubicBezTo>
                          <a:pt x="432825" y="1283352"/>
                          <a:pt x="433109" y="1283778"/>
                          <a:pt x="433535" y="1284061"/>
                        </a:cubicBezTo>
                        <a:cubicBezTo>
                          <a:pt x="433819" y="1284487"/>
                          <a:pt x="434102" y="1284771"/>
                          <a:pt x="434386" y="1285197"/>
                        </a:cubicBezTo>
                        <a:cubicBezTo>
                          <a:pt x="434670" y="1285622"/>
                          <a:pt x="435096" y="1286048"/>
                          <a:pt x="435380" y="1286332"/>
                        </a:cubicBezTo>
                        <a:cubicBezTo>
                          <a:pt x="436089" y="1287042"/>
                          <a:pt x="436799" y="1287751"/>
                          <a:pt x="437508" y="1288603"/>
                        </a:cubicBezTo>
                        <a:cubicBezTo>
                          <a:pt x="437934" y="1289028"/>
                          <a:pt x="438218" y="1289312"/>
                          <a:pt x="438643" y="1289738"/>
                        </a:cubicBezTo>
                        <a:cubicBezTo>
                          <a:pt x="439069" y="1290164"/>
                          <a:pt x="439353" y="1290447"/>
                          <a:pt x="439779" y="1290731"/>
                        </a:cubicBezTo>
                        <a:cubicBezTo>
                          <a:pt x="440204" y="1291157"/>
                          <a:pt x="440488" y="1291441"/>
                          <a:pt x="440914" y="1291725"/>
                        </a:cubicBezTo>
                        <a:cubicBezTo>
                          <a:pt x="440772" y="1291866"/>
                          <a:pt x="440488" y="1292008"/>
                          <a:pt x="440346" y="1292150"/>
                        </a:cubicBezTo>
                        <a:cubicBezTo>
                          <a:pt x="440204" y="1292292"/>
                          <a:pt x="439921" y="1292434"/>
                          <a:pt x="439779" y="1292718"/>
                        </a:cubicBezTo>
                        <a:cubicBezTo>
                          <a:pt x="439353" y="1293144"/>
                          <a:pt x="438785" y="1293569"/>
                          <a:pt x="438360" y="1294137"/>
                        </a:cubicBezTo>
                        <a:cubicBezTo>
                          <a:pt x="437792" y="1294705"/>
                          <a:pt x="437224" y="1295414"/>
                          <a:pt x="436515" y="1295982"/>
                        </a:cubicBezTo>
                        <a:cubicBezTo>
                          <a:pt x="436231" y="1296266"/>
                          <a:pt x="435947" y="1296549"/>
                          <a:pt x="435663" y="1296975"/>
                        </a:cubicBezTo>
                        <a:cubicBezTo>
                          <a:pt x="435238" y="1297401"/>
                          <a:pt x="434812" y="1297969"/>
                          <a:pt x="434386" y="1298394"/>
                        </a:cubicBezTo>
                        <a:cubicBezTo>
                          <a:pt x="433961" y="1298820"/>
                          <a:pt x="433677" y="1299246"/>
                          <a:pt x="433393" y="1299671"/>
                        </a:cubicBezTo>
                        <a:cubicBezTo>
                          <a:pt x="432541" y="1300807"/>
                          <a:pt x="431690" y="1301942"/>
                          <a:pt x="430980" y="1303077"/>
                        </a:cubicBezTo>
                        <a:cubicBezTo>
                          <a:pt x="430697" y="1303503"/>
                          <a:pt x="430413" y="1303929"/>
                          <a:pt x="430129" y="1304355"/>
                        </a:cubicBezTo>
                        <a:cubicBezTo>
                          <a:pt x="429845" y="1304780"/>
                          <a:pt x="429561" y="1305206"/>
                          <a:pt x="429277" y="1305632"/>
                        </a:cubicBezTo>
                        <a:cubicBezTo>
                          <a:pt x="428994" y="1306057"/>
                          <a:pt x="428710" y="1306483"/>
                          <a:pt x="428568" y="1306909"/>
                        </a:cubicBezTo>
                        <a:cubicBezTo>
                          <a:pt x="428284" y="1307335"/>
                          <a:pt x="428000" y="1307902"/>
                          <a:pt x="427858" y="1308328"/>
                        </a:cubicBezTo>
                        <a:cubicBezTo>
                          <a:pt x="427575" y="1308754"/>
                          <a:pt x="427433" y="1309179"/>
                          <a:pt x="427149" y="1309605"/>
                        </a:cubicBezTo>
                        <a:cubicBezTo>
                          <a:pt x="426865" y="1310173"/>
                          <a:pt x="426581" y="1310882"/>
                          <a:pt x="426297" y="1311592"/>
                        </a:cubicBezTo>
                        <a:lnTo>
                          <a:pt x="426297" y="1311734"/>
                        </a:lnTo>
                        <a:cubicBezTo>
                          <a:pt x="426013" y="1312443"/>
                          <a:pt x="425730" y="1313153"/>
                          <a:pt x="425446" y="1313862"/>
                        </a:cubicBezTo>
                        <a:cubicBezTo>
                          <a:pt x="425304" y="1314288"/>
                          <a:pt x="425020" y="1314856"/>
                          <a:pt x="424878" y="1315282"/>
                        </a:cubicBezTo>
                        <a:cubicBezTo>
                          <a:pt x="424453" y="1316275"/>
                          <a:pt x="424169" y="1317268"/>
                          <a:pt x="423885" y="1318262"/>
                        </a:cubicBezTo>
                        <a:cubicBezTo>
                          <a:pt x="423743" y="1318829"/>
                          <a:pt x="423601" y="1319255"/>
                          <a:pt x="423459" y="1319681"/>
                        </a:cubicBezTo>
                        <a:cubicBezTo>
                          <a:pt x="423317" y="1320106"/>
                          <a:pt x="423175" y="1320674"/>
                          <a:pt x="423033" y="1321242"/>
                        </a:cubicBezTo>
                        <a:cubicBezTo>
                          <a:pt x="422892" y="1321667"/>
                          <a:pt x="422750" y="1322093"/>
                          <a:pt x="422750" y="1322661"/>
                        </a:cubicBezTo>
                        <a:cubicBezTo>
                          <a:pt x="422608" y="1323086"/>
                          <a:pt x="422608" y="1323512"/>
                          <a:pt x="422466" y="1324080"/>
                        </a:cubicBezTo>
                        <a:cubicBezTo>
                          <a:pt x="422324" y="1324931"/>
                          <a:pt x="422182" y="1325783"/>
                          <a:pt x="422040" y="1326776"/>
                        </a:cubicBezTo>
                        <a:cubicBezTo>
                          <a:pt x="422040" y="1327202"/>
                          <a:pt x="421898" y="1327628"/>
                          <a:pt x="421898" y="1328053"/>
                        </a:cubicBezTo>
                        <a:cubicBezTo>
                          <a:pt x="421898" y="1328621"/>
                          <a:pt x="421756" y="1329047"/>
                          <a:pt x="421756" y="1329614"/>
                        </a:cubicBezTo>
                        <a:cubicBezTo>
                          <a:pt x="421614" y="1330608"/>
                          <a:pt x="421614" y="1331601"/>
                          <a:pt x="421472" y="1332594"/>
                        </a:cubicBezTo>
                        <a:cubicBezTo>
                          <a:pt x="421472" y="1333588"/>
                          <a:pt x="421331" y="1334581"/>
                          <a:pt x="421331" y="1335574"/>
                        </a:cubicBezTo>
                        <a:lnTo>
                          <a:pt x="421331" y="1337703"/>
                        </a:lnTo>
                        <a:cubicBezTo>
                          <a:pt x="421331" y="1338696"/>
                          <a:pt x="421331" y="1339690"/>
                          <a:pt x="421472" y="1340683"/>
                        </a:cubicBezTo>
                        <a:cubicBezTo>
                          <a:pt x="421472" y="1341393"/>
                          <a:pt x="421614" y="1342244"/>
                          <a:pt x="421614" y="1342954"/>
                        </a:cubicBezTo>
                        <a:lnTo>
                          <a:pt x="421614" y="1343237"/>
                        </a:lnTo>
                        <a:cubicBezTo>
                          <a:pt x="421756" y="1343947"/>
                          <a:pt x="421756" y="1344798"/>
                          <a:pt x="421898" y="1345508"/>
                        </a:cubicBezTo>
                        <a:lnTo>
                          <a:pt x="421898" y="1345650"/>
                        </a:lnTo>
                        <a:cubicBezTo>
                          <a:pt x="421898" y="1346218"/>
                          <a:pt x="422040" y="1346643"/>
                          <a:pt x="422182" y="1347211"/>
                        </a:cubicBezTo>
                        <a:cubicBezTo>
                          <a:pt x="422324" y="1347779"/>
                          <a:pt x="422324" y="1348488"/>
                          <a:pt x="422466" y="1349056"/>
                        </a:cubicBezTo>
                        <a:cubicBezTo>
                          <a:pt x="422466" y="1349481"/>
                          <a:pt x="422608" y="1349907"/>
                          <a:pt x="422750" y="1350333"/>
                        </a:cubicBezTo>
                        <a:cubicBezTo>
                          <a:pt x="422892" y="1350901"/>
                          <a:pt x="423033" y="1351326"/>
                          <a:pt x="423175" y="1351894"/>
                        </a:cubicBezTo>
                        <a:cubicBezTo>
                          <a:pt x="423317" y="1352320"/>
                          <a:pt x="423459" y="1352887"/>
                          <a:pt x="423601" y="1353313"/>
                        </a:cubicBezTo>
                        <a:cubicBezTo>
                          <a:pt x="423743" y="1353881"/>
                          <a:pt x="423885" y="1354306"/>
                          <a:pt x="424027" y="1354732"/>
                        </a:cubicBezTo>
                        <a:cubicBezTo>
                          <a:pt x="424311" y="1355726"/>
                          <a:pt x="424736" y="1356719"/>
                          <a:pt x="425020" y="1357712"/>
                        </a:cubicBezTo>
                        <a:cubicBezTo>
                          <a:pt x="425162" y="1358138"/>
                          <a:pt x="425446" y="1358705"/>
                          <a:pt x="425588" y="1359131"/>
                        </a:cubicBezTo>
                        <a:cubicBezTo>
                          <a:pt x="425872" y="1359841"/>
                          <a:pt x="426155" y="1360550"/>
                          <a:pt x="426439" y="1361260"/>
                        </a:cubicBezTo>
                        <a:lnTo>
                          <a:pt x="426439" y="1361402"/>
                        </a:lnTo>
                        <a:cubicBezTo>
                          <a:pt x="426723" y="1362111"/>
                          <a:pt x="427007" y="1362679"/>
                          <a:pt x="427291" y="1363389"/>
                        </a:cubicBezTo>
                        <a:cubicBezTo>
                          <a:pt x="427575" y="1363814"/>
                          <a:pt x="427716" y="1364240"/>
                          <a:pt x="428000" y="1364666"/>
                        </a:cubicBezTo>
                        <a:cubicBezTo>
                          <a:pt x="428284" y="1365091"/>
                          <a:pt x="428426" y="1365659"/>
                          <a:pt x="428710" y="1366085"/>
                        </a:cubicBezTo>
                        <a:cubicBezTo>
                          <a:pt x="429277" y="1366936"/>
                          <a:pt x="429703" y="1367788"/>
                          <a:pt x="430271" y="1368639"/>
                        </a:cubicBezTo>
                        <a:cubicBezTo>
                          <a:pt x="430838" y="1369491"/>
                          <a:pt x="431406" y="1370342"/>
                          <a:pt x="431832" y="1371052"/>
                        </a:cubicBezTo>
                        <a:cubicBezTo>
                          <a:pt x="432116" y="1371477"/>
                          <a:pt x="432541" y="1371903"/>
                          <a:pt x="432825" y="1372329"/>
                        </a:cubicBezTo>
                        <a:cubicBezTo>
                          <a:pt x="433109" y="1372755"/>
                          <a:pt x="433393" y="1373180"/>
                          <a:pt x="433819" y="1373464"/>
                        </a:cubicBezTo>
                        <a:cubicBezTo>
                          <a:pt x="434102" y="1373890"/>
                          <a:pt x="434386" y="1374174"/>
                          <a:pt x="434670" y="1374599"/>
                        </a:cubicBezTo>
                        <a:cubicBezTo>
                          <a:pt x="434954" y="1375025"/>
                          <a:pt x="435380" y="1375451"/>
                          <a:pt x="435663" y="1375735"/>
                        </a:cubicBezTo>
                        <a:cubicBezTo>
                          <a:pt x="436373" y="1376444"/>
                          <a:pt x="437082" y="1377154"/>
                          <a:pt x="437792" y="1378005"/>
                        </a:cubicBezTo>
                        <a:cubicBezTo>
                          <a:pt x="438218" y="1378431"/>
                          <a:pt x="438502" y="1378715"/>
                          <a:pt x="438927" y="1379141"/>
                        </a:cubicBezTo>
                        <a:cubicBezTo>
                          <a:pt x="439353" y="1379566"/>
                          <a:pt x="439637" y="1379850"/>
                          <a:pt x="440063" y="1380134"/>
                        </a:cubicBezTo>
                        <a:cubicBezTo>
                          <a:pt x="440488" y="1380560"/>
                          <a:pt x="440772" y="1380843"/>
                          <a:pt x="441198" y="1381127"/>
                        </a:cubicBezTo>
                        <a:cubicBezTo>
                          <a:pt x="441056" y="1381269"/>
                          <a:pt x="440772" y="1381411"/>
                          <a:pt x="440630" y="1381695"/>
                        </a:cubicBezTo>
                        <a:cubicBezTo>
                          <a:pt x="440488" y="1381837"/>
                          <a:pt x="440204" y="1381979"/>
                          <a:pt x="440063" y="1382121"/>
                        </a:cubicBezTo>
                        <a:cubicBezTo>
                          <a:pt x="439637" y="1382546"/>
                          <a:pt x="439069" y="1382972"/>
                          <a:pt x="438643" y="1383540"/>
                        </a:cubicBezTo>
                        <a:cubicBezTo>
                          <a:pt x="438076" y="1384107"/>
                          <a:pt x="437508" y="1384675"/>
                          <a:pt x="436799" y="1385385"/>
                        </a:cubicBezTo>
                        <a:lnTo>
                          <a:pt x="435947" y="1386236"/>
                        </a:lnTo>
                        <a:cubicBezTo>
                          <a:pt x="435947" y="1386378"/>
                          <a:pt x="435805" y="1386378"/>
                          <a:pt x="435663" y="1386520"/>
                        </a:cubicBezTo>
                        <a:cubicBezTo>
                          <a:pt x="435521" y="1386662"/>
                          <a:pt x="435380" y="1386804"/>
                          <a:pt x="435238" y="1386946"/>
                        </a:cubicBezTo>
                        <a:cubicBezTo>
                          <a:pt x="434954" y="1387229"/>
                          <a:pt x="434670" y="1387655"/>
                          <a:pt x="434386" y="1387939"/>
                        </a:cubicBezTo>
                        <a:cubicBezTo>
                          <a:pt x="433819" y="1388648"/>
                          <a:pt x="433251" y="1389358"/>
                          <a:pt x="432683" y="1390209"/>
                        </a:cubicBezTo>
                        <a:cubicBezTo>
                          <a:pt x="432399" y="1390493"/>
                          <a:pt x="432258" y="1390777"/>
                          <a:pt x="431974" y="1391203"/>
                        </a:cubicBezTo>
                        <a:cubicBezTo>
                          <a:pt x="431690" y="1391629"/>
                          <a:pt x="431406" y="1391912"/>
                          <a:pt x="431264" y="1392338"/>
                        </a:cubicBezTo>
                        <a:cubicBezTo>
                          <a:pt x="430980" y="1392764"/>
                          <a:pt x="430697" y="1393190"/>
                          <a:pt x="430413" y="1393757"/>
                        </a:cubicBezTo>
                        <a:lnTo>
                          <a:pt x="430413" y="1393899"/>
                        </a:lnTo>
                        <a:cubicBezTo>
                          <a:pt x="430129" y="1394325"/>
                          <a:pt x="429845" y="1394751"/>
                          <a:pt x="429561" y="1395176"/>
                        </a:cubicBezTo>
                        <a:cubicBezTo>
                          <a:pt x="428568" y="1396737"/>
                          <a:pt x="427858" y="1398298"/>
                          <a:pt x="427007" y="1399859"/>
                        </a:cubicBezTo>
                        <a:cubicBezTo>
                          <a:pt x="426865" y="1400285"/>
                          <a:pt x="426581" y="1400711"/>
                          <a:pt x="426439" y="1401137"/>
                        </a:cubicBezTo>
                        <a:cubicBezTo>
                          <a:pt x="426155" y="1401704"/>
                          <a:pt x="425872" y="1402414"/>
                          <a:pt x="425588" y="1402981"/>
                        </a:cubicBezTo>
                        <a:cubicBezTo>
                          <a:pt x="425446" y="1403407"/>
                          <a:pt x="425162" y="1403833"/>
                          <a:pt x="425020" y="1404259"/>
                        </a:cubicBezTo>
                        <a:cubicBezTo>
                          <a:pt x="424594" y="1405394"/>
                          <a:pt x="424169" y="1406529"/>
                          <a:pt x="423885" y="1407664"/>
                        </a:cubicBezTo>
                        <a:cubicBezTo>
                          <a:pt x="423743" y="1408090"/>
                          <a:pt x="423601" y="1408658"/>
                          <a:pt x="423459" y="1409083"/>
                        </a:cubicBezTo>
                        <a:cubicBezTo>
                          <a:pt x="423317" y="1409651"/>
                          <a:pt x="423175" y="1410077"/>
                          <a:pt x="423033" y="1410644"/>
                        </a:cubicBezTo>
                        <a:cubicBezTo>
                          <a:pt x="422891" y="1411212"/>
                          <a:pt x="422750" y="1411780"/>
                          <a:pt x="422608" y="1412489"/>
                        </a:cubicBezTo>
                        <a:cubicBezTo>
                          <a:pt x="422466" y="1413483"/>
                          <a:pt x="422182" y="1414476"/>
                          <a:pt x="422040" y="1415469"/>
                        </a:cubicBezTo>
                        <a:lnTo>
                          <a:pt x="422040" y="1415611"/>
                        </a:lnTo>
                        <a:cubicBezTo>
                          <a:pt x="422040" y="1415895"/>
                          <a:pt x="421898" y="1416321"/>
                          <a:pt x="421898" y="1416605"/>
                        </a:cubicBezTo>
                        <a:cubicBezTo>
                          <a:pt x="421898" y="1417030"/>
                          <a:pt x="421756" y="1417456"/>
                          <a:pt x="421756" y="1417882"/>
                        </a:cubicBezTo>
                        <a:cubicBezTo>
                          <a:pt x="421614" y="1419159"/>
                          <a:pt x="421472" y="1420578"/>
                          <a:pt x="421330" y="1421855"/>
                        </a:cubicBezTo>
                        <a:cubicBezTo>
                          <a:pt x="421330" y="1422848"/>
                          <a:pt x="421189" y="1423842"/>
                          <a:pt x="421189" y="1424835"/>
                        </a:cubicBezTo>
                        <a:lnTo>
                          <a:pt x="421189" y="1426964"/>
                        </a:lnTo>
                        <a:lnTo>
                          <a:pt x="421189" y="1428383"/>
                        </a:lnTo>
                        <a:lnTo>
                          <a:pt x="421189" y="1429376"/>
                        </a:lnTo>
                        <a:lnTo>
                          <a:pt x="421189" y="1430511"/>
                        </a:lnTo>
                        <a:cubicBezTo>
                          <a:pt x="421189" y="1431079"/>
                          <a:pt x="421189" y="1431647"/>
                          <a:pt x="421330" y="1432214"/>
                        </a:cubicBezTo>
                        <a:cubicBezTo>
                          <a:pt x="421472" y="1433492"/>
                          <a:pt x="421614" y="1434627"/>
                          <a:pt x="421756" y="1435762"/>
                        </a:cubicBezTo>
                        <a:cubicBezTo>
                          <a:pt x="421756" y="1436188"/>
                          <a:pt x="421898" y="1436614"/>
                          <a:pt x="421898" y="1437039"/>
                        </a:cubicBezTo>
                        <a:cubicBezTo>
                          <a:pt x="422040" y="1437607"/>
                          <a:pt x="422040" y="1438033"/>
                          <a:pt x="422182" y="1438600"/>
                        </a:cubicBezTo>
                        <a:cubicBezTo>
                          <a:pt x="422608" y="1440445"/>
                          <a:pt x="423033" y="1442148"/>
                          <a:pt x="423459" y="1443851"/>
                        </a:cubicBezTo>
                        <a:cubicBezTo>
                          <a:pt x="423601" y="1444419"/>
                          <a:pt x="423743" y="1444844"/>
                          <a:pt x="423885" y="1445270"/>
                        </a:cubicBezTo>
                        <a:cubicBezTo>
                          <a:pt x="424027" y="1445554"/>
                          <a:pt x="424027" y="1445838"/>
                          <a:pt x="424169" y="1446121"/>
                        </a:cubicBezTo>
                        <a:cubicBezTo>
                          <a:pt x="424311" y="1446547"/>
                          <a:pt x="424452" y="1446973"/>
                          <a:pt x="424594" y="1447399"/>
                        </a:cubicBezTo>
                        <a:cubicBezTo>
                          <a:pt x="424878" y="1447966"/>
                          <a:pt x="425020" y="1448676"/>
                          <a:pt x="425304" y="1449244"/>
                        </a:cubicBezTo>
                        <a:cubicBezTo>
                          <a:pt x="425446" y="1449669"/>
                          <a:pt x="425730" y="1450095"/>
                          <a:pt x="425872" y="1450521"/>
                        </a:cubicBezTo>
                        <a:cubicBezTo>
                          <a:pt x="426155" y="1451088"/>
                          <a:pt x="426297" y="1451514"/>
                          <a:pt x="426581" y="1452082"/>
                        </a:cubicBezTo>
                        <a:cubicBezTo>
                          <a:pt x="426581" y="1452082"/>
                          <a:pt x="426581" y="1452224"/>
                          <a:pt x="426723" y="1452224"/>
                        </a:cubicBezTo>
                        <a:cubicBezTo>
                          <a:pt x="427149" y="1453217"/>
                          <a:pt x="427574" y="1454068"/>
                          <a:pt x="428142" y="1454920"/>
                        </a:cubicBezTo>
                        <a:cubicBezTo>
                          <a:pt x="428426" y="1455488"/>
                          <a:pt x="428710" y="1456055"/>
                          <a:pt x="429135" y="1456481"/>
                        </a:cubicBezTo>
                        <a:cubicBezTo>
                          <a:pt x="429419" y="1457049"/>
                          <a:pt x="429703" y="1457474"/>
                          <a:pt x="429987" y="1457900"/>
                        </a:cubicBezTo>
                        <a:cubicBezTo>
                          <a:pt x="430271" y="1458326"/>
                          <a:pt x="430555" y="1458893"/>
                          <a:pt x="430980" y="1459319"/>
                        </a:cubicBezTo>
                        <a:cubicBezTo>
                          <a:pt x="431264" y="1459745"/>
                          <a:pt x="431690" y="1460313"/>
                          <a:pt x="431974" y="1460738"/>
                        </a:cubicBezTo>
                        <a:cubicBezTo>
                          <a:pt x="432258" y="1461164"/>
                          <a:pt x="432683" y="1461590"/>
                          <a:pt x="432967" y="1462157"/>
                        </a:cubicBezTo>
                        <a:cubicBezTo>
                          <a:pt x="433251" y="1462725"/>
                          <a:pt x="433677" y="1463009"/>
                          <a:pt x="434102" y="1463576"/>
                        </a:cubicBezTo>
                        <a:cubicBezTo>
                          <a:pt x="434528" y="1464002"/>
                          <a:pt x="434812" y="1464428"/>
                          <a:pt x="435238" y="1464854"/>
                        </a:cubicBezTo>
                        <a:cubicBezTo>
                          <a:pt x="435947" y="1465705"/>
                          <a:pt x="436799" y="1466557"/>
                          <a:pt x="437508" y="1467408"/>
                        </a:cubicBezTo>
                        <a:cubicBezTo>
                          <a:pt x="437934" y="1467834"/>
                          <a:pt x="438360" y="1468259"/>
                          <a:pt x="438785" y="1468685"/>
                        </a:cubicBezTo>
                        <a:cubicBezTo>
                          <a:pt x="439211" y="1469111"/>
                          <a:pt x="439637" y="1469537"/>
                          <a:pt x="440063" y="1469820"/>
                        </a:cubicBezTo>
                        <a:cubicBezTo>
                          <a:pt x="440204" y="1469962"/>
                          <a:pt x="440488" y="1470246"/>
                          <a:pt x="440630" y="1470388"/>
                        </a:cubicBezTo>
                        <a:lnTo>
                          <a:pt x="439921" y="1471098"/>
                        </a:lnTo>
                        <a:cubicBezTo>
                          <a:pt x="439211" y="1471807"/>
                          <a:pt x="438502" y="1472375"/>
                          <a:pt x="437792" y="1473084"/>
                        </a:cubicBezTo>
                        <a:cubicBezTo>
                          <a:pt x="426865" y="1484011"/>
                          <a:pt x="420905" y="1498486"/>
                          <a:pt x="420905" y="1513954"/>
                        </a:cubicBezTo>
                        <a:lnTo>
                          <a:pt x="420905" y="1516083"/>
                        </a:lnTo>
                        <a:lnTo>
                          <a:pt x="420905" y="1516367"/>
                        </a:lnTo>
                        <a:cubicBezTo>
                          <a:pt x="420905" y="1516934"/>
                          <a:pt x="420905" y="1517360"/>
                          <a:pt x="421047" y="1517928"/>
                        </a:cubicBezTo>
                        <a:cubicBezTo>
                          <a:pt x="421047" y="1518637"/>
                          <a:pt x="421189" y="1519205"/>
                          <a:pt x="421189" y="1519915"/>
                        </a:cubicBezTo>
                        <a:cubicBezTo>
                          <a:pt x="421189" y="1520624"/>
                          <a:pt x="421330" y="1521475"/>
                          <a:pt x="421472" y="1522185"/>
                        </a:cubicBezTo>
                        <a:cubicBezTo>
                          <a:pt x="421472" y="1522611"/>
                          <a:pt x="421614" y="1523037"/>
                          <a:pt x="421614" y="1523462"/>
                        </a:cubicBezTo>
                        <a:cubicBezTo>
                          <a:pt x="421614" y="1523746"/>
                          <a:pt x="421756" y="1524030"/>
                          <a:pt x="421756" y="1524314"/>
                        </a:cubicBezTo>
                        <a:cubicBezTo>
                          <a:pt x="421756" y="1524739"/>
                          <a:pt x="421898" y="1525165"/>
                          <a:pt x="422040" y="1525591"/>
                        </a:cubicBezTo>
                        <a:cubicBezTo>
                          <a:pt x="422040" y="1525733"/>
                          <a:pt x="422182" y="1526017"/>
                          <a:pt x="422182" y="1526159"/>
                        </a:cubicBezTo>
                        <a:lnTo>
                          <a:pt x="422182" y="1526301"/>
                        </a:lnTo>
                        <a:cubicBezTo>
                          <a:pt x="422324" y="1526726"/>
                          <a:pt x="422324" y="1527152"/>
                          <a:pt x="422466" y="1527578"/>
                        </a:cubicBezTo>
                        <a:cubicBezTo>
                          <a:pt x="422608" y="1528145"/>
                          <a:pt x="422750" y="1528855"/>
                          <a:pt x="422892" y="1529423"/>
                        </a:cubicBezTo>
                        <a:cubicBezTo>
                          <a:pt x="423033" y="1529990"/>
                          <a:pt x="423175" y="1530558"/>
                          <a:pt x="423317" y="1531125"/>
                        </a:cubicBezTo>
                        <a:cubicBezTo>
                          <a:pt x="423459" y="1531551"/>
                          <a:pt x="423601" y="1531977"/>
                          <a:pt x="423743" y="1532545"/>
                        </a:cubicBezTo>
                        <a:cubicBezTo>
                          <a:pt x="423885" y="1532970"/>
                          <a:pt x="424027" y="1533396"/>
                          <a:pt x="424169" y="1533822"/>
                        </a:cubicBezTo>
                        <a:cubicBezTo>
                          <a:pt x="424452" y="1534673"/>
                          <a:pt x="424878" y="1535667"/>
                          <a:pt x="425304" y="1536518"/>
                        </a:cubicBezTo>
                        <a:cubicBezTo>
                          <a:pt x="425446" y="1536944"/>
                          <a:pt x="425730" y="1537370"/>
                          <a:pt x="425872" y="1537795"/>
                        </a:cubicBezTo>
                        <a:cubicBezTo>
                          <a:pt x="426013" y="1538221"/>
                          <a:pt x="426297" y="1538647"/>
                          <a:pt x="426439" y="1539072"/>
                        </a:cubicBezTo>
                        <a:cubicBezTo>
                          <a:pt x="426581" y="1539498"/>
                          <a:pt x="426723" y="1539782"/>
                          <a:pt x="427007" y="1540066"/>
                        </a:cubicBezTo>
                        <a:cubicBezTo>
                          <a:pt x="427291" y="1540633"/>
                          <a:pt x="427574" y="1541201"/>
                          <a:pt x="427858" y="1541769"/>
                        </a:cubicBezTo>
                        <a:cubicBezTo>
                          <a:pt x="428142" y="1542336"/>
                          <a:pt x="428426" y="1542762"/>
                          <a:pt x="428710" y="1543330"/>
                        </a:cubicBezTo>
                        <a:lnTo>
                          <a:pt x="428710" y="1543472"/>
                        </a:lnTo>
                        <a:lnTo>
                          <a:pt x="290063" y="1543472"/>
                        </a:lnTo>
                        <a:cubicBezTo>
                          <a:pt x="281407" y="1543472"/>
                          <a:pt x="272892" y="1541911"/>
                          <a:pt x="264803" y="1538931"/>
                        </a:cubicBezTo>
                        <a:cubicBezTo>
                          <a:pt x="256572" y="1535951"/>
                          <a:pt x="249051" y="1531409"/>
                          <a:pt x="242382" y="1525733"/>
                        </a:cubicBezTo>
                        <a:cubicBezTo>
                          <a:pt x="224501" y="1510407"/>
                          <a:pt x="201229" y="1501892"/>
                          <a:pt x="176961" y="1501892"/>
                        </a:cubicBezTo>
                        <a:lnTo>
                          <a:pt x="151417" y="1501892"/>
                        </a:lnTo>
                        <a:lnTo>
                          <a:pt x="151417" y="1537513"/>
                        </a:lnTo>
                        <a:cubicBezTo>
                          <a:pt x="151417" y="1549717"/>
                          <a:pt x="141484" y="1559650"/>
                          <a:pt x="129280" y="1559650"/>
                        </a:cubicBezTo>
                        <a:lnTo>
                          <a:pt x="22138" y="1559650"/>
                        </a:lnTo>
                        <a:cubicBezTo>
                          <a:pt x="9934" y="1559083"/>
                          <a:pt x="0" y="1549149"/>
                          <a:pt x="0" y="1536945"/>
                        </a:cubicBezTo>
                        <a:lnTo>
                          <a:pt x="0" y="1200202"/>
                        </a:lnTo>
                        <a:cubicBezTo>
                          <a:pt x="0" y="1187998"/>
                          <a:pt x="9934" y="1178065"/>
                          <a:pt x="22138" y="1178065"/>
                        </a:cubicBezTo>
                        <a:lnTo>
                          <a:pt x="129562" y="1178065"/>
                        </a:lnTo>
                        <a:cubicBezTo>
                          <a:pt x="141767" y="1178065"/>
                          <a:pt x="151700" y="1187998"/>
                          <a:pt x="151700" y="1200202"/>
                        </a:cubicBezTo>
                        <a:lnTo>
                          <a:pt x="151700" y="1235823"/>
                        </a:lnTo>
                        <a:lnTo>
                          <a:pt x="168871" y="1235823"/>
                        </a:lnTo>
                        <a:cubicBezTo>
                          <a:pt x="198814" y="1235823"/>
                          <a:pt x="226912" y="1221206"/>
                          <a:pt x="244082" y="1196798"/>
                        </a:cubicBezTo>
                        <a:lnTo>
                          <a:pt x="261537" y="1172106"/>
                        </a:lnTo>
                        <a:cubicBezTo>
                          <a:pt x="279418" y="1146846"/>
                          <a:pt x="308651" y="1131661"/>
                          <a:pt x="339587" y="1131661"/>
                        </a:cubicBezTo>
                        <a:close/>
                        <a:moveTo>
                          <a:pt x="2046389" y="1083928"/>
                        </a:moveTo>
                        <a:cubicBezTo>
                          <a:pt x="2059967" y="1101581"/>
                          <a:pt x="2097307" y="1164717"/>
                          <a:pt x="2121747" y="1161323"/>
                        </a:cubicBezTo>
                        <a:lnTo>
                          <a:pt x="2121750" y="1161324"/>
                        </a:lnTo>
                        <a:cubicBezTo>
                          <a:pt x="2116997" y="1221749"/>
                          <a:pt x="2066756" y="1269267"/>
                          <a:pt x="2004976" y="1269267"/>
                        </a:cubicBezTo>
                        <a:cubicBezTo>
                          <a:pt x="1941159" y="1269267"/>
                          <a:pt x="1889557" y="1219027"/>
                          <a:pt x="1887524" y="1155892"/>
                        </a:cubicBezTo>
                        <a:cubicBezTo>
                          <a:pt x="1953379" y="1151139"/>
                          <a:pt x="1998866" y="1130092"/>
                          <a:pt x="2046389" y="1083928"/>
                        </a:cubicBezTo>
                        <a:close/>
                        <a:moveTo>
                          <a:pt x="2013547" y="1023049"/>
                        </a:moveTo>
                        <a:cubicBezTo>
                          <a:pt x="2031877" y="1024610"/>
                          <a:pt x="2046728" y="1031824"/>
                          <a:pt x="2053176" y="1045234"/>
                        </a:cubicBezTo>
                        <a:lnTo>
                          <a:pt x="2053176" y="1045231"/>
                        </a:lnTo>
                        <a:cubicBezTo>
                          <a:pt x="2106809" y="1044553"/>
                          <a:pt x="2133965" y="1110409"/>
                          <a:pt x="2121747" y="1151819"/>
                        </a:cubicBezTo>
                        <a:cubicBezTo>
                          <a:pt x="2101378" y="1157928"/>
                          <a:pt x="2049105" y="1068311"/>
                          <a:pt x="2046389" y="1071030"/>
                        </a:cubicBezTo>
                        <a:cubicBezTo>
                          <a:pt x="2002257" y="1115839"/>
                          <a:pt x="1966956" y="1138923"/>
                          <a:pt x="1887524" y="1147070"/>
                        </a:cubicBezTo>
                        <a:cubicBezTo>
                          <a:pt x="1872247" y="1064580"/>
                          <a:pt x="1958556" y="1018369"/>
                          <a:pt x="2013547" y="1023049"/>
                        </a:cubicBezTo>
                        <a:close/>
                        <a:moveTo>
                          <a:pt x="2346612" y="962263"/>
                        </a:moveTo>
                        <a:cubicBezTo>
                          <a:pt x="2338465" y="962263"/>
                          <a:pt x="2332356" y="969053"/>
                          <a:pt x="2332356" y="977200"/>
                        </a:cubicBezTo>
                        <a:cubicBezTo>
                          <a:pt x="2332356" y="985347"/>
                          <a:pt x="2338465" y="992138"/>
                          <a:pt x="2346612" y="992138"/>
                        </a:cubicBezTo>
                        <a:cubicBezTo>
                          <a:pt x="2354758" y="992138"/>
                          <a:pt x="2361549" y="985347"/>
                          <a:pt x="2361549" y="977200"/>
                        </a:cubicBezTo>
                        <a:cubicBezTo>
                          <a:pt x="2361549" y="969053"/>
                          <a:pt x="2354758" y="962263"/>
                          <a:pt x="2346612" y="962263"/>
                        </a:cubicBezTo>
                        <a:close/>
                        <a:moveTo>
                          <a:pt x="2346612" y="896407"/>
                        </a:moveTo>
                        <a:cubicBezTo>
                          <a:pt x="2338465" y="896407"/>
                          <a:pt x="2332356" y="903198"/>
                          <a:pt x="2332356" y="911345"/>
                        </a:cubicBezTo>
                        <a:cubicBezTo>
                          <a:pt x="2332356" y="919492"/>
                          <a:pt x="2338465" y="925600"/>
                          <a:pt x="2346612" y="925600"/>
                        </a:cubicBezTo>
                        <a:cubicBezTo>
                          <a:pt x="2354758" y="925600"/>
                          <a:pt x="2361549" y="919492"/>
                          <a:pt x="2361549" y="911345"/>
                        </a:cubicBezTo>
                        <a:cubicBezTo>
                          <a:pt x="2361549" y="903198"/>
                          <a:pt x="2354758" y="896407"/>
                          <a:pt x="2346612" y="896407"/>
                        </a:cubicBezTo>
                        <a:close/>
                        <a:moveTo>
                          <a:pt x="2287549" y="769450"/>
                        </a:moveTo>
                        <a:lnTo>
                          <a:pt x="2310630" y="769450"/>
                        </a:lnTo>
                        <a:lnTo>
                          <a:pt x="2346615" y="863138"/>
                        </a:lnTo>
                        <a:lnTo>
                          <a:pt x="2383277" y="769450"/>
                        </a:lnTo>
                        <a:lnTo>
                          <a:pt x="2405678" y="769450"/>
                        </a:lnTo>
                        <a:cubicBezTo>
                          <a:pt x="2457274" y="769450"/>
                          <a:pt x="2499367" y="811543"/>
                          <a:pt x="2499367" y="863138"/>
                        </a:cubicBezTo>
                        <a:lnTo>
                          <a:pt x="2499367" y="981268"/>
                        </a:lnTo>
                        <a:cubicBezTo>
                          <a:pt x="2499367" y="1032185"/>
                          <a:pt x="2457274" y="1074278"/>
                          <a:pt x="2405678" y="1074278"/>
                        </a:cubicBezTo>
                        <a:lnTo>
                          <a:pt x="2287549" y="1074278"/>
                        </a:lnTo>
                        <a:cubicBezTo>
                          <a:pt x="2236631" y="1074278"/>
                          <a:pt x="2194538" y="1032185"/>
                          <a:pt x="2194538" y="981268"/>
                        </a:cubicBezTo>
                        <a:lnTo>
                          <a:pt x="2194538" y="863138"/>
                        </a:lnTo>
                        <a:cubicBezTo>
                          <a:pt x="2194538" y="811543"/>
                          <a:pt x="2236631" y="769450"/>
                          <a:pt x="2287549" y="769450"/>
                        </a:cubicBezTo>
                        <a:close/>
                        <a:moveTo>
                          <a:pt x="331235" y="761841"/>
                        </a:moveTo>
                        <a:lnTo>
                          <a:pt x="331235" y="790224"/>
                        </a:lnTo>
                        <a:lnTo>
                          <a:pt x="513023" y="790508"/>
                        </a:lnTo>
                        <a:lnTo>
                          <a:pt x="513023" y="762125"/>
                        </a:lnTo>
                        <a:close/>
                        <a:moveTo>
                          <a:pt x="245797" y="658107"/>
                        </a:moveTo>
                        <a:lnTo>
                          <a:pt x="589931" y="658526"/>
                        </a:lnTo>
                        <a:lnTo>
                          <a:pt x="589931" y="1045948"/>
                        </a:lnTo>
                        <a:lnTo>
                          <a:pt x="546933" y="1045948"/>
                        </a:lnTo>
                        <a:lnTo>
                          <a:pt x="546933" y="1106259"/>
                        </a:lnTo>
                        <a:cubicBezTo>
                          <a:pt x="545798" y="1105975"/>
                          <a:pt x="544663" y="1105550"/>
                          <a:pt x="543527" y="1105266"/>
                        </a:cubicBezTo>
                        <a:cubicBezTo>
                          <a:pt x="542392" y="1104982"/>
                          <a:pt x="541115" y="1104698"/>
                          <a:pt x="539838" y="1104414"/>
                        </a:cubicBezTo>
                        <a:cubicBezTo>
                          <a:pt x="537425" y="1103989"/>
                          <a:pt x="535155" y="1103563"/>
                          <a:pt x="532742" y="1103421"/>
                        </a:cubicBezTo>
                        <a:cubicBezTo>
                          <a:pt x="531323" y="1103279"/>
                          <a:pt x="529904" y="1103279"/>
                          <a:pt x="528485" y="1103279"/>
                        </a:cubicBezTo>
                        <a:lnTo>
                          <a:pt x="339885" y="1103279"/>
                        </a:lnTo>
                        <a:lnTo>
                          <a:pt x="334918" y="1045807"/>
                        </a:lnTo>
                        <a:lnTo>
                          <a:pt x="245516" y="1045665"/>
                        </a:lnTo>
                        <a:cubicBezTo>
                          <a:pt x="232034" y="1045665"/>
                          <a:pt x="219546" y="1040414"/>
                          <a:pt x="210038" y="1030906"/>
                        </a:cubicBezTo>
                        <a:cubicBezTo>
                          <a:pt x="200672" y="1021399"/>
                          <a:pt x="195421" y="1008768"/>
                          <a:pt x="195421" y="995429"/>
                        </a:cubicBezTo>
                        <a:lnTo>
                          <a:pt x="195421" y="979535"/>
                        </a:lnTo>
                        <a:lnTo>
                          <a:pt x="133973" y="979535"/>
                        </a:lnTo>
                        <a:cubicBezTo>
                          <a:pt x="117794" y="979535"/>
                          <a:pt x="102469" y="973291"/>
                          <a:pt x="91116" y="961796"/>
                        </a:cubicBezTo>
                        <a:cubicBezTo>
                          <a:pt x="79621" y="950301"/>
                          <a:pt x="73377" y="935115"/>
                          <a:pt x="73377" y="918938"/>
                        </a:cubicBezTo>
                        <a:lnTo>
                          <a:pt x="73519" y="784549"/>
                        </a:lnTo>
                        <a:cubicBezTo>
                          <a:pt x="73519" y="751199"/>
                          <a:pt x="100623" y="724095"/>
                          <a:pt x="133973" y="724095"/>
                        </a:cubicBezTo>
                        <a:lnTo>
                          <a:pt x="195561" y="724095"/>
                        </a:lnTo>
                        <a:lnTo>
                          <a:pt x="195561" y="708202"/>
                        </a:lnTo>
                        <a:cubicBezTo>
                          <a:pt x="195561" y="694720"/>
                          <a:pt x="200811" y="682232"/>
                          <a:pt x="210319" y="672724"/>
                        </a:cubicBezTo>
                        <a:cubicBezTo>
                          <a:pt x="219827" y="663358"/>
                          <a:pt x="232316" y="658107"/>
                          <a:pt x="245797" y="658107"/>
                        </a:cubicBezTo>
                        <a:close/>
                        <a:moveTo>
                          <a:pt x="2388025" y="572566"/>
                        </a:moveTo>
                        <a:cubicBezTo>
                          <a:pt x="2401603" y="590218"/>
                          <a:pt x="2438943" y="653355"/>
                          <a:pt x="2463383" y="649961"/>
                        </a:cubicBezTo>
                        <a:lnTo>
                          <a:pt x="2463386" y="649962"/>
                        </a:lnTo>
                        <a:cubicBezTo>
                          <a:pt x="2458633" y="710386"/>
                          <a:pt x="2408392" y="757905"/>
                          <a:pt x="2346612" y="757905"/>
                        </a:cubicBezTo>
                        <a:cubicBezTo>
                          <a:pt x="2282795" y="757905"/>
                          <a:pt x="2231193" y="707665"/>
                          <a:pt x="2229160" y="644530"/>
                        </a:cubicBezTo>
                        <a:cubicBezTo>
                          <a:pt x="2295015" y="639777"/>
                          <a:pt x="2340502" y="618730"/>
                          <a:pt x="2388025" y="572566"/>
                        </a:cubicBezTo>
                        <a:close/>
                        <a:moveTo>
                          <a:pt x="2355183" y="511687"/>
                        </a:moveTo>
                        <a:cubicBezTo>
                          <a:pt x="2373513" y="513247"/>
                          <a:pt x="2388364" y="520462"/>
                          <a:pt x="2394812" y="533872"/>
                        </a:cubicBezTo>
                        <a:lnTo>
                          <a:pt x="2394812" y="533869"/>
                        </a:lnTo>
                        <a:cubicBezTo>
                          <a:pt x="2448445" y="533191"/>
                          <a:pt x="2475601" y="599047"/>
                          <a:pt x="2463383" y="640457"/>
                        </a:cubicBezTo>
                        <a:cubicBezTo>
                          <a:pt x="2443014" y="646565"/>
                          <a:pt x="2390741" y="556949"/>
                          <a:pt x="2388025" y="559668"/>
                        </a:cubicBezTo>
                        <a:cubicBezTo>
                          <a:pt x="2343893" y="604476"/>
                          <a:pt x="2308592" y="627560"/>
                          <a:pt x="2229160" y="635707"/>
                        </a:cubicBezTo>
                        <a:cubicBezTo>
                          <a:pt x="2213883" y="553218"/>
                          <a:pt x="2300192" y="507007"/>
                          <a:pt x="2355183" y="511687"/>
                        </a:cubicBezTo>
                        <a:close/>
                        <a:moveTo>
                          <a:pt x="2004976" y="450900"/>
                        </a:moveTo>
                        <a:cubicBezTo>
                          <a:pt x="1996829" y="450900"/>
                          <a:pt x="1990720" y="457690"/>
                          <a:pt x="1990720" y="465837"/>
                        </a:cubicBezTo>
                        <a:cubicBezTo>
                          <a:pt x="1990720" y="473984"/>
                          <a:pt x="1996829" y="480775"/>
                          <a:pt x="2004976" y="480775"/>
                        </a:cubicBezTo>
                        <a:cubicBezTo>
                          <a:pt x="2013122" y="480775"/>
                          <a:pt x="2019913" y="473984"/>
                          <a:pt x="2019913" y="465837"/>
                        </a:cubicBezTo>
                        <a:cubicBezTo>
                          <a:pt x="2019913" y="457690"/>
                          <a:pt x="2013122" y="450900"/>
                          <a:pt x="2004976" y="450900"/>
                        </a:cubicBezTo>
                        <a:close/>
                        <a:moveTo>
                          <a:pt x="2004976" y="385044"/>
                        </a:moveTo>
                        <a:cubicBezTo>
                          <a:pt x="1996829" y="385044"/>
                          <a:pt x="1990720" y="391835"/>
                          <a:pt x="1990720" y="399982"/>
                        </a:cubicBezTo>
                        <a:cubicBezTo>
                          <a:pt x="1990720" y="408129"/>
                          <a:pt x="1996829" y="414237"/>
                          <a:pt x="2004976" y="414237"/>
                        </a:cubicBezTo>
                        <a:cubicBezTo>
                          <a:pt x="2013122" y="414237"/>
                          <a:pt x="2019913" y="408129"/>
                          <a:pt x="2019913" y="399982"/>
                        </a:cubicBezTo>
                        <a:cubicBezTo>
                          <a:pt x="2019913" y="391835"/>
                          <a:pt x="2013122" y="385044"/>
                          <a:pt x="2004976" y="385044"/>
                        </a:cubicBezTo>
                        <a:close/>
                        <a:moveTo>
                          <a:pt x="1805108" y="376108"/>
                        </a:moveTo>
                        <a:lnTo>
                          <a:pt x="1805108" y="439258"/>
                        </a:lnTo>
                        <a:lnTo>
                          <a:pt x="1072075" y="771614"/>
                        </a:lnTo>
                        <a:lnTo>
                          <a:pt x="1092545" y="801898"/>
                        </a:lnTo>
                        <a:lnTo>
                          <a:pt x="1096976" y="823755"/>
                        </a:lnTo>
                        <a:lnTo>
                          <a:pt x="1805108" y="823934"/>
                        </a:lnTo>
                        <a:lnTo>
                          <a:pt x="1805108" y="881476"/>
                        </a:lnTo>
                        <a:lnTo>
                          <a:pt x="1096970" y="881297"/>
                        </a:lnTo>
                        <a:lnTo>
                          <a:pt x="1092545" y="903124"/>
                        </a:lnTo>
                        <a:lnTo>
                          <a:pt x="1072128" y="933330"/>
                        </a:lnTo>
                        <a:lnTo>
                          <a:pt x="1805108" y="1267058"/>
                        </a:lnTo>
                        <a:lnTo>
                          <a:pt x="1805108" y="1330260"/>
                        </a:lnTo>
                        <a:lnTo>
                          <a:pt x="1048342" y="985702"/>
                        </a:lnTo>
                        <a:lnTo>
                          <a:pt x="1048011" y="1252424"/>
                        </a:lnTo>
                        <a:cubicBezTo>
                          <a:pt x="1048011" y="1261364"/>
                          <a:pt x="1043186" y="1269453"/>
                          <a:pt x="1035381" y="1273852"/>
                        </a:cubicBezTo>
                        <a:cubicBezTo>
                          <a:pt x="1031691" y="1275981"/>
                          <a:pt x="1027576" y="1276974"/>
                          <a:pt x="1023460" y="1276974"/>
                        </a:cubicBezTo>
                        <a:cubicBezTo>
                          <a:pt x="1019061" y="1276974"/>
                          <a:pt x="1014662" y="1275839"/>
                          <a:pt x="1010830" y="1273426"/>
                        </a:cubicBezTo>
                        <a:lnTo>
                          <a:pt x="632931" y="1054317"/>
                        </a:lnTo>
                        <a:lnTo>
                          <a:pt x="632931" y="650288"/>
                        </a:lnTo>
                        <a:lnTo>
                          <a:pt x="1011842" y="432172"/>
                        </a:lnTo>
                        <a:cubicBezTo>
                          <a:pt x="1019363" y="427631"/>
                          <a:pt x="1028871" y="427489"/>
                          <a:pt x="1036534" y="431746"/>
                        </a:cubicBezTo>
                        <a:cubicBezTo>
                          <a:pt x="1044197" y="436145"/>
                          <a:pt x="1049023" y="444376"/>
                          <a:pt x="1049023" y="453316"/>
                        </a:cubicBezTo>
                        <a:lnTo>
                          <a:pt x="1049004" y="453319"/>
                        </a:lnTo>
                        <a:lnTo>
                          <a:pt x="1048674" y="719075"/>
                        </a:lnTo>
                        <a:close/>
                        <a:moveTo>
                          <a:pt x="1945913" y="258087"/>
                        </a:moveTo>
                        <a:lnTo>
                          <a:pt x="1968994" y="258087"/>
                        </a:lnTo>
                        <a:lnTo>
                          <a:pt x="2004979" y="351775"/>
                        </a:lnTo>
                        <a:lnTo>
                          <a:pt x="2041641" y="258087"/>
                        </a:lnTo>
                        <a:lnTo>
                          <a:pt x="2064042" y="258087"/>
                        </a:lnTo>
                        <a:cubicBezTo>
                          <a:pt x="2115638" y="258087"/>
                          <a:pt x="2157731" y="300180"/>
                          <a:pt x="2157731" y="351775"/>
                        </a:cubicBezTo>
                        <a:lnTo>
                          <a:pt x="2157731" y="469905"/>
                        </a:lnTo>
                        <a:cubicBezTo>
                          <a:pt x="2157731" y="520822"/>
                          <a:pt x="2115638" y="562915"/>
                          <a:pt x="2064042" y="562915"/>
                        </a:cubicBezTo>
                        <a:lnTo>
                          <a:pt x="1945913" y="562915"/>
                        </a:lnTo>
                        <a:cubicBezTo>
                          <a:pt x="1894995" y="562915"/>
                          <a:pt x="1852902" y="520822"/>
                          <a:pt x="1852902" y="469905"/>
                        </a:cubicBezTo>
                        <a:lnTo>
                          <a:pt x="1852902" y="351775"/>
                        </a:lnTo>
                        <a:cubicBezTo>
                          <a:pt x="1852902" y="300180"/>
                          <a:pt x="1894995" y="258087"/>
                          <a:pt x="1945913" y="258087"/>
                        </a:cubicBezTo>
                        <a:close/>
                        <a:moveTo>
                          <a:pt x="2046389" y="61203"/>
                        </a:moveTo>
                        <a:cubicBezTo>
                          <a:pt x="2059967" y="78856"/>
                          <a:pt x="2097307" y="141992"/>
                          <a:pt x="2121747" y="138598"/>
                        </a:cubicBezTo>
                        <a:lnTo>
                          <a:pt x="2121750" y="138599"/>
                        </a:lnTo>
                        <a:cubicBezTo>
                          <a:pt x="2116997" y="199024"/>
                          <a:pt x="2066756" y="246542"/>
                          <a:pt x="2004976" y="246542"/>
                        </a:cubicBezTo>
                        <a:cubicBezTo>
                          <a:pt x="1941159" y="246542"/>
                          <a:pt x="1889557" y="196302"/>
                          <a:pt x="1887524" y="133167"/>
                        </a:cubicBezTo>
                        <a:cubicBezTo>
                          <a:pt x="1953379" y="128414"/>
                          <a:pt x="1998866" y="107367"/>
                          <a:pt x="2046389" y="61203"/>
                        </a:cubicBezTo>
                        <a:close/>
                        <a:moveTo>
                          <a:pt x="2013547" y="324"/>
                        </a:moveTo>
                        <a:cubicBezTo>
                          <a:pt x="2031877" y="1884"/>
                          <a:pt x="2046728" y="9099"/>
                          <a:pt x="2053176" y="22509"/>
                        </a:cubicBezTo>
                        <a:lnTo>
                          <a:pt x="2053176" y="22506"/>
                        </a:lnTo>
                        <a:cubicBezTo>
                          <a:pt x="2106809" y="21828"/>
                          <a:pt x="2133965" y="87684"/>
                          <a:pt x="2121747" y="129094"/>
                        </a:cubicBezTo>
                        <a:cubicBezTo>
                          <a:pt x="2101378" y="135202"/>
                          <a:pt x="2049105" y="45586"/>
                          <a:pt x="2046389" y="48305"/>
                        </a:cubicBezTo>
                        <a:cubicBezTo>
                          <a:pt x="2002257" y="93113"/>
                          <a:pt x="1966956" y="116197"/>
                          <a:pt x="1887524" y="124344"/>
                        </a:cubicBezTo>
                        <a:cubicBezTo>
                          <a:pt x="1872247" y="41855"/>
                          <a:pt x="1958556" y="-4356"/>
                          <a:pt x="2013547" y="324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2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0379199-8F7A-4F1A-3324-46DA9ADB15CB}"/>
                  </a:ext>
                </a:extLst>
              </p:cNvPr>
              <p:cNvGrpSpPr/>
              <p:nvPr/>
            </p:nvGrpSpPr>
            <p:grpSpPr>
              <a:xfrm>
                <a:off x="6177651" y="2604874"/>
                <a:ext cx="2735043" cy="2648089"/>
                <a:chOff x="6177651" y="2604874"/>
                <a:chExt cx="2735043" cy="2648089"/>
              </a:xfrm>
            </p:grpSpPr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EA5E60B-CEFD-C2FF-21D3-81087C9F2F0B}"/>
                    </a:ext>
                  </a:extLst>
                </p:cNvPr>
                <p:cNvSpPr/>
                <p:nvPr/>
              </p:nvSpPr>
              <p:spPr>
                <a:xfrm>
                  <a:off x="6177651" y="2604874"/>
                  <a:ext cx="2735043" cy="307777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I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rPr>
                    <a:t>Revamp Sales and Marketing</a:t>
                  </a: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E560D9A-11D6-BBCD-C28A-1F73AA4E0565}"/>
                    </a:ext>
                  </a:extLst>
                </p:cNvPr>
                <p:cNvSpPr/>
                <p:nvPr/>
              </p:nvSpPr>
              <p:spPr>
                <a:xfrm>
                  <a:off x="6293713" y="3129305"/>
                  <a:ext cx="2502918" cy="212365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I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Establish new marketing strategy, segmentation</a:t>
                  </a:r>
                </a:p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I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New value proposition </a:t>
                  </a:r>
                </a:p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I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   and messaging</a:t>
                  </a:r>
                </a:p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I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New pricing strategy</a:t>
                  </a:r>
                </a:p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I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Add text here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I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Add text here</a:t>
                  </a:r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7B77637-BD0B-1048-3CB9-D6386B02B1C1}"/>
                </a:ext>
              </a:extLst>
            </p:cNvPr>
            <p:cNvGrpSpPr/>
            <p:nvPr/>
          </p:nvGrpSpPr>
          <p:grpSpPr>
            <a:xfrm>
              <a:off x="9300532" y="1607767"/>
              <a:ext cx="2414936" cy="3645196"/>
              <a:chOff x="9300532" y="1607767"/>
              <a:chExt cx="2414936" cy="3645196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073BCD05-DB33-81F7-5AB8-A8D1830587BC}"/>
                  </a:ext>
                </a:extLst>
              </p:cNvPr>
              <p:cNvGrpSpPr/>
              <p:nvPr/>
            </p:nvGrpSpPr>
            <p:grpSpPr>
              <a:xfrm>
                <a:off x="10109623" y="1607767"/>
                <a:ext cx="796754" cy="796754"/>
                <a:chOff x="10102759" y="1607767"/>
                <a:chExt cx="796754" cy="796754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F5AEC1D3-B9EE-9709-D92D-2732CB2A4864}"/>
                    </a:ext>
                  </a:extLst>
                </p:cNvPr>
                <p:cNvSpPr/>
                <p:nvPr/>
              </p:nvSpPr>
              <p:spPr>
                <a:xfrm>
                  <a:off x="10102759" y="1607767"/>
                  <a:ext cx="796754" cy="796754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6A994203-FCD1-F55D-DEDF-F68AF1CFF963}"/>
                    </a:ext>
                  </a:extLst>
                </p:cNvPr>
                <p:cNvGrpSpPr/>
                <p:nvPr/>
              </p:nvGrpSpPr>
              <p:grpSpPr>
                <a:xfrm>
                  <a:off x="10167445" y="1672453"/>
                  <a:ext cx="667382" cy="667382"/>
                  <a:chOff x="10177289" y="5741757"/>
                  <a:chExt cx="667382" cy="667382"/>
                </a:xfrm>
              </p:grpSpPr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A67F98E1-1C00-44F9-7796-658855DBD5F4}"/>
                      </a:ext>
                    </a:extLst>
                  </p:cNvPr>
                  <p:cNvSpPr/>
                  <p:nvPr/>
                </p:nvSpPr>
                <p:spPr>
                  <a:xfrm>
                    <a:off x="10177289" y="5741757"/>
                    <a:ext cx="667382" cy="66738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6D60051B-1EE5-4EE1-2A05-EDC5CC88E400}"/>
                      </a:ext>
                    </a:extLst>
                  </p:cNvPr>
                  <p:cNvSpPr/>
                  <p:nvPr/>
                </p:nvSpPr>
                <p:spPr>
                  <a:xfrm>
                    <a:off x="10223785" y="5787336"/>
                    <a:ext cx="574390" cy="576224"/>
                  </a:xfrm>
                  <a:custGeom>
                    <a:avLst/>
                    <a:gdLst>
                      <a:gd name="connsiteX0" fmla="*/ 190233 w 413850"/>
                      <a:gd name="connsiteY0" fmla="*/ 370097 h 415172"/>
                      <a:gd name="connsiteX1" fmla="*/ 190234 w 413850"/>
                      <a:gd name="connsiteY1" fmla="*/ 370097 h 415172"/>
                      <a:gd name="connsiteX2" fmla="*/ 223745 w 413850"/>
                      <a:gd name="connsiteY2" fmla="*/ 370097 h 415172"/>
                      <a:gd name="connsiteX3" fmla="*/ 237676 w 413850"/>
                      <a:gd name="connsiteY3" fmla="*/ 383897 h 415172"/>
                      <a:gd name="connsiteX4" fmla="*/ 237676 w 413850"/>
                      <a:gd name="connsiteY4" fmla="*/ 391781 h 415172"/>
                      <a:gd name="connsiteX5" fmla="*/ 206923 w 413850"/>
                      <a:gd name="connsiteY5" fmla="*/ 404529 h 415172"/>
                      <a:gd name="connsiteX6" fmla="*/ 176302 w 413850"/>
                      <a:gd name="connsiteY6" fmla="*/ 391781 h 415172"/>
                      <a:gd name="connsiteX7" fmla="*/ 176302 w 413850"/>
                      <a:gd name="connsiteY7" fmla="*/ 383897 h 415172"/>
                      <a:gd name="connsiteX8" fmla="*/ 190233 w 413850"/>
                      <a:gd name="connsiteY8" fmla="*/ 370097 h 415172"/>
                      <a:gd name="connsiteX9" fmla="*/ 206662 w 413850"/>
                      <a:gd name="connsiteY9" fmla="*/ 326991 h 415172"/>
                      <a:gd name="connsiteX10" fmla="*/ 226638 w 413850"/>
                      <a:gd name="connsiteY10" fmla="*/ 346968 h 415172"/>
                      <a:gd name="connsiteX11" fmla="*/ 206662 w 413850"/>
                      <a:gd name="connsiteY11" fmla="*/ 366945 h 415172"/>
                      <a:gd name="connsiteX12" fmla="*/ 186685 w 413850"/>
                      <a:gd name="connsiteY12" fmla="*/ 346968 h 415172"/>
                      <a:gd name="connsiteX13" fmla="*/ 206662 w 413850"/>
                      <a:gd name="connsiteY13" fmla="*/ 326991 h 415172"/>
                      <a:gd name="connsiteX14" fmla="*/ 206925 w 413850"/>
                      <a:gd name="connsiteY14" fmla="*/ 314506 h 415172"/>
                      <a:gd name="connsiteX15" fmla="*/ 160271 w 413850"/>
                      <a:gd name="connsiteY15" fmla="*/ 361160 h 415172"/>
                      <a:gd name="connsiteX16" fmla="*/ 206925 w 413850"/>
                      <a:gd name="connsiteY16" fmla="*/ 407946 h 415172"/>
                      <a:gd name="connsiteX17" fmla="*/ 253710 w 413850"/>
                      <a:gd name="connsiteY17" fmla="*/ 361160 h 415172"/>
                      <a:gd name="connsiteX18" fmla="*/ 206925 w 413850"/>
                      <a:gd name="connsiteY18" fmla="*/ 314506 h 415172"/>
                      <a:gd name="connsiteX19" fmla="*/ 206925 w 413850"/>
                      <a:gd name="connsiteY19" fmla="*/ 307146 h 415172"/>
                      <a:gd name="connsiteX20" fmla="*/ 260938 w 413850"/>
                      <a:gd name="connsiteY20" fmla="*/ 361159 h 415172"/>
                      <a:gd name="connsiteX21" fmla="*/ 206925 w 413850"/>
                      <a:gd name="connsiteY21" fmla="*/ 415172 h 415172"/>
                      <a:gd name="connsiteX22" fmla="*/ 152912 w 413850"/>
                      <a:gd name="connsiteY22" fmla="*/ 361159 h 415172"/>
                      <a:gd name="connsiteX23" fmla="*/ 206925 w 413850"/>
                      <a:gd name="connsiteY23" fmla="*/ 307146 h 415172"/>
                      <a:gd name="connsiteX24" fmla="*/ 359125 w 413850"/>
                      <a:gd name="connsiteY24" fmla="*/ 277325 h 415172"/>
                      <a:gd name="connsiteX25" fmla="*/ 359124 w 413850"/>
                      <a:gd name="connsiteY25" fmla="*/ 277326 h 415172"/>
                      <a:gd name="connsiteX26" fmla="*/ 365466 w 413850"/>
                      <a:gd name="connsiteY26" fmla="*/ 283669 h 415172"/>
                      <a:gd name="connsiteX27" fmla="*/ 365466 w 413850"/>
                      <a:gd name="connsiteY27" fmla="*/ 359788 h 415172"/>
                      <a:gd name="connsiteX28" fmla="*/ 359124 w 413850"/>
                      <a:gd name="connsiteY28" fmla="*/ 366130 h 415172"/>
                      <a:gd name="connsiteX29" fmla="*/ 283004 w 413850"/>
                      <a:gd name="connsiteY29" fmla="*/ 366130 h 415172"/>
                      <a:gd name="connsiteX30" fmla="*/ 276662 w 413850"/>
                      <a:gd name="connsiteY30" fmla="*/ 359788 h 415172"/>
                      <a:gd name="connsiteX31" fmla="*/ 283004 w 413850"/>
                      <a:gd name="connsiteY31" fmla="*/ 353446 h 415172"/>
                      <a:gd name="connsiteX32" fmla="*/ 352783 w 413850"/>
                      <a:gd name="connsiteY32" fmla="*/ 353446 h 415172"/>
                      <a:gd name="connsiteX33" fmla="*/ 352783 w 413850"/>
                      <a:gd name="connsiteY33" fmla="*/ 283667 h 415172"/>
                      <a:gd name="connsiteX34" fmla="*/ 359125 w 413850"/>
                      <a:gd name="connsiteY34" fmla="*/ 277325 h 415172"/>
                      <a:gd name="connsiteX35" fmla="*/ 54646 w 413850"/>
                      <a:gd name="connsiteY35" fmla="*/ 277321 h 415172"/>
                      <a:gd name="connsiteX36" fmla="*/ 60989 w 413850"/>
                      <a:gd name="connsiteY36" fmla="*/ 283663 h 415172"/>
                      <a:gd name="connsiteX37" fmla="*/ 60989 w 413850"/>
                      <a:gd name="connsiteY37" fmla="*/ 353442 h 415172"/>
                      <a:gd name="connsiteX38" fmla="*/ 130767 w 413850"/>
                      <a:gd name="connsiteY38" fmla="*/ 353442 h 415172"/>
                      <a:gd name="connsiteX39" fmla="*/ 137109 w 413850"/>
                      <a:gd name="connsiteY39" fmla="*/ 359784 h 415172"/>
                      <a:gd name="connsiteX40" fmla="*/ 130767 w 413850"/>
                      <a:gd name="connsiteY40" fmla="*/ 366127 h 415172"/>
                      <a:gd name="connsiteX41" fmla="*/ 54647 w 413850"/>
                      <a:gd name="connsiteY41" fmla="*/ 366127 h 415172"/>
                      <a:gd name="connsiteX42" fmla="*/ 54646 w 413850"/>
                      <a:gd name="connsiteY42" fmla="*/ 366125 h 415172"/>
                      <a:gd name="connsiteX43" fmla="*/ 48304 w 413850"/>
                      <a:gd name="connsiteY43" fmla="*/ 359783 h 415172"/>
                      <a:gd name="connsiteX44" fmla="*/ 48304 w 413850"/>
                      <a:gd name="connsiteY44" fmla="*/ 283663 h 415172"/>
                      <a:gd name="connsiteX45" fmla="*/ 54646 w 413850"/>
                      <a:gd name="connsiteY45" fmla="*/ 277321 h 415172"/>
                      <a:gd name="connsiteX46" fmla="*/ 343145 w 413850"/>
                      <a:gd name="connsiteY46" fmla="*/ 216524 h 415172"/>
                      <a:gd name="connsiteX47" fmla="*/ 343146 w 413850"/>
                      <a:gd name="connsiteY47" fmla="*/ 216524 h 415172"/>
                      <a:gd name="connsiteX48" fmla="*/ 376657 w 413850"/>
                      <a:gd name="connsiteY48" fmla="*/ 216524 h 415172"/>
                      <a:gd name="connsiteX49" fmla="*/ 390588 w 413850"/>
                      <a:gd name="connsiteY49" fmla="*/ 230323 h 415172"/>
                      <a:gd name="connsiteX50" fmla="*/ 390588 w 413850"/>
                      <a:gd name="connsiteY50" fmla="*/ 238208 h 415172"/>
                      <a:gd name="connsiteX51" fmla="*/ 359835 w 413850"/>
                      <a:gd name="connsiteY51" fmla="*/ 250956 h 415172"/>
                      <a:gd name="connsiteX52" fmla="*/ 329214 w 413850"/>
                      <a:gd name="connsiteY52" fmla="*/ 238208 h 415172"/>
                      <a:gd name="connsiteX53" fmla="*/ 329214 w 413850"/>
                      <a:gd name="connsiteY53" fmla="*/ 230323 h 415172"/>
                      <a:gd name="connsiteX54" fmla="*/ 343145 w 413850"/>
                      <a:gd name="connsiteY54" fmla="*/ 216524 h 415172"/>
                      <a:gd name="connsiteX55" fmla="*/ 37321 w 413850"/>
                      <a:gd name="connsiteY55" fmla="*/ 216524 h 415172"/>
                      <a:gd name="connsiteX56" fmla="*/ 37322 w 413850"/>
                      <a:gd name="connsiteY56" fmla="*/ 216524 h 415172"/>
                      <a:gd name="connsiteX57" fmla="*/ 70833 w 413850"/>
                      <a:gd name="connsiteY57" fmla="*/ 216524 h 415172"/>
                      <a:gd name="connsiteX58" fmla="*/ 84764 w 413850"/>
                      <a:gd name="connsiteY58" fmla="*/ 230323 h 415172"/>
                      <a:gd name="connsiteX59" fmla="*/ 84764 w 413850"/>
                      <a:gd name="connsiteY59" fmla="*/ 238208 h 415172"/>
                      <a:gd name="connsiteX60" fmla="*/ 54011 w 413850"/>
                      <a:gd name="connsiteY60" fmla="*/ 250956 h 415172"/>
                      <a:gd name="connsiteX61" fmla="*/ 23390 w 413850"/>
                      <a:gd name="connsiteY61" fmla="*/ 238208 h 415172"/>
                      <a:gd name="connsiteX62" fmla="*/ 23390 w 413850"/>
                      <a:gd name="connsiteY62" fmla="*/ 230323 h 415172"/>
                      <a:gd name="connsiteX63" fmla="*/ 37321 w 413850"/>
                      <a:gd name="connsiteY63" fmla="*/ 216524 h 415172"/>
                      <a:gd name="connsiteX64" fmla="*/ 220174 w 413850"/>
                      <a:gd name="connsiteY64" fmla="*/ 202226 h 415172"/>
                      <a:gd name="connsiteX65" fmla="*/ 226229 w 413850"/>
                      <a:gd name="connsiteY65" fmla="*/ 205487 h 415172"/>
                      <a:gd name="connsiteX66" fmla="*/ 234146 w 413850"/>
                      <a:gd name="connsiteY66" fmla="*/ 208902 h 415172"/>
                      <a:gd name="connsiteX67" fmla="*/ 238804 w 413850"/>
                      <a:gd name="connsiteY67" fmla="*/ 214802 h 415172"/>
                      <a:gd name="connsiteX68" fmla="*/ 238803 w 413850"/>
                      <a:gd name="connsiteY68" fmla="*/ 214802 h 415172"/>
                      <a:gd name="connsiteX69" fmla="*/ 239272 w 413850"/>
                      <a:gd name="connsiteY69" fmla="*/ 227532 h 415172"/>
                      <a:gd name="connsiteX70" fmla="*/ 236011 w 413850"/>
                      <a:gd name="connsiteY70" fmla="*/ 244765 h 415172"/>
                      <a:gd name="connsiteX71" fmla="*/ 206669 w 413850"/>
                      <a:gd name="connsiteY71" fmla="*/ 250353 h 415172"/>
                      <a:gd name="connsiteX72" fmla="*/ 177483 w 413850"/>
                      <a:gd name="connsiteY72" fmla="*/ 244765 h 415172"/>
                      <a:gd name="connsiteX73" fmla="*/ 174067 w 413850"/>
                      <a:gd name="connsiteY73" fmla="*/ 227377 h 415172"/>
                      <a:gd name="connsiteX74" fmla="*/ 174533 w 413850"/>
                      <a:gd name="connsiteY74" fmla="*/ 214957 h 415172"/>
                      <a:gd name="connsiteX75" fmla="*/ 179191 w 413850"/>
                      <a:gd name="connsiteY75" fmla="*/ 209058 h 415172"/>
                      <a:gd name="connsiteX76" fmla="*/ 187108 w 413850"/>
                      <a:gd name="connsiteY76" fmla="*/ 205643 h 415172"/>
                      <a:gd name="connsiteX77" fmla="*/ 193163 w 413850"/>
                      <a:gd name="connsiteY77" fmla="*/ 202382 h 415172"/>
                      <a:gd name="connsiteX78" fmla="*/ 195956 w 413850"/>
                      <a:gd name="connsiteY78" fmla="*/ 204555 h 415172"/>
                      <a:gd name="connsiteX79" fmla="*/ 203408 w 413850"/>
                      <a:gd name="connsiteY79" fmla="*/ 220856 h 415172"/>
                      <a:gd name="connsiteX80" fmla="*/ 204495 w 413850"/>
                      <a:gd name="connsiteY80" fmla="*/ 210455 h 415172"/>
                      <a:gd name="connsiteX81" fmla="*/ 202477 w 413850"/>
                      <a:gd name="connsiteY81" fmla="*/ 207816 h 415172"/>
                      <a:gd name="connsiteX82" fmla="*/ 202477 w 413850"/>
                      <a:gd name="connsiteY82" fmla="*/ 206419 h 415172"/>
                      <a:gd name="connsiteX83" fmla="*/ 203097 w 413850"/>
                      <a:gd name="connsiteY83" fmla="*/ 204711 h 415172"/>
                      <a:gd name="connsiteX84" fmla="*/ 206668 w 413850"/>
                      <a:gd name="connsiteY84" fmla="*/ 205177 h 415172"/>
                      <a:gd name="connsiteX85" fmla="*/ 210238 w 413850"/>
                      <a:gd name="connsiteY85" fmla="*/ 204711 h 415172"/>
                      <a:gd name="connsiteX86" fmla="*/ 210859 w 413850"/>
                      <a:gd name="connsiteY86" fmla="*/ 206419 h 415172"/>
                      <a:gd name="connsiteX87" fmla="*/ 210859 w 413850"/>
                      <a:gd name="connsiteY87" fmla="*/ 207816 h 415172"/>
                      <a:gd name="connsiteX88" fmla="*/ 208840 w 413850"/>
                      <a:gd name="connsiteY88" fmla="*/ 210455 h 415172"/>
                      <a:gd name="connsiteX89" fmla="*/ 209927 w 413850"/>
                      <a:gd name="connsiteY89" fmla="*/ 220856 h 415172"/>
                      <a:gd name="connsiteX90" fmla="*/ 217380 w 413850"/>
                      <a:gd name="connsiteY90" fmla="*/ 204399 h 415172"/>
                      <a:gd name="connsiteX91" fmla="*/ 220174 w 413850"/>
                      <a:gd name="connsiteY91" fmla="*/ 202226 h 415172"/>
                      <a:gd name="connsiteX92" fmla="*/ 239889 w 413850"/>
                      <a:gd name="connsiteY92" fmla="*/ 197880 h 415172"/>
                      <a:gd name="connsiteX93" fmla="*/ 242217 w 413850"/>
                      <a:gd name="connsiteY93" fmla="*/ 199743 h 415172"/>
                      <a:gd name="connsiteX94" fmla="*/ 248583 w 413850"/>
                      <a:gd name="connsiteY94" fmla="*/ 213714 h 415172"/>
                      <a:gd name="connsiteX95" fmla="*/ 249670 w 413850"/>
                      <a:gd name="connsiteY95" fmla="*/ 205021 h 415172"/>
                      <a:gd name="connsiteX96" fmla="*/ 247962 w 413850"/>
                      <a:gd name="connsiteY96" fmla="*/ 202692 h 415172"/>
                      <a:gd name="connsiteX97" fmla="*/ 247962 w 413850"/>
                      <a:gd name="connsiteY97" fmla="*/ 201605 h 415172"/>
                      <a:gd name="connsiteX98" fmla="*/ 248428 w 413850"/>
                      <a:gd name="connsiteY98" fmla="*/ 200052 h 415172"/>
                      <a:gd name="connsiteX99" fmla="*/ 251378 w 413850"/>
                      <a:gd name="connsiteY99" fmla="*/ 200518 h 415172"/>
                      <a:gd name="connsiteX100" fmla="*/ 254328 w 413850"/>
                      <a:gd name="connsiteY100" fmla="*/ 200052 h 415172"/>
                      <a:gd name="connsiteX101" fmla="*/ 254793 w 413850"/>
                      <a:gd name="connsiteY101" fmla="*/ 201449 h 415172"/>
                      <a:gd name="connsiteX102" fmla="*/ 254793 w 413850"/>
                      <a:gd name="connsiteY102" fmla="*/ 202691 h 415172"/>
                      <a:gd name="connsiteX103" fmla="*/ 253086 w 413850"/>
                      <a:gd name="connsiteY103" fmla="*/ 205020 h 415172"/>
                      <a:gd name="connsiteX104" fmla="*/ 254017 w 413850"/>
                      <a:gd name="connsiteY104" fmla="*/ 213869 h 415172"/>
                      <a:gd name="connsiteX105" fmla="*/ 260382 w 413850"/>
                      <a:gd name="connsiteY105" fmla="*/ 199898 h 415172"/>
                      <a:gd name="connsiteX106" fmla="*/ 262711 w 413850"/>
                      <a:gd name="connsiteY106" fmla="*/ 198035 h 415172"/>
                      <a:gd name="connsiteX107" fmla="*/ 267834 w 413850"/>
                      <a:gd name="connsiteY107" fmla="*/ 200829 h 415172"/>
                      <a:gd name="connsiteX108" fmla="*/ 274665 w 413850"/>
                      <a:gd name="connsiteY108" fmla="*/ 203779 h 415172"/>
                      <a:gd name="connsiteX109" fmla="*/ 278701 w 413850"/>
                      <a:gd name="connsiteY109" fmla="*/ 208747 h 415172"/>
                      <a:gd name="connsiteX110" fmla="*/ 278701 w 413850"/>
                      <a:gd name="connsiteY110" fmla="*/ 208747 h 415172"/>
                      <a:gd name="connsiteX111" fmla="*/ 279322 w 413850"/>
                      <a:gd name="connsiteY111" fmla="*/ 219459 h 415172"/>
                      <a:gd name="connsiteX112" fmla="*/ 276528 w 413850"/>
                      <a:gd name="connsiteY112" fmla="*/ 234207 h 415172"/>
                      <a:gd name="connsiteX113" fmla="*/ 251534 w 413850"/>
                      <a:gd name="connsiteY113" fmla="*/ 239020 h 415172"/>
                      <a:gd name="connsiteX114" fmla="*/ 241287 w 413850"/>
                      <a:gd name="connsiteY114" fmla="*/ 238243 h 415172"/>
                      <a:gd name="connsiteX115" fmla="*/ 242219 w 413850"/>
                      <a:gd name="connsiteY115" fmla="*/ 227687 h 415172"/>
                      <a:gd name="connsiteX116" fmla="*/ 241598 w 413850"/>
                      <a:gd name="connsiteY116" fmla="*/ 214647 h 415172"/>
                      <a:gd name="connsiteX117" fmla="*/ 235233 w 413850"/>
                      <a:gd name="connsiteY117" fmla="*/ 206730 h 415172"/>
                      <a:gd name="connsiteX118" fmla="*/ 233991 w 413850"/>
                      <a:gd name="connsiteY118" fmla="*/ 206264 h 415172"/>
                      <a:gd name="connsiteX119" fmla="*/ 228091 w 413850"/>
                      <a:gd name="connsiteY119" fmla="*/ 203780 h 415172"/>
                      <a:gd name="connsiteX120" fmla="*/ 234766 w 413850"/>
                      <a:gd name="connsiteY120" fmla="*/ 200830 h 415172"/>
                      <a:gd name="connsiteX121" fmla="*/ 150778 w 413850"/>
                      <a:gd name="connsiteY121" fmla="*/ 197880 h 415172"/>
                      <a:gd name="connsiteX122" fmla="*/ 153106 w 413850"/>
                      <a:gd name="connsiteY122" fmla="*/ 199743 h 415172"/>
                      <a:gd name="connsiteX123" fmla="*/ 159472 w 413850"/>
                      <a:gd name="connsiteY123" fmla="*/ 213714 h 415172"/>
                      <a:gd name="connsiteX124" fmla="*/ 160559 w 413850"/>
                      <a:gd name="connsiteY124" fmla="*/ 204866 h 415172"/>
                      <a:gd name="connsiteX125" fmla="*/ 158851 w 413850"/>
                      <a:gd name="connsiteY125" fmla="*/ 202537 h 415172"/>
                      <a:gd name="connsiteX126" fmla="*/ 158851 w 413850"/>
                      <a:gd name="connsiteY126" fmla="*/ 201450 h 415172"/>
                      <a:gd name="connsiteX127" fmla="*/ 159317 w 413850"/>
                      <a:gd name="connsiteY127" fmla="*/ 199897 h 415172"/>
                      <a:gd name="connsiteX128" fmla="*/ 162267 w 413850"/>
                      <a:gd name="connsiteY128" fmla="*/ 200363 h 415172"/>
                      <a:gd name="connsiteX129" fmla="*/ 165217 w 413850"/>
                      <a:gd name="connsiteY129" fmla="*/ 199897 h 415172"/>
                      <a:gd name="connsiteX130" fmla="*/ 165682 w 413850"/>
                      <a:gd name="connsiteY130" fmla="*/ 201294 h 415172"/>
                      <a:gd name="connsiteX131" fmla="*/ 165682 w 413850"/>
                      <a:gd name="connsiteY131" fmla="*/ 202536 h 415172"/>
                      <a:gd name="connsiteX132" fmla="*/ 163975 w 413850"/>
                      <a:gd name="connsiteY132" fmla="*/ 204865 h 415172"/>
                      <a:gd name="connsiteX133" fmla="*/ 164906 w 413850"/>
                      <a:gd name="connsiteY133" fmla="*/ 213714 h 415172"/>
                      <a:gd name="connsiteX134" fmla="*/ 171583 w 413850"/>
                      <a:gd name="connsiteY134" fmla="*/ 199743 h 415172"/>
                      <a:gd name="connsiteX135" fmla="*/ 173911 w 413850"/>
                      <a:gd name="connsiteY135" fmla="*/ 197880 h 415172"/>
                      <a:gd name="connsiteX136" fmla="*/ 179035 w 413850"/>
                      <a:gd name="connsiteY136" fmla="*/ 200674 h 415172"/>
                      <a:gd name="connsiteX137" fmla="*/ 185710 w 413850"/>
                      <a:gd name="connsiteY137" fmla="*/ 203624 h 415172"/>
                      <a:gd name="connsiteX138" fmla="*/ 179810 w 413850"/>
                      <a:gd name="connsiteY138" fmla="*/ 206108 h 415172"/>
                      <a:gd name="connsiteX139" fmla="*/ 178568 w 413850"/>
                      <a:gd name="connsiteY139" fmla="*/ 206574 h 415172"/>
                      <a:gd name="connsiteX140" fmla="*/ 172202 w 413850"/>
                      <a:gd name="connsiteY140" fmla="*/ 214491 h 415172"/>
                      <a:gd name="connsiteX141" fmla="*/ 172203 w 413850"/>
                      <a:gd name="connsiteY141" fmla="*/ 214491 h 415172"/>
                      <a:gd name="connsiteX142" fmla="*/ 171582 w 413850"/>
                      <a:gd name="connsiteY142" fmla="*/ 227532 h 415172"/>
                      <a:gd name="connsiteX143" fmla="*/ 172669 w 413850"/>
                      <a:gd name="connsiteY143" fmla="*/ 238088 h 415172"/>
                      <a:gd name="connsiteX144" fmla="*/ 162268 w 413850"/>
                      <a:gd name="connsiteY144" fmla="*/ 238865 h 415172"/>
                      <a:gd name="connsiteX145" fmla="*/ 137428 w 413850"/>
                      <a:gd name="connsiteY145" fmla="*/ 234052 h 415172"/>
                      <a:gd name="connsiteX146" fmla="*/ 134478 w 413850"/>
                      <a:gd name="connsiteY146" fmla="*/ 219148 h 415172"/>
                      <a:gd name="connsiteX147" fmla="*/ 134944 w 413850"/>
                      <a:gd name="connsiteY147" fmla="*/ 208592 h 415172"/>
                      <a:gd name="connsiteX148" fmla="*/ 138980 w 413850"/>
                      <a:gd name="connsiteY148" fmla="*/ 203624 h 415172"/>
                      <a:gd name="connsiteX149" fmla="*/ 145655 w 413850"/>
                      <a:gd name="connsiteY149" fmla="*/ 200674 h 415172"/>
                      <a:gd name="connsiteX150" fmla="*/ 359574 w 413850"/>
                      <a:gd name="connsiteY150" fmla="*/ 173418 h 415172"/>
                      <a:gd name="connsiteX151" fmla="*/ 379550 w 413850"/>
                      <a:gd name="connsiteY151" fmla="*/ 193395 h 415172"/>
                      <a:gd name="connsiteX152" fmla="*/ 359574 w 413850"/>
                      <a:gd name="connsiteY152" fmla="*/ 213372 h 415172"/>
                      <a:gd name="connsiteX153" fmla="*/ 339597 w 413850"/>
                      <a:gd name="connsiteY153" fmla="*/ 193395 h 415172"/>
                      <a:gd name="connsiteX154" fmla="*/ 359574 w 413850"/>
                      <a:gd name="connsiteY154" fmla="*/ 173418 h 415172"/>
                      <a:gd name="connsiteX155" fmla="*/ 53750 w 413850"/>
                      <a:gd name="connsiteY155" fmla="*/ 173418 h 415172"/>
                      <a:gd name="connsiteX156" fmla="*/ 73726 w 413850"/>
                      <a:gd name="connsiteY156" fmla="*/ 193395 h 415172"/>
                      <a:gd name="connsiteX157" fmla="*/ 53750 w 413850"/>
                      <a:gd name="connsiteY157" fmla="*/ 213372 h 415172"/>
                      <a:gd name="connsiteX158" fmla="*/ 33773 w 413850"/>
                      <a:gd name="connsiteY158" fmla="*/ 193395 h 415172"/>
                      <a:gd name="connsiteX159" fmla="*/ 53750 w 413850"/>
                      <a:gd name="connsiteY159" fmla="*/ 173418 h 415172"/>
                      <a:gd name="connsiteX160" fmla="*/ 251223 w 413850"/>
                      <a:gd name="connsiteY160" fmla="*/ 165899 h 415172"/>
                      <a:gd name="connsiteX161" fmla="*/ 263487 w 413850"/>
                      <a:gd name="connsiteY161" fmla="*/ 177698 h 415172"/>
                      <a:gd name="connsiteX162" fmla="*/ 264575 w 413850"/>
                      <a:gd name="connsiteY162" fmla="*/ 177698 h 415172"/>
                      <a:gd name="connsiteX163" fmla="*/ 265040 w 413850"/>
                      <a:gd name="connsiteY163" fmla="*/ 181890 h 415172"/>
                      <a:gd name="connsiteX164" fmla="*/ 263798 w 413850"/>
                      <a:gd name="connsiteY164" fmla="*/ 185150 h 415172"/>
                      <a:gd name="connsiteX165" fmla="*/ 251378 w 413850"/>
                      <a:gd name="connsiteY165" fmla="*/ 198656 h 415172"/>
                      <a:gd name="connsiteX166" fmla="*/ 238958 w 413850"/>
                      <a:gd name="connsiteY166" fmla="*/ 185150 h 415172"/>
                      <a:gd name="connsiteX167" fmla="*/ 237406 w 413850"/>
                      <a:gd name="connsiteY167" fmla="*/ 181890 h 415172"/>
                      <a:gd name="connsiteX168" fmla="*/ 237872 w 413850"/>
                      <a:gd name="connsiteY168" fmla="*/ 177698 h 415172"/>
                      <a:gd name="connsiteX169" fmla="*/ 238959 w 413850"/>
                      <a:gd name="connsiteY169" fmla="*/ 177698 h 415172"/>
                      <a:gd name="connsiteX170" fmla="*/ 251223 w 413850"/>
                      <a:gd name="connsiteY170" fmla="*/ 165899 h 415172"/>
                      <a:gd name="connsiteX171" fmla="*/ 162112 w 413850"/>
                      <a:gd name="connsiteY171" fmla="*/ 165899 h 415172"/>
                      <a:gd name="connsiteX172" fmla="*/ 174376 w 413850"/>
                      <a:gd name="connsiteY172" fmla="*/ 177698 h 415172"/>
                      <a:gd name="connsiteX173" fmla="*/ 175464 w 413850"/>
                      <a:gd name="connsiteY173" fmla="*/ 177698 h 415172"/>
                      <a:gd name="connsiteX174" fmla="*/ 175929 w 413850"/>
                      <a:gd name="connsiteY174" fmla="*/ 181890 h 415172"/>
                      <a:gd name="connsiteX175" fmla="*/ 174687 w 413850"/>
                      <a:gd name="connsiteY175" fmla="*/ 185150 h 415172"/>
                      <a:gd name="connsiteX176" fmla="*/ 162267 w 413850"/>
                      <a:gd name="connsiteY176" fmla="*/ 198656 h 415172"/>
                      <a:gd name="connsiteX177" fmla="*/ 149847 w 413850"/>
                      <a:gd name="connsiteY177" fmla="*/ 185150 h 415172"/>
                      <a:gd name="connsiteX178" fmla="*/ 148295 w 413850"/>
                      <a:gd name="connsiteY178" fmla="*/ 181890 h 415172"/>
                      <a:gd name="connsiteX179" fmla="*/ 148761 w 413850"/>
                      <a:gd name="connsiteY179" fmla="*/ 177698 h 415172"/>
                      <a:gd name="connsiteX180" fmla="*/ 149848 w 413850"/>
                      <a:gd name="connsiteY180" fmla="*/ 177698 h 415172"/>
                      <a:gd name="connsiteX181" fmla="*/ 162112 w 413850"/>
                      <a:gd name="connsiteY181" fmla="*/ 165899 h 415172"/>
                      <a:gd name="connsiteX182" fmla="*/ 206823 w 413850"/>
                      <a:gd name="connsiteY182" fmla="*/ 164657 h 415172"/>
                      <a:gd name="connsiteX183" fmla="*/ 221105 w 413850"/>
                      <a:gd name="connsiteY183" fmla="*/ 178474 h 415172"/>
                      <a:gd name="connsiteX184" fmla="*/ 222347 w 413850"/>
                      <a:gd name="connsiteY184" fmla="*/ 178629 h 415172"/>
                      <a:gd name="connsiteX185" fmla="*/ 222813 w 413850"/>
                      <a:gd name="connsiteY185" fmla="*/ 183597 h 415172"/>
                      <a:gd name="connsiteX186" fmla="*/ 221416 w 413850"/>
                      <a:gd name="connsiteY186" fmla="*/ 187323 h 415172"/>
                      <a:gd name="connsiteX187" fmla="*/ 206823 w 413850"/>
                      <a:gd name="connsiteY187" fmla="*/ 203003 h 415172"/>
                      <a:gd name="connsiteX188" fmla="*/ 192229 w 413850"/>
                      <a:gd name="connsiteY188" fmla="*/ 187323 h 415172"/>
                      <a:gd name="connsiteX189" fmla="*/ 190832 w 413850"/>
                      <a:gd name="connsiteY189" fmla="*/ 183597 h 415172"/>
                      <a:gd name="connsiteX190" fmla="*/ 191298 w 413850"/>
                      <a:gd name="connsiteY190" fmla="*/ 178629 h 415172"/>
                      <a:gd name="connsiteX191" fmla="*/ 192540 w 413850"/>
                      <a:gd name="connsiteY191" fmla="*/ 178474 h 415172"/>
                      <a:gd name="connsiteX192" fmla="*/ 206823 w 413850"/>
                      <a:gd name="connsiteY192" fmla="*/ 164657 h 415172"/>
                      <a:gd name="connsiteX193" fmla="*/ 359837 w 413850"/>
                      <a:gd name="connsiteY193" fmla="*/ 160933 h 415172"/>
                      <a:gd name="connsiteX194" fmla="*/ 313183 w 413850"/>
                      <a:gd name="connsiteY194" fmla="*/ 207587 h 415172"/>
                      <a:gd name="connsiteX195" fmla="*/ 359837 w 413850"/>
                      <a:gd name="connsiteY195" fmla="*/ 254373 h 415172"/>
                      <a:gd name="connsiteX196" fmla="*/ 406622 w 413850"/>
                      <a:gd name="connsiteY196" fmla="*/ 207587 h 415172"/>
                      <a:gd name="connsiteX197" fmla="*/ 359837 w 413850"/>
                      <a:gd name="connsiteY197" fmla="*/ 160933 h 415172"/>
                      <a:gd name="connsiteX198" fmla="*/ 54013 w 413850"/>
                      <a:gd name="connsiteY198" fmla="*/ 160933 h 415172"/>
                      <a:gd name="connsiteX199" fmla="*/ 7359 w 413850"/>
                      <a:gd name="connsiteY199" fmla="*/ 207587 h 415172"/>
                      <a:gd name="connsiteX200" fmla="*/ 54013 w 413850"/>
                      <a:gd name="connsiteY200" fmla="*/ 254373 h 415172"/>
                      <a:gd name="connsiteX201" fmla="*/ 100798 w 413850"/>
                      <a:gd name="connsiteY201" fmla="*/ 207587 h 415172"/>
                      <a:gd name="connsiteX202" fmla="*/ 54013 w 413850"/>
                      <a:gd name="connsiteY202" fmla="*/ 160933 h 415172"/>
                      <a:gd name="connsiteX203" fmla="*/ 359837 w 413850"/>
                      <a:gd name="connsiteY203" fmla="*/ 153573 h 415172"/>
                      <a:gd name="connsiteX204" fmla="*/ 413850 w 413850"/>
                      <a:gd name="connsiteY204" fmla="*/ 207586 h 415172"/>
                      <a:gd name="connsiteX205" fmla="*/ 359837 w 413850"/>
                      <a:gd name="connsiteY205" fmla="*/ 261599 h 415172"/>
                      <a:gd name="connsiteX206" fmla="*/ 305824 w 413850"/>
                      <a:gd name="connsiteY206" fmla="*/ 207586 h 415172"/>
                      <a:gd name="connsiteX207" fmla="*/ 359837 w 413850"/>
                      <a:gd name="connsiteY207" fmla="*/ 153573 h 415172"/>
                      <a:gd name="connsiteX208" fmla="*/ 54013 w 413850"/>
                      <a:gd name="connsiteY208" fmla="*/ 153573 h 415172"/>
                      <a:gd name="connsiteX209" fmla="*/ 108026 w 413850"/>
                      <a:gd name="connsiteY209" fmla="*/ 207586 h 415172"/>
                      <a:gd name="connsiteX210" fmla="*/ 54013 w 413850"/>
                      <a:gd name="connsiteY210" fmla="*/ 261599 h 415172"/>
                      <a:gd name="connsiteX211" fmla="*/ 0 w 413850"/>
                      <a:gd name="connsiteY211" fmla="*/ 207586 h 415172"/>
                      <a:gd name="connsiteX212" fmla="*/ 54013 w 413850"/>
                      <a:gd name="connsiteY212" fmla="*/ 153573 h 415172"/>
                      <a:gd name="connsiteX213" fmla="*/ 190233 w 413850"/>
                      <a:gd name="connsiteY213" fmla="*/ 62951 h 415172"/>
                      <a:gd name="connsiteX214" fmla="*/ 190234 w 413850"/>
                      <a:gd name="connsiteY214" fmla="*/ 62951 h 415172"/>
                      <a:gd name="connsiteX215" fmla="*/ 223745 w 413850"/>
                      <a:gd name="connsiteY215" fmla="*/ 62951 h 415172"/>
                      <a:gd name="connsiteX216" fmla="*/ 237676 w 413850"/>
                      <a:gd name="connsiteY216" fmla="*/ 76750 h 415172"/>
                      <a:gd name="connsiteX217" fmla="*/ 237676 w 413850"/>
                      <a:gd name="connsiteY217" fmla="*/ 84635 h 415172"/>
                      <a:gd name="connsiteX218" fmla="*/ 206923 w 413850"/>
                      <a:gd name="connsiteY218" fmla="*/ 97383 h 415172"/>
                      <a:gd name="connsiteX219" fmla="*/ 176302 w 413850"/>
                      <a:gd name="connsiteY219" fmla="*/ 84635 h 415172"/>
                      <a:gd name="connsiteX220" fmla="*/ 176302 w 413850"/>
                      <a:gd name="connsiteY220" fmla="*/ 76750 h 415172"/>
                      <a:gd name="connsiteX221" fmla="*/ 190233 w 413850"/>
                      <a:gd name="connsiteY221" fmla="*/ 62951 h 415172"/>
                      <a:gd name="connsiteX222" fmla="*/ 283005 w 413850"/>
                      <a:gd name="connsiteY222" fmla="*/ 48967 h 415172"/>
                      <a:gd name="connsiteX223" fmla="*/ 359125 w 413850"/>
                      <a:gd name="connsiteY223" fmla="*/ 48967 h 415172"/>
                      <a:gd name="connsiteX224" fmla="*/ 359126 w 413850"/>
                      <a:gd name="connsiteY224" fmla="*/ 48968 h 415172"/>
                      <a:gd name="connsiteX225" fmla="*/ 365468 w 413850"/>
                      <a:gd name="connsiteY225" fmla="*/ 55310 h 415172"/>
                      <a:gd name="connsiteX226" fmla="*/ 365468 w 413850"/>
                      <a:gd name="connsiteY226" fmla="*/ 131430 h 415172"/>
                      <a:gd name="connsiteX227" fmla="*/ 359126 w 413850"/>
                      <a:gd name="connsiteY227" fmla="*/ 137772 h 415172"/>
                      <a:gd name="connsiteX228" fmla="*/ 352783 w 413850"/>
                      <a:gd name="connsiteY228" fmla="*/ 131430 h 415172"/>
                      <a:gd name="connsiteX229" fmla="*/ 352783 w 413850"/>
                      <a:gd name="connsiteY229" fmla="*/ 61651 h 415172"/>
                      <a:gd name="connsiteX230" fmla="*/ 283005 w 413850"/>
                      <a:gd name="connsiteY230" fmla="*/ 61651 h 415172"/>
                      <a:gd name="connsiteX231" fmla="*/ 276663 w 413850"/>
                      <a:gd name="connsiteY231" fmla="*/ 55309 h 415172"/>
                      <a:gd name="connsiteX232" fmla="*/ 283005 w 413850"/>
                      <a:gd name="connsiteY232" fmla="*/ 48967 h 415172"/>
                      <a:gd name="connsiteX233" fmla="*/ 54649 w 413850"/>
                      <a:gd name="connsiteY233" fmla="*/ 48964 h 415172"/>
                      <a:gd name="connsiteX234" fmla="*/ 130769 w 413850"/>
                      <a:gd name="connsiteY234" fmla="*/ 48964 h 415172"/>
                      <a:gd name="connsiteX235" fmla="*/ 137111 w 413850"/>
                      <a:gd name="connsiteY235" fmla="*/ 55306 h 415172"/>
                      <a:gd name="connsiteX236" fmla="*/ 130769 w 413850"/>
                      <a:gd name="connsiteY236" fmla="*/ 61648 h 415172"/>
                      <a:gd name="connsiteX237" fmla="*/ 60990 w 413850"/>
                      <a:gd name="connsiteY237" fmla="*/ 61648 h 415172"/>
                      <a:gd name="connsiteX238" fmla="*/ 60990 w 413850"/>
                      <a:gd name="connsiteY238" fmla="*/ 131427 h 415172"/>
                      <a:gd name="connsiteX239" fmla="*/ 54648 w 413850"/>
                      <a:gd name="connsiteY239" fmla="*/ 137769 h 415172"/>
                      <a:gd name="connsiteX240" fmla="*/ 54649 w 413850"/>
                      <a:gd name="connsiteY240" fmla="*/ 137768 h 415172"/>
                      <a:gd name="connsiteX241" fmla="*/ 48307 w 413850"/>
                      <a:gd name="connsiteY241" fmla="*/ 131425 h 415172"/>
                      <a:gd name="connsiteX242" fmla="*/ 48307 w 413850"/>
                      <a:gd name="connsiteY242" fmla="*/ 55306 h 415172"/>
                      <a:gd name="connsiteX243" fmla="*/ 54649 w 413850"/>
                      <a:gd name="connsiteY243" fmla="*/ 48964 h 415172"/>
                      <a:gd name="connsiteX244" fmla="*/ 206662 w 413850"/>
                      <a:gd name="connsiteY244" fmla="*/ 19845 h 415172"/>
                      <a:gd name="connsiteX245" fmla="*/ 226638 w 413850"/>
                      <a:gd name="connsiteY245" fmla="*/ 39822 h 415172"/>
                      <a:gd name="connsiteX246" fmla="*/ 206662 w 413850"/>
                      <a:gd name="connsiteY246" fmla="*/ 59798 h 415172"/>
                      <a:gd name="connsiteX247" fmla="*/ 186685 w 413850"/>
                      <a:gd name="connsiteY247" fmla="*/ 39822 h 415172"/>
                      <a:gd name="connsiteX248" fmla="*/ 206662 w 413850"/>
                      <a:gd name="connsiteY248" fmla="*/ 19845 h 415172"/>
                      <a:gd name="connsiteX249" fmla="*/ 206925 w 413850"/>
                      <a:gd name="connsiteY249" fmla="*/ 7360 h 415172"/>
                      <a:gd name="connsiteX250" fmla="*/ 160271 w 413850"/>
                      <a:gd name="connsiteY250" fmla="*/ 54014 h 415172"/>
                      <a:gd name="connsiteX251" fmla="*/ 206925 w 413850"/>
                      <a:gd name="connsiteY251" fmla="*/ 100799 h 415172"/>
                      <a:gd name="connsiteX252" fmla="*/ 253710 w 413850"/>
                      <a:gd name="connsiteY252" fmla="*/ 54014 h 415172"/>
                      <a:gd name="connsiteX253" fmla="*/ 206925 w 413850"/>
                      <a:gd name="connsiteY253" fmla="*/ 7360 h 415172"/>
                      <a:gd name="connsiteX254" fmla="*/ 206925 w 413850"/>
                      <a:gd name="connsiteY254" fmla="*/ 0 h 415172"/>
                      <a:gd name="connsiteX255" fmla="*/ 260938 w 413850"/>
                      <a:gd name="connsiteY255" fmla="*/ 54013 h 415172"/>
                      <a:gd name="connsiteX256" fmla="*/ 206925 w 413850"/>
                      <a:gd name="connsiteY256" fmla="*/ 108026 h 415172"/>
                      <a:gd name="connsiteX257" fmla="*/ 152912 w 413850"/>
                      <a:gd name="connsiteY257" fmla="*/ 54013 h 415172"/>
                      <a:gd name="connsiteX258" fmla="*/ 206925 w 413850"/>
                      <a:gd name="connsiteY258" fmla="*/ 0 h 415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</a:cxnLst>
                    <a:rect l="l" t="t" r="r" b="b"/>
                    <a:pathLst>
                      <a:path w="413850" h="415172">
                        <a:moveTo>
                          <a:pt x="190233" y="370097"/>
                        </a:moveTo>
                        <a:lnTo>
                          <a:pt x="190234" y="370097"/>
                        </a:lnTo>
                        <a:lnTo>
                          <a:pt x="223745" y="370097"/>
                        </a:lnTo>
                        <a:cubicBezTo>
                          <a:pt x="231368" y="370097"/>
                          <a:pt x="237676" y="376274"/>
                          <a:pt x="237676" y="383897"/>
                        </a:cubicBezTo>
                        <a:lnTo>
                          <a:pt x="237676" y="391781"/>
                        </a:lnTo>
                        <a:cubicBezTo>
                          <a:pt x="229791" y="399666"/>
                          <a:pt x="218882" y="404529"/>
                          <a:pt x="206923" y="404529"/>
                        </a:cubicBezTo>
                        <a:cubicBezTo>
                          <a:pt x="194964" y="404529"/>
                          <a:pt x="184188" y="399667"/>
                          <a:pt x="176302" y="391781"/>
                        </a:cubicBezTo>
                        <a:lnTo>
                          <a:pt x="176302" y="383897"/>
                        </a:lnTo>
                        <a:cubicBezTo>
                          <a:pt x="176302" y="376274"/>
                          <a:pt x="182610" y="370097"/>
                          <a:pt x="190233" y="370097"/>
                        </a:cubicBezTo>
                        <a:close/>
                        <a:moveTo>
                          <a:pt x="206662" y="326991"/>
                        </a:moveTo>
                        <a:cubicBezTo>
                          <a:pt x="217701" y="326991"/>
                          <a:pt x="226638" y="335927"/>
                          <a:pt x="226638" y="346968"/>
                        </a:cubicBezTo>
                        <a:cubicBezTo>
                          <a:pt x="226638" y="358008"/>
                          <a:pt x="217702" y="366945"/>
                          <a:pt x="206662" y="366945"/>
                        </a:cubicBezTo>
                        <a:cubicBezTo>
                          <a:pt x="195621" y="366945"/>
                          <a:pt x="186685" y="358008"/>
                          <a:pt x="186685" y="346968"/>
                        </a:cubicBezTo>
                        <a:cubicBezTo>
                          <a:pt x="186685" y="335927"/>
                          <a:pt x="195621" y="326991"/>
                          <a:pt x="206662" y="326991"/>
                        </a:cubicBezTo>
                        <a:close/>
                        <a:moveTo>
                          <a:pt x="206925" y="314506"/>
                        </a:moveTo>
                        <a:cubicBezTo>
                          <a:pt x="181166" y="314506"/>
                          <a:pt x="160271" y="335401"/>
                          <a:pt x="160271" y="361160"/>
                        </a:cubicBezTo>
                        <a:cubicBezTo>
                          <a:pt x="160271" y="387051"/>
                          <a:pt x="181166" y="407946"/>
                          <a:pt x="206925" y="407946"/>
                        </a:cubicBezTo>
                        <a:cubicBezTo>
                          <a:pt x="232815" y="407946"/>
                          <a:pt x="253710" y="387051"/>
                          <a:pt x="253710" y="361160"/>
                        </a:cubicBezTo>
                        <a:cubicBezTo>
                          <a:pt x="253710" y="335401"/>
                          <a:pt x="232815" y="314506"/>
                          <a:pt x="206925" y="314506"/>
                        </a:cubicBezTo>
                        <a:close/>
                        <a:moveTo>
                          <a:pt x="206925" y="307146"/>
                        </a:moveTo>
                        <a:cubicBezTo>
                          <a:pt x="236757" y="307146"/>
                          <a:pt x="260938" y="331327"/>
                          <a:pt x="260938" y="361159"/>
                        </a:cubicBezTo>
                        <a:cubicBezTo>
                          <a:pt x="260938" y="390991"/>
                          <a:pt x="236757" y="415172"/>
                          <a:pt x="206925" y="415172"/>
                        </a:cubicBezTo>
                        <a:cubicBezTo>
                          <a:pt x="177093" y="415172"/>
                          <a:pt x="152912" y="390991"/>
                          <a:pt x="152912" y="361159"/>
                        </a:cubicBezTo>
                        <a:cubicBezTo>
                          <a:pt x="152912" y="331327"/>
                          <a:pt x="177093" y="307146"/>
                          <a:pt x="206925" y="307146"/>
                        </a:cubicBezTo>
                        <a:close/>
                        <a:moveTo>
                          <a:pt x="359125" y="277325"/>
                        </a:moveTo>
                        <a:lnTo>
                          <a:pt x="359124" y="277326"/>
                        </a:lnTo>
                        <a:cubicBezTo>
                          <a:pt x="362930" y="277326"/>
                          <a:pt x="365466" y="279861"/>
                          <a:pt x="365466" y="283669"/>
                        </a:cubicBezTo>
                        <a:lnTo>
                          <a:pt x="365466" y="359788"/>
                        </a:lnTo>
                        <a:cubicBezTo>
                          <a:pt x="365466" y="363592"/>
                          <a:pt x="362931" y="366130"/>
                          <a:pt x="359124" y="366130"/>
                        </a:cubicBezTo>
                        <a:lnTo>
                          <a:pt x="283004" y="366130"/>
                        </a:lnTo>
                        <a:cubicBezTo>
                          <a:pt x="279200" y="366130"/>
                          <a:pt x="276662" y="363595"/>
                          <a:pt x="276662" y="359788"/>
                        </a:cubicBezTo>
                        <a:cubicBezTo>
                          <a:pt x="276662" y="355984"/>
                          <a:pt x="279197" y="353446"/>
                          <a:pt x="283004" y="353446"/>
                        </a:cubicBezTo>
                        <a:lnTo>
                          <a:pt x="352783" y="353446"/>
                        </a:lnTo>
                        <a:lnTo>
                          <a:pt x="352783" y="283667"/>
                        </a:lnTo>
                        <a:cubicBezTo>
                          <a:pt x="352783" y="279863"/>
                          <a:pt x="355318" y="277325"/>
                          <a:pt x="359125" y="277325"/>
                        </a:cubicBezTo>
                        <a:close/>
                        <a:moveTo>
                          <a:pt x="54646" y="277321"/>
                        </a:moveTo>
                        <a:cubicBezTo>
                          <a:pt x="58451" y="277321"/>
                          <a:pt x="60989" y="279856"/>
                          <a:pt x="60989" y="283663"/>
                        </a:cubicBezTo>
                        <a:lnTo>
                          <a:pt x="60989" y="353442"/>
                        </a:lnTo>
                        <a:lnTo>
                          <a:pt x="130767" y="353442"/>
                        </a:lnTo>
                        <a:cubicBezTo>
                          <a:pt x="134571" y="353442"/>
                          <a:pt x="137109" y="355977"/>
                          <a:pt x="137109" y="359784"/>
                        </a:cubicBezTo>
                        <a:cubicBezTo>
                          <a:pt x="137109" y="363589"/>
                          <a:pt x="134574" y="366127"/>
                          <a:pt x="130767" y="366127"/>
                        </a:cubicBezTo>
                        <a:lnTo>
                          <a:pt x="54647" y="366127"/>
                        </a:lnTo>
                        <a:lnTo>
                          <a:pt x="54646" y="366125"/>
                        </a:lnTo>
                        <a:cubicBezTo>
                          <a:pt x="50839" y="366125"/>
                          <a:pt x="48304" y="363590"/>
                          <a:pt x="48304" y="359783"/>
                        </a:cubicBezTo>
                        <a:lnTo>
                          <a:pt x="48304" y="283663"/>
                        </a:lnTo>
                        <a:cubicBezTo>
                          <a:pt x="48304" y="279859"/>
                          <a:pt x="50839" y="277321"/>
                          <a:pt x="54646" y="277321"/>
                        </a:cubicBezTo>
                        <a:close/>
                        <a:moveTo>
                          <a:pt x="343145" y="216524"/>
                        </a:moveTo>
                        <a:lnTo>
                          <a:pt x="343146" y="216524"/>
                        </a:lnTo>
                        <a:lnTo>
                          <a:pt x="376657" y="216524"/>
                        </a:lnTo>
                        <a:cubicBezTo>
                          <a:pt x="384280" y="216524"/>
                          <a:pt x="390588" y="222701"/>
                          <a:pt x="390588" y="230323"/>
                        </a:cubicBezTo>
                        <a:lnTo>
                          <a:pt x="390588" y="238208"/>
                        </a:lnTo>
                        <a:cubicBezTo>
                          <a:pt x="382703" y="246093"/>
                          <a:pt x="371794" y="250956"/>
                          <a:pt x="359835" y="250956"/>
                        </a:cubicBezTo>
                        <a:cubicBezTo>
                          <a:pt x="347876" y="250956"/>
                          <a:pt x="337100" y="246094"/>
                          <a:pt x="329214" y="238208"/>
                        </a:cubicBezTo>
                        <a:lnTo>
                          <a:pt x="329214" y="230323"/>
                        </a:lnTo>
                        <a:cubicBezTo>
                          <a:pt x="329214" y="222701"/>
                          <a:pt x="335522" y="216524"/>
                          <a:pt x="343145" y="216524"/>
                        </a:cubicBezTo>
                        <a:close/>
                        <a:moveTo>
                          <a:pt x="37321" y="216524"/>
                        </a:moveTo>
                        <a:lnTo>
                          <a:pt x="37322" y="216524"/>
                        </a:lnTo>
                        <a:lnTo>
                          <a:pt x="70833" y="216524"/>
                        </a:lnTo>
                        <a:cubicBezTo>
                          <a:pt x="78456" y="216524"/>
                          <a:pt x="84764" y="222701"/>
                          <a:pt x="84764" y="230323"/>
                        </a:cubicBezTo>
                        <a:lnTo>
                          <a:pt x="84764" y="238208"/>
                        </a:lnTo>
                        <a:cubicBezTo>
                          <a:pt x="76879" y="246093"/>
                          <a:pt x="65970" y="250956"/>
                          <a:pt x="54011" y="250956"/>
                        </a:cubicBezTo>
                        <a:cubicBezTo>
                          <a:pt x="42052" y="250956"/>
                          <a:pt x="31276" y="246094"/>
                          <a:pt x="23390" y="238208"/>
                        </a:cubicBezTo>
                        <a:lnTo>
                          <a:pt x="23390" y="230323"/>
                        </a:lnTo>
                        <a:cubicBezTo>
                          <a:pt x="23390" y="222701"/>
                          <a:pt x="29698" y="216524"/>
                          <a:pt x="37321" y="216524"/>
                        </a:cubicBezTo>
                        <a:close/>
                        <a:moveTo>
                          <a:pt x="220174" y="202226"/>
                        </a:moveTo>
                        <a:lnTo>
                          <a:pt x="226229" y="205487"/>
                        </a:lnTo>
                        <a:cubicBezTo>
                          <a:pt x="228712" y="206884"/>
                          <a:pt x="231507" y="207815"/>
                          <a:pt x="234146" y="208902"/>
                        </a:cubicBezTo>
                        <a:cubicBezTo>
                          <a:pt x="236630" y="209989"/>
                          <a:pt x="238493" y="212163"/>
                          <a:pt x="238804" y="214802"/>
                        </a:cubicBezTo>
                        <a:lnTo>
                          <a:pt x="238803" y="214802"/>
                        </a:lnTo>
                        <a:cubicBezTo>
                          <a:pt x="239424" y="218994"/>
                          <a:pt x="239734" y="223184"/>
                          <a:pt x="239272" y="227532"/>
                        </a:cubicBezTo>
                        <a:cubicBezTo>
                          <a:pt x="238961" y="234674"/>
                          <a:pt x="238029" y="243988"/>
                          <a:pt x="236011" y="244765"/>
                        </a:cubicBezTo>
                        <a:cubicBezTo>
                          <a:pt x="226541" y="248335"/>
                          <a:pt x="217536" y="250353"/>
                          <a:pt x="206669" y="250353"/>
                        </a:cubicBezTo>
                        <a:cubicBezTo>
                          <a:pt x="195957" y="250353"/>
                          <a:pt x="186953" y="248335"/>
                          <a:pt x="177483" y="244765"/>
                        </a:cubicBezTo>
                        <a:cubicBezTo>
                          <a:pt x="175464" y="243989"/>
                          <a:pt x="174533" y="234519"/>
                          <a:pt x="174067" y="227377"/>
                        </a:cubicBezTo>
                        <a:cubicBezTo>
                          <a:pt x="173756" y="223186"/>
                          <a:pt x="173912" y="218994"/>
                          <a:pt x="174533" y="214957"/>
                        </a:cubicBezTo>
                        <a:cubicBezTo>
                          <a:pt x="174844" y="212319"/>
                          <a:pt x="176706" y="209989"/>
                          <a:pt x="179191" y="209058"/>
                        </a:cubicBezTo>
                        <a:cubicBezTo>
                          <a:pt x="181830" y="207971"/>
                          <a:pt x="184624" y="207039"/>
                          <a:pt x="187108" y="205643"/>
                        </a:cubicBezTo>
                        <a:lnTo>
                          <a:pt x="193163" y="202382"/>
                        </a:lnTo>
                        <a:cubicBezTo>
                          <a:pt x="194559" y="202382"/>
                          <a:pt x="195646" y="203313"/>
                          <a:pt x="195956" y="204555"/>
                        </a:cubicBezTo>
                        <a:lnTo>
                          <a:pt x="203408" y="220856"/>
                        </a:lnTo>
                        <a:lnTo>
                          <a:pt x="204495" y="210455"/>
                        </a:lnTo>
                        <a:cubicBezTo>
                          <a:pt x="203253" y="210144"/>
                          <a:pt x="202477" y="209058"/>
                          <a:pt x="202477" y="207816"/>
                        </a:cubicBezTo>
                        <a:lnTo>
                          <a:pt x="202477" y="206419"/>
                        </a:lnTo>
                        <a:cubicBezTo>
                          <a:pt x="202477" y="205798"/>
                          <a:pt x="202632" y="205177"/>
                          <a:pt x="203097" y="204711"/>
                        </a:cubicBezTo>
                        <a:cubicBezTo>
                          <a:pt x="204339" y="205022"/>
                          <a:pt x="205580" y="205177"/>
                          <a:pt x="206668" y="205177"/>
                        </a:cubicBezTo>
                        <a:cubicBezTo>
                          <a:pt x="207910" y="205177"/>
                          <a:pt x="208996" y="205022"/>
                          <a:pt x="210238" y="204711"/>
                        </a:cubicBezTo>
                        <a:cubicBezTo>
                          <a:pt x="210704" y="205177"/>
                          <a:pt x="210859" y="205798"/>
                          <a:pt x="210859" y="206419"/>
                        </a:cubicBezTo>
                        <a:lnTo>
                          <a:pt x="210859" y="207816"/>
                        </a:lnTo>
                        <a:cubicBezTo>
                          <a:pt x="210859" y="209058"/>
                          <a:pt x="209927" y="210144"/>
                          <a:pt x="208840" y="210455"/>
                        </a:cubicBezTo>
                        <a:lnTo>
                          <a:pt x="209927" y="220856"/>
                        </a:lnTo>
                        <a:lnTo>
                          <a:pt x="217380" y="204399"/>
                        </a:lnTo>
                        <a:cubicBezTo>
                          <a:pt x="217690" y="203157"/>
                          <a:pt x="218777" y="202226"/>
                          <a:pt x="220174" y="202226"/>
                        </a:cubicBezTo>
                        <a:close/>
                        <a:moveTo>
                          <a:pt x="239889" y="197880"/>
                        </a:moveTo>
                        <a:cubicBezTo>
                          <a:pt x="240975" y="197880"/>
                          <a:pt x="241907" y="198655"/>
                          <a:pt x="242217" y="199743"/>
                        </a:cubicBezTo>
                        <a:lnTo>
                          <a:pt x="248583" y="213714"/>
                        </a:lnTo>
                        <a:lnTo>
                          <a:pt x="249670" y="205021"/>
                        </a:lnTo>
                        <a:cubicBezTo>
                          <a:pt x="248739" y="204711"/>
                          <a:pt x="247962" y="203780"/>
                          <a:pt x="247962" y="202692"/>
                        </a:cubicBezTo>
                        <a:lnTo>
                          <a:pt x="247962" y="201605"/>
                        </a:lnTo>
                        <a:cubicBezTo>
                          <a:pt x="247962" y="200984"/>
                          <a:pt x="248117" y="200518"/>
                          <a:pt x="248428" y="200052"/>
                        </a:cubicBezTo>
                        <a:cubicBezTo>
                          <a:pt x="249359" y="200363"/>
                          <a:pt x="250446" y="200518"/>
                          <a:pt x="251378" y="200518"/>
                        </a:cubicBezTo>
                        <a:cubicBezTo>
                          <a:pt x="252309" y="200518"/>
                          <a:pt x="253396" y="200363"/>
                          <a:pt x="254328" y="200052"/>
                        </a:cubicBezTo>
                        <a:cubicBezTo>
                          <a:pt x="254639" y="200362"/>
                          <a:pt x="254793" y="200829"/>
                          <a:pt x="254793" y="201449"/>
                        </a:cubicBezTo>
                        <a:lnTo>
                          <a:pt x="254793" y="202691"/>
                        </a:lnTo>
                        <a:cubicBezTo>
                          <a:pt x="254793" y="203777"/>
                          <a:pt x="254017" y="204709"/>
                          <a:pt x="253086" y="205020"/>
                        </a:cubicBezTo>
                        <a:lnTo>
                          <a:pt x="254017" y="213869"/>
                        </a:lnTo>
                        <a:lnTo>
                          <a:pt x="260382" y="199898"/>
                        </a:lnTo>
                        <a:cubicBezTo>
                          <a:pt x="260537" y="198811"/>
                          <a:pt x="261623" y="198035"/>
                          <a:pt x="262711" y="198035"/>
                        </a:cubicBezTo>
                        <a:lnTo>
                          <a:pt x="267834" y="200829"/>
                        </a:lnTo>
                        <a:cubicBezTo>
                          <a:pt x="270007" y="202071"/>
                          <a:pt x="272337" y="202847"/>
                          <a:pt x="274665" y="203779"/>
                        </a:cubicBezTo>
                        <a:cubicBezTo>
                          <a:pt x="276838" y="204555"/>
                          <a:pt x="278390" y="206419"/>
                          <a:pt x="278701" y="208747"/>
                        </a:cubicBezTo>
                        <a:lnTo>
                          <a:pt x="278701" y="208747"/>
                        </a:lnTo>
                        <a:cubicBezTo>
                          <a:pt x="279321" y="212163"/>
                          <a:pt x="279476" y="215733"/>
                          <a:pt x="279322" y="219459"/>
                        </a:cubicBezTo>
                        <a:cubicBezTo>
                          <a:pt x="279013" y="225514"/>
                          <a:pt x="278236" y="233587"/>
                          <a:pt x="276528" y="234207"/>
                        </a:cubicBezTo>
                        <a:cubicBezTo>
                          <a:pt x="268455" y="237312"/>
                          <a:pt x="260693" y="239020"/>
                          <a:pt x="251534" y="239020"/>
                        </a:cubicBezTo>
                        <a:cubicBezTo>
                          <a:pt x="247962" y="239020"/>
                          <a:pt x="244548" y="238709"/>
                          <a:pt x="241287" y="238243"/>
                        </a:cubicBezTo>
                        <a:cubicBezTo>
                          <a:pt x="241598" y="235604"/>
                          <a:pt x="241908" y="232189"/>
                          <a:pt x="242219" y="227687"/>
                        </a:cubicBezTo>
                        <a:cubicBezTo>
                          <a:pt x="242375" y="223340"/>
                          <a:pt x="242219" y="218994"/>
                          <a:pt x="241598" y="214647"/>
                        </a:cubicBezTo>
                        <a:cubicBezTo>
                          <a:pt x="240977" y="211077"/>
                          <a:pt x="238648" y="207972"/>
                          <a:pt x="235233" y="206730"/>
                        </a:cubicBezTo>
                        <a:lnTo>
                          <a:pt x="233991" y="206264"/>
                        </a:lnTo>
                        <a:cubicBezTo>
                          <a:pt x="231817" y="205488"/>
                          <a:pt x="229954" y="204711"/>
                          <a:pt x="228091" y="203780"/>
                        </a:cubicBezTo>
                        <a:cubicBezTo>
                          <a:pt x="230419" y="202848"/>
                          <a:pt x="232593" y="202072"/>
                          <a:pt x="234766" y="200830"/>
                        </a:cubicBezTo>
                        <a:close/>
                        <a:moveTo>
                          <a:pt x="150778" y="197880"/>
                        </a:moveTo>
                        <a:cubicBezTo>
                          <a:pt x="151864" y="197880"/>
                          <a:pt x="152795" y="198655"/>
                          <a:pt x="153106" y="199743"/>
                        </a:cubicBezTo>
                        <a:lnTo>
                          <a:pt x="159472" y="213714"/>
                        </a:lnTo>
                        <a:lnTo>
                          <a:pt x="160559" y="204866"/>
                        </a:lnTo>
                        <a:cubicBezTo>
                          <a:pt x="159627" y="204556"/>
                          <a:pt x="158851" y="203625"/>
                          <a:pt x="158851" y="202537"/>
                        </a:cubicBezTo>
                        <a:lnTo>
                          <a:pt x="158851" y="201450"/>
                        </a:lnTo>
                        <a:cubicBezTo>
                          <a:pt x="158851" y="200829"/>
                          <a:pt x="159006" y="200363"/>
                          <a:pt x="159317" y="199897"/>
                        </a:cubicBezTo>
                        <a:cubicBezTo>
                          <a:pt x="160248" y="200208"/>
                          <a:pt x="161335" y="200363"/>
                          <a:pt x="162267" y="200363"/>
                        </a:cubicBezTo>
                        <a:cubicBezTo>
                          <a:pt x="163198" y="200363"/>
                          <a:pt x="164285" y="200208"/>
                          <a:pt x="165217" y="199897"/>
                        </a:cubicBezTo>
                        <a:cubicBezTo>
                          <a:pt x="165527" y="200207"/>
                          <a:pt x="165682" y="200674"/>
                          <a:pt x="165682" y="201294"/>
                        </a:cubicBezTo>
                        <a:lnTo>
                          <a:pt x="165682" y="202536"/>
                        </a:lnTo>
                        <a:cubicBezTo>
                          <a:pt x="165682" y="203623"/>
                          <a:pt x="164906" y="204554"/>
                          <a:pt x="163975" y="204865"/>
                        </a:cubicBezTo>
                        <a:lnTo>
                          <a:pt x="164906" y="213714"/>
                        </a:lnTo>
                        <a:lnTo>
                          <a:pt x="171583" y="199743"/>
                        </a:lnTo>
                        <a:cubicBezTo>
                          <a:pt x="171738" y="198657"/>
                          <a:pt x="172824" y="197880"/>
                          <a:pt x="173911" y="197880"/>
                        </a:cubicBezTo>
                        <a:lnTo>
                          <a:pt x="179035" y="200674"/>
                        </a:lnTo>
                        <a:cubicBezTo>
                          <a:pt x="181052" y="201916"/>
                          <a:pt x="183381" y="202693"/>
                          <a:pt x="185710" y="203624"/>
                        </a:cubicBezTo>
                        <a:cubicBezTo>
                          <a:pt x="183846" y="204555"/>
                          <a:pt x="181828" y="205332"/>
                          <a:pt x="179810" y="206108"/>
                        </a:cubicBezTo>
                        <a:lnTo>
                          <a:pt x="178568" y="206574"/>
                        </a:lnTo>
                        <a:cubicBezTo>
                          <a:pt x="175152" y="207971"/>
                          <a:pt x="172668" y="210920"/>
                          <a:pt x="172202" y="214491"/>
                        </a:cubicBezTo>
                        <a:lnTo>
                          <a:pt x="172203" y="214491"/>
                        </a:lnTo>
                        <a:cubicBezTo>
                          <a:pt x="171581" y="218838"/>
                          <a:pt x="171426" y="223184"/>
                          <a:pt x="171582" y="227532"/>
                        </a:cubicBezTo>
                        <a:cubicBezTo>
                          <a:pt x="171893" y="232034"/>
                          <a:pt x="172204" y="235449"/>
                          <a:pt x="172669" y="238088"/>
                        </a:cubicBezTo>
                        <a:cubicBezTo>
                          <a:pt x="169410" y="238554"/>
                          <a:pt x="165994" y="238865"/>
                          <a:pt x="162268" y="238865"/>
                        </a:cubicBezTo>
                        <a:cubicBezTo>
                          <a:pt x="153108" y="238865"/>
                          <a:pt x="145501" y="237157"/>
                          <a:pt x="137428" y="234052"/>
                        </a:cubicBezTo>
                        <a:cubicBezTo>
                          <a:pt x="135720" y="233276"/>
                          <a:pt x="134789" y="225203"/>
                          <a:pt x="134478" y="219148"/>
                        </a:cubicBezTo>
                        <a:cubicBezTo>
                          <a:pt x="134323" y="215578"/>
                          <a:pt x="134478" y="212162"/>
                          <a:pt x="134944" y="208592"/>
                        </a:cubicBezTo>
                        <a:cubicBezTo>
                          <a:pt x="135254" y="206263"/>
                          <a:pt x="136806" y="204400"/>
                          <a:pt x="138980" y="203624"/>
                        </a:cubicBezTo>
                        <a:cubicBezTo>
                          <a:pt x="141153" y="202692"/>
                          <a:pt x="143481" y="201916"/>
                          <a:pt x="145655" y="200674"/>
                        </a:cubicBezTo>
                        <a:close/>
                        <a:moveTo>
                          <a:pt x="359574" y="173418"/>
                        </a:moveTo>
                        <a:cubicBezTo>
                          <a:pt x="370613" y="173418"/>
                          <a:pt x="379550" y="182354"/>
                          <a:pt x="379550" y="193395"/>
                        </a:cubicBezTo>
                        <a:cubicBezTo>
                          <a:pt x="379550" y="204435"/>
                          <a:pt x="370614" y="213372"/>
                          <a:pt x="359574" y="213372"/>
                        </a:cubicBezTo>
                        <a:cubicBezTo>
                          <a:pt x="348533" y="213372"/>
                          <a:pt x="339597" y="204435"/>
                          <a:pt x="339597" y="193395"/>
                        </a:cubicBezTo>
                        <a:cubicBezTo>
                          <a:pt x="339597" y="182354"/>
                          <a:pt x="348533" y="173418"/>
                          <a:pt x="359574" y="173418"/>
                        </a:cubicBezTo>
                        <a:close/>
                        <a:moveTo>
                          <a:pt x="53750" y="173418"/>
                        </a:moveTo>
                        <a:cubicBezTo>
                          <a:pt x="64789" y="173418"/>
                          <a:pt x="73726" y="182354"/>
                          <a:pt x="73726" y="193395"/>
                        </a:cubicBezTo>
                        <a:cubicBezTo>
                          <a:pt x="73726" y="204435"/>
                          <a:pt x="64790" y="213372"/>
                          <a:pt x="53750" y="213372"/>
                        </a:cubicBezTo>
                        <a:cubicBezTo>
                          <a:pt x="42709" y="213372"/>
                          <a:pt x="33773" y="204435"/>
                          <a:pt x="33773" y="193395"/>
                        </a:cubicBezTo>
                        <a:cubicBezTo>
                          <a:pt x="33773" y="182354"/>
                          <a:pt x="42709" y="173418"/>
                          <a:pt x="53750" y="173418"/>
                        </a:cubicBezTo>
                        <a:close/>
                        <a:moveTo>
                          <a:pt x="251223" y="165899"/>
                        </a:moveTo>
                        <a:cubicBezTo>
                          <a:pt x="258675" y="165899"/>
                          <a:pt x="262400" y="170556"/>
                          <a:pt x="263487" y="177698"/>
                        </a:cubicBezTo>
                        <a:cubicBezTo>
                          <a:pt x="263954" y="177543"/>
                          <a:pt x="264420" y="177543"/>
                          <a:pt x="264575" y="177698"/>
                        </a:cubicBezTo>
                        <a:cubicBezTo>
                          <a:pt x="265351" y="178319"/>
                          <a:pt x="265040" y="180337"/>
                          <a:pt x="265040" y="181890"/>
                        </a:cubicBezTo>
                        <a:cubicBezTo>
                          <a:pt x="265040" y="183597"/>
                          <a:pt x="264575" y="185150"/>
                          <a:pt x="263798" y="185150"/>
                        </a:cubicBezTo>
                        <a:cubicBezTo>
                          <a:pt x="262867" y="193844"/>
                          <a:pt x="256501" y="198656"/>
                          <a:pt x="251378" y="198656"/>
                        </a:cubicBezTo>
                        <a:cubicBezTo>
                          <a:pt x="246255" y="198656"/>
                          <a:pt x="239889" y="193689"/>
                          <a:pt x="238958" y="185150"/>
                        </a:cubicBezTo>
                        <a:cubicBezTo>
                          <a:pt x="238026" y="185150"/>
                          <a:pt x="237716" y="183753"/>
                          <a:pt x="237406" y="181890"/>
                        </a:cubicBezTo>
                        <a:cubicBezTo>
                          <a:pt x="237406" y="180337"/>
                          <a:pt x="237096" y="178318"/>
                          <a:pt x="237872" y="177698"/>
                        </a:cubicBezTo>
                        <a:cubicBezTo>
                          <a:pt x="238183" y="177543"/>
                          <a:pt x="238494" y="177543"/>
                          <a:pt x="238959" y="177698"/>
                        </a:cubicBezTo>
                        <a:cubicBezTo>
                          <a:pt x="240045" y="170557"/>
                          <a:pt x="243772" y="165899"/>
                          <a:pt x="251223" y="165899"/>
                        </a:cubicBezTo>
                        <a:close/>
                        <a:moveTo>
                          <a:pt x="162112" y="165899"/>
                        </a:moveTo>
                        <a:cubicBezTo>
                          <a:pt x="169564" y="165899"/>
                          <a:pt x="173289" y="170556"/>
                          <a:pt x="174376" y="177698"/>
                        </a:cubicBezTo>
                        <a:cubicBezTo>
                          <a:pt x="174843" y="177543"/>
                          <a:pt x="175309" y="177543"/>
                          <a:pt x="175464" y="177698"/>
                        </a:cubicBezTo>
                        <a:cubicBezTo>
                          <a:pt x="176240" y="178319"/>
                          <a:pt x="175929" y="180337"/>
                          <a:pt x="175929" y="181890"/>
                        </a:cubicBezTo>
                        <a:cubicBezTo>
                          <a:pt x="175929" y="183597"/>
                          <a:pt x="175464" y="185150"/>
                          <a:pt x="174687" y="185150"/>
                        </a:cubicBezTo>
                        <a:cubicBezTo>
                          <a:pt x="173756" y="193844"/>
                          <a:pt x="167390" y="198656"/>
                          <a:pt x="162267" y="198656"/>
                        </a:cubicBezTo>
                        <a:cubicBezTo>
                          <a:pt x="157144" y="198656"/>
                          <a:pt x="150778" y="193689"/>
                          <a:pt x="149847" y="185150"/>
                        </a:cubicBezTo>
                        <a:cubicBezTo>
                          <a:pt x="148916" y="185150"/>
                          <a:pt x="148605" y="183753"/>
                          <a:pt x="148295" y="181890"/>
                        </a:cubicBezTo>
                        <a:cubicBezTo>
                          <a:pt x="148295" y="180337"/>
                          <a:pt x="147985" y="178318"/>
                          <a:pt x="148761" y="177698"/>
                        </a:cubicBezTo>
                        <a:cubicBezTo>
                          <a:pt x="149072" y="177543"/>
                          <a:pt x="149383" y="177543"/>
                          <a:pt x="149848" y="177698"/>
                        </a:cubicBezTo>
                        <a:cubicBezTo>
                          <a:pt x="150934" y="170557"/>
                          <a:pt x="154661" y="165899"/>
                          <a:pt x="162112" y="165899"/>
                        </a:cubicBezTo>
                        <a:close/>
                        <a:moveTo>
                          <a:pt x="206823" y="164657"/>
                        </a:moveTo>
                        <a:cubicBezTo>
                          <a:pt x="215516" y="164657"/>
                          <a:pt x="219863" y="170091"/>
                          <a:pt x="221105" y="178474"/>
                        </a:cubicBezTo>
                        <a:cubicBezTo>
                          <a:pt x="221727" y="178318"/>
                          <a:pt x="222036" y="178474"/>
                          <a:pt x="222347" y="178629"/>
                        </a:cubicBezTo>
                        <a:cubicBezTo>
                          <a:pt x="223279" y="179405"/>
                          <a:pt x="222813" y="181735"/>
                          <a:pt x="222813" y="183597"/>
                        </a:cubicBezTo>
                        <a:cubicBezTo>
                          <a:pt x="222813" y="185616"/>
                          <a:pt x="222347" y="187323"/>
                          <a:pt x="221416" y="187323"/>
                        </a:cubicBezTo>
                        <a:cubicBezTo>
                          <a:pt x="220329" y="197414"/>
                          <a:pt x="212877" y="203003"/>
                          <a:pt x="206823" y="203003"/>
                        </a:cubicBezTo>
                        <a:cubicBezTo>
                          <a:pt x="200768" y="203003"/>
                          <a:pt x="193317" y="197414"/>
                          <a:pt x="192229" y="187323"/>
                        </a:cubicBezTo>
                        <a:cubicBezTo>
                          <a:pt x="191298" y="187323"/>
                          <a:pt x="190832" y="185616"/>
                          <a:pt x="190832" y="183597"/>
                        </a:cubicBezTo>
                        <a:cubicBezTo>
                          <a:pt x="190832" y="181733"/>
                          <a:pt x="190522" y="179405"/>
                          <a:pt x="191298" y="178629"/>
                        </a:cubicBezTo>
                        <a:cubicBezTo>
                          <a:pt x="191609" y="178319"/>
                          <a:pt x="192074" y="178319"/>
                          <a:pt x="192540" y="178474"/>
                        </a:cubicBezTo>
                        <a:cubicBezTo>
                          <a:pt x="193782" y="170091"/>
                          <a:pt x="198129" y="164657"/>
                          <a:pt x="206823" y="164657"/>
                        </a:cubicBezTo>
                        <a:close/>
                        <a:moveTo>
                          <a:pt x="359837" y="160933"/>
                        </a:moveTo>
                        <a:cubicBezTo>
                          <a:pt x="334078" y="160933"/>
                          <a:pt x="313183" y="181828"/>
                          <a:pt x="313183" y="207587"/>
                        </a:cubicBezTo>
                        <a:cubicBezTo>
                          <a:pt x="313183" y="233478"/>
                          <a:pt x="334078" y="254373"/>
                          <a:pt x="359837" y="254373"/>
                        </a:cubicBezTo>
                        <a:cubicBezTo>
                          <a:pt x="385727" y="254373"/>
                          <a:pt x="406622" y="233478"/>
                          <a:pt x="406622" y="207587"/>
                        </a:cubicBezTo>
                        <a:cubicBezTo>
                          <a:pt x="406622" y="181828"/>
                          <a:pt x="385727" y="160933"/>
                          <a:pt x="359837" y="160933"/>
                        </a:cubicBezTo>
                        <a:close/>
                        <a:moveTo>
                          <a:pt x="54013" y="160933"/>
                        </a:moveTo>
                        <a:cubicBezTo>
                          <a:pt x="28254" y="160933"/>
                          <a:pt x="7359" y="181828"/>
                          <a:pt x="7359" y="207587"/>
                        </a:cubicBezTo>
                        <a:cubicBezTo>
                          <a:pt x="7359" y="233478"/>
                          <a:pt x="28254" y="254373"/>
                          <a:pt x="54013" y="254373"/>
                        </a:cubicBezTo>
                        <a:cubicBezTo>
                          <a:pt x="79903" y="254373"/>
                          <a:pt x="100798" y="233478"/>
                          <a:pt x="100798" y="207587"/>
                        </a:cubicBezTo>
                        <a:cubicBezTo>
                          <a:pt x="100798" y="181828"/>
                          <a:pt x="79903" y="160933"/>
                          <a:pt x="54013" y="160933"/>
                        </a:cubicBezTo>
                        <a:close/>
                        <a:moveTo>
                          <a:pt x="359837" y="153573"/>
                        </a:moveTo>
                        <a:cubicBezTo>
                          <a:pt x="389669" y="153573"/>
                          <a:pt x="413850" y="177754"/>
                          <a:pt x="413850" y="207586"/>
                        </a:cubicBezTo>
                        <a:cubicBezTo>
                          <a:pt x="413850" y="237418"/>
                          <a:pt x="389669" y="261599"/>
                          <a:pt x="359837" y="261599"/>
                        </a:cubicBezTo>
                        <a:cubicBezTo>
                          <a:pt x="330005" y="261599"/>
                          <a:pt x="305824" y="237418"/>
                          <a:pt x="305824" y="207586"/>
                        </a:cubicBezTo>
                        <a:cubicBezTo>
                          <a:pt x="305824" y="177754"/>
                          <a:pt x="330005" y="153573"/>
                          <a:pt x="359837" y="153573"/>
                        </a:cubicBezTo>
                        <a:close/>
                        <a:moveTo>
                          <a:pt x="54013" y="153573"/>
                        </a:moveTo>
                        <a:cubicBezTo>
                          <a:pt x="83845" y="153573"/>
                          <a:pt x="108026" y="177754"/>
                          <a:pt x="108026" y="207586"/>
                        </a:cubicBezTo>
                        <a:cubicBezTo>
                          <a:pt x="108026" y="237418"/>
                          <a:pt x="83845" y="261599"/>
                          <a:pt x="54013" y="261599"/>
                        </a:cubicBezTo>
                        <a:cubicBezTo>
                          <a:pt x="24181" y="261599"/>
                          <a:pt x="0" y="237418"/>
                          <a:pt x="0" y="207586"/>
                        </a:cubicBezTo>
                        <a:cubicBezTo>
                          <a:pt x="0" y="177754"/>
                          <a:pt x="24181" y="153573"/>
                          <a:pt x="54013" y="153573"/>
                        </a:cubicBezTo>
                        <a:close/>
                        <a:moveTo>
                          <a:pt x="190233" y="62951"/>
                        </a:moveTo>
                        <a:lnTo>
                          <a:pt x="190234" y="62951"/>
                        </a:lnTo>
                        <a:lnTo>
                          <a:pt x="223745" y="62951"/>
                        </a:lnTo>
                        <a:cubicBezTo>
                          <a:pt x="231368" y="62951"/>
                          <a:pt x="237676" y="69128"/>
                          <a:pt x="237676" y="76750"/>
                        </a:cubicBezTo>
                        <a:lnTo>
                          <a:pt x="237676" y="84635"/>
                        </a:lnTo>
                        <a:cubicBezTo>
                          <a:pt x="229791" y="92520"/>
                          <a:pt x="218882" y="97383"/>
                          <a:pt x="206923" y="97383"/>
                        </a:cubicBezTo>
                        <a:cubicBezTo>
                          <a:pt x="194964" y="97383"/>
                          <a:pt x="184188" y="92521"/>
                          <a:pt x="176302" y="84635"/>
                        </a:cubicBezTo>
                        <a:lnTo>
                          <a:pt x="176302" y="76750"/>
                        </a:lnTo>
                        <a:cubicBezTo>
                          <a:pt x="176302" y="69128"/>
                          <a:pt x="182610" y="62951"/>
                          <a:pt x="190233" y="62951"/>
                        </a:cubicBezTo>
                        <a:close/>
                        <a:moveTo>
                          <a:pt x="283005" y="48967"/>
                        </a:moveTo>
                        <a:lnTo>
                          <a:pt x="359125" y="48967"/>
                        </a:lnTo>
                        <a:lnTo>
                          <a:pt x="359126" y="48968"/>
                        </a:lnTo>
                        <a:cubicBezTo>
                          <a:pt x="362933" y="48968"/>
                          <a:pt x="365468" y="51503"/>
                          <a:pt x="365468" y="55310"/>
                        </a:cubicBezTo>
                        <a:lnTo>
                          <a:pt x="365468" y="131430"/>
                        </a:lnTo>
                        <a:cubicBezTo>
                          <a:pt x="365468" y="135234"/>
                          <a:pt x="362933" y="137772"/>
                          <a:pt x="359126" y="137772"/>
                        </a:cubicBezTo>
                        <a:cubicBezTo>
                          <a:pt x="355321" y="137772"/>
                          <a:pt x="352783" y="135237"/>
                          <a:pt x="352783" y="131430"/>
                        </a:cubicBezTo>
                        <a:lnTo>
                          <a:pt x="352783" y="61651"/>
                        </a:lnTo>
                        <a:lnTo>
                          <a:pt x="283005" y="61651"/>
                        </a:lnTo>
                        <a:cubicBezTo>
                          <a:pt x="279201" y="61651"/>
                          <a:pt x="276663" y="59116"/>
                          <a:pt x="276663" y="55309"/>
                        </a:cubicBezTo>
                        <a:cubicBezTo>
                          <a:pt x="276663" y="51505"/>
                          <a:pt x="279198" y="48967"/>
                          <a:pt x="283005" y="48967"/>
                        </a:cubicBezTo>
                        <a:close/>
                        <a:moveTo>
                          <a:pt x="54649" y="48964"/>
                        </a:moveTo>
                        <a:lnTo>
                          <a:pt x="130769" y="48964"/>
                        </a:lnTo>
                        <a:cubicBezTo>
                          <a:pt x="134573" y="48964"/>
                          <a:pt x="137111" y="51499"/>
                          <a:pt x="137111" y="55306"/>
                        </a:cubicBezTo>
                        <a:cubicBezTo>
                          <a:pt x="137111" y="59110"/>
                          <a:pt x="134576" y="61648"/>
                          <a:pt x="130769" y="61648"/>
                        </a:cubicBezTo>
                        <a:lnTo>
                          <a:pt x="60990" y="61648"/>
                        </a:lnTo>
                        <a:lnTo>
                          <a:pt x="60990" y="131427"/>
                        </a:lnTo>
                        <a:cubicBezTo>
                          <a:pt x="60990" y="135231"/>
                          <a:pt x="58455" y="137769"/>
                          <a:pt x="54648" y="137769"/>
                        </a:cubicBezTo>
                        <a:lnTo>
                          <a:pt x="54649" y="137768"/>
                        </a:lnTo>
                        <a:cubicBezTo>
                          <a:pt x="50842" y="137768"/>
                          <a:pt x="48307" y="135232"/>
                          <a:pt x="48307" y="131425"/>
                        </a:cubicBezTo>
                        <a:lnTo>
                          <a:pt x="48307" y="55306"/>
                        </a:lnTo>
                        <a:cubicBezTo>
                          <a:pt x="48307" y="51499"/>
                          <a:pt x="50842" y="48964"/>
                          <a:pt x="54649" y="48964"/>
                        </a:cubicBezTo>
                        <a:close/>
                        <a:moveTo>
                          <a:pt x="206662" y="19845"/>
                        </a:moveTo>
                        <a:cubicBezTo>
                          <a:pt x="217701" y="19845"/>
                          <a:pt x="226638" y="28781"/>
                          <a:pt x="226638" y="39822"/>
                        </a:cubicBezTo>
                        <a:cubicBezTo>
                          <a:pt x="226638" y="50862"/>
                          <a:pt x="217702" y="59798"/>
                          <a:pt x="206662" y="59798"/>
                        </a:cubicBezTo>
                        <a:cubicBezTo>
                          <a:pt x="195621" y="59798"/>
                          <a:pt x="186685" y="50862"/>
                          <a:pt x="186685" y="39822"/>
                        </a:cubicBezTo>
                        <a:cubicBezTo>
                          <a:pt x="186685" y="28781"/>
                          <a:pt x="195621" y="19845"/>
                          <a:pt x="206662" y="19845"/>
                        </a:cubicBezTo>
                        <a:close/>
                        <a:moveTo>
                          <a:pt x="206925" y="7360"/>
                        </a:moveTo>
                        <a:cubicBezTo>
                          <a:pt x="181166" y="7360"/>
                          <a:pt x="160271" y="28255"/>
                          <a:pt x="160271" y="54014"/>
                        </a:cubicBezTo>
                        <a:cubicBezTo>
                          <a:pt x="160271" y="79904"/>
                          <a:pt x="181166" y="100799"/>
                          <a:pt x="206925" y="100799"/>
                        </a:cubicBezTo>
                        <a:cubicBezTo>
                          <a:pt x="232815" y="100799"/>
                          <a:pt x="253710" y="79904"/>
                          <a:pt x="253710" y="54014"/>
                        </a:cubicBezTo>
                        <a:cubicBezTo>
                          <a:pt x="253710" y="28255"/>
                          <a:pt x="232815" y="7360"/>
                          <a:pt x="206925" y="7360"/>
                        </a:cubicBezTo>
                        <a:close/>
                        <a:moveTo>
                          <a:pt x="206925" y="0"/>
                        </a:moveTo>
                        <a:cubicBezTo>
                          <a:pt x="236757" y="0"/>
                          <a:pt x="260938" y="24181"/>
                          <a:pt x="260938" y="54013"/>
                        </a:cubicBezTo>
                        <a:cubicBezTo>
                          <a:pt x="260938" y="83845"/>
                          <a:pt x="236757" y="108026"/>
                          <a:pt x="206925" y="108026"/>
                        </a:cubicBezTo>
                        <a:cubicBezTo>
                          <a:pt x="177093" y="108026"/>
                          <a:pt x="152912" y="83845"/>
                          <a:pt x="152912" y="54013"/>
                        </a:cubicBezTo>
                        <a:cubicBezTo>
                          <a:pt x="152912" y="24181"/>
                          <a:pt x="177093" y="0"/>
                          <a:pt x="206925" y="0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2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7CEC796-3D6F-DED5-592D-8875AB887A06}"/>
                  </a:ext>
                </a:extLst>
              </p:cNvPr>
              <p:cNvSpPr/>
              <p:nvPr/>
            </p:nvSpPr>
            <p:spPr>
              <a:xfrm>
                <a:off x="9510772" y="2604637"/>
                <a:ext cx="1994457" cy="307778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Refocusing the Team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941A383-B6EA-D31C-BB1E-C235BC275EC7}"/>
                  </a:ext>
                </a:extLst>
              </p:cNvPr>
              <p:cNvSpPr/>
              <p:nvPr/>
            </p:nvSpPr>
            <p:spPr>
              <a:xfrm>
                <a:off x="9300532" y="3129305"/>
                <a:ext cx="2414936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Establish powerful coalition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Create short term wins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Create vision for change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I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Add text here</a:t>
                </a:r>
              </a:p>
            </p:txBody>
          </p:sp>
        </p:grp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2E78ABF2-94E4-841E-5043-A39CBEC78A7E}"/>
              </a:ext>
            </a:extLst>
          </p:cNvPr>
          <p:cNvSpPr/>
          <p:nvPr/>
        </p:nvSpPr>
        <p:spPr>
          <a:xfrm>
            <a:off x="11070454" y="0"/>
            <a:ext cx="1121546" cy="2123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dirty="0">
                <a:solidFill>
                  <a:schemeClr val="bg2"/>
                </a:solidFill>
              </a:rPr>
              <a:t>SC-Content</a:t>
            </a:r>
          </a:p>
        </p:txBody>
      </p:sp>
    </p:spTree>
    <p:extLst>
      <p:ext uri="{BB962C8B-B14F-4D97-AF65-F5344CB8AC3E}">
        <p14:creationId xmlns:p14="http://schemas.microsoft.com/office/powerpoint/2010/main" val="2856757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13252"/>
      </a:accent1>
      <a:accent2>
        <a:srgbClr val="42A5F5"/>
      </a:accent2>
      <a:accent3>
        <a:srgbClr val="413252"/>
      </a:accent3>
      <a:accent4>
        <a:srgbClr val="42A5F5"/>
      </a:accent4>
      <a:accent5>
        <a:srgbClr val="413252"/>
      </a:accent5>
      <a:accent6>
        <a:srgbClr val="42A5F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5793</TotalTime>
  <Words>1611</Words>
  <Application>Microsoft Office PowerPoint</Application>
  <PresentationFormat>Widescreen</PresentationFormat>
  <Paragraphs>462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Gothic</vt:lpstr>
      <vt:lpstr>Office Theme</vt:lpstr>
      <vt:lpstr>Business Turnaround Plan</vt:lpstr>
      <vt:lpstr>Strategic Business Turnaround Plan with Clear Value Enhance Capabilities</vt:lpstr>
      <vt:lpstr>Sustainable Turnaround Plan for Business Operations and Strategic Management</vt:lpstr>
      <vt:lpstr>Business Turnaround Plan for Pandemic and Crisis Management</vt:lpstr>
      <vt:lpstr>Turnaround Objectives and Action Plan for Management of  Business Departments</vt:lpstr>
      <vt:lpstr>Business Turnaround Structuring Plan for Performance Analysis</vt:lpstr>
      <vt:lpstr>Turnaround and Transformation Plan for Stabilization of Business Viability</vt:lpstr>
      <vt:lpstr>Four Phases of Business Turnaround Plan and Execution for Financial Restructuring</vt:lpstr>
      <vt:lpstr>Build Turnaround Strategic Plan based on Business Objectives and Initiatives</vt:lpstr>
      <vt:lpstr>Turnaround Plan for Business Restructuring Process Icon</vt:lpstr>
      <vt:lpstr>Business Turnaround Plan for Financial Restructuring Icon</vt:lpstr>
      <vt:lpstr>Thank You for Watching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pc25</dc:creator>
  <cp:lastModifiedBy>manisha yadav</cp:lastModifiedBy>
  <cp:revision>450</cp:revision>
  <dcterms:created xsi:type="dcterms:W3CDTF">2022-05-02T08:13:06Z</dcterms:created>
  <dcterms:modified xsi:type="dcterms:W3CDTF">2022-08-04T04:10:47Z</dcterms:modified>
</cp:coreProperties>
</file>