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62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5967A-C79C-34EE-82B3-F0CAEA29C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913" y="152399"/>
            <a:ext cx="11799886" cy="5384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017DEE-04BD-3615-A40D-982893FF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C8B2-4E05-48DE-B718-636BC5EA3465}" type="datetime1">
              <a:rPr lang="en-US" smtClean="0"/>
              <a:t>8/5/2022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39A012-066B-6D94-38A1-5AF760267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B8691-72DA-6093-4A02-007C707D3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F51F56-1EF1-4A39-8565-9D12F4D40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13" y="695531"/>
            <a:ext cx="11799887" cy="19034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bg2">
                    <a:lumMod val="50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031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5D2701-F10B-30C8-A0C3-B31E2AADC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57" y="150888"/>
            <a:ext cx="11799887" cy="535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36581-A139-F7DB-133E-D010E716F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8913" y="987425"/>
            <a:ext cx="11799888" cy="547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902FD-0E17-3B44-CFB1-327DBFDDE4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92822"/>
            <a:ext cx="2743200" cy="162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E60A741-C1D0-4215-A874-59405085C017}" type="datetimeFigureOut">
              <a:rPr lang="en-IN" smtClean="0"/>
              <a:t>05-08-2022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B8559-9DAC-C300-845A-D752B76535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7140" y="6492822"/>
            <a:ext cx="4617720" cy="162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E3276-1B88-3BA0-94B7-05AA5D358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098" y="6632032"/>
            <a:ext cx="341674" cy="155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E81681-5B09-4E58-A8F9-D671CA091513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52F183-BE62-EE84-4ABF-4E364B5C0D51}"/>
              </a:ext>
            </a:extLst>
          </p:cNvPr>
          <p:cNvSpPr/>
          <p:nvPr/>
        </p:nvSpPr>
        <p:spPr>
          <a:xfrm>
            <a:off x="11875579" y="6581605"/>
            <a:ext cx="256712" cy="256716"/>
          </a:xfrm>
          <a:custGeom>
            <a:avLst/>
            <a:gdLst>
              <a:gd name="connsiteX0" fmla="*/ 2438411 w 4876822"/>
              <a:gd name="connsiteY0" fmla="*/ 0 h 4876890"/>
              <a:gd name="connsiteX1" fmla="*/ 4876822 w 4876822"/>
              <a:gd name="connsiteY1" fmla="*/ 2438411 h 4876890"/>
              <a:gd name="connsiteX2" fmla="*/ 4325700 w 4876822"/>
              <a:gd name="connsiteY2" fmla="*/ 3982943 h 4876890"/>
              <a:gd name="connsiteX3" fmla="*/ 4286335 w 4876822"/>
              <a:gd name="connsiteY3" fmla="*/ 4026341 h 4876890"/>
              <a:gd name="connsiteX4" fmla="*/ 4717314 w 4876822"/>
              <a:gd name="connsiteY4" fmla="*/ 4026341 h 4876890"/>
              <a:gd name="connsiteX5" fmla="*/ 4797220 w 4876822"/>
              <a:gd name="connsiteY5" fmla="*/ 4106207 h 4876890"/>
              <a:gd name="connsiteX6" fmla="*/ 4717314 w 4876822"/>
              <a:gd name="connsiteY6" fmla="*/ 4186113 h 4876890"/>
              <a:gd name="connsiteX7" fmla="*/ 4717324 w 4876822"/>
              <a:gd name="connsiteY7" fmla="*/ 4186122 h 4876890"/>
              <a:gd name="connsiteX8" fmla="*/ 4106032 w 4876822"/>
              <a:gd name="connsiteY8" fmla="*/ 4186122 h 4876890"/>
              <a:gd name="connsiteX9" fmla="*/ 4026126 w 4876822"/>
              <a:gd name="connsiteY9" fmla="*/ 4106217 h 4876890"/>
              <a:gd name="connsiteX10" fmla="*/ 4026126 w 4876822"/>
              <a:gd name="connsiteY10" fmla="*/ 3494924 h 4876890"/>
              <a:gd name="connsiteX11" fmla="*/ 4106032 w 4876822"/>
              <a:gd name="connsiteY11" fmla="*/ 3415048 h 4876890"/>
              <a:gd name="connsiteX12" fmla="*/ 4185937 w 4876822"/>
              <a:gd name="connsiteY12" fmla="*/ 3494924 h 4876890"/>
              <a:gd name="connsiteX13" fmla="*/ 4185937 w 4876822"/>
              <a:gd name="connsiteY13" fmla="*/ 3899630 h 4876890"/>
              <a:gd name="connsiteX14" fmla="*/ 4202146 w 4876822"/>
              <a:gd name="connsiteY14" fmla="*/ 3881760 h 4876890"/>
              <a:gd name="connsiteX15" fmla="*/ 4717315 w 4876822"/>
              <a:gd name="connsiteY15" fmla="*/ 2438146 h 4876890"/>
              <a:gd name="connsiteX16" fmla="*/ 2438793 w 4876822"/>
              <a:gd name="connsiteY16" fmla="*/ 159527 h 4876890"/>
              <a:gd name="connsiteX17" fmla="*/ 160173 w 4876822"/>
              <a:gd name="connsiteY17" fmla="*/ 2438146 h 4876890"/>
              <a:gd name="connsiteX18" fmla="*/ 2438793 w 4876822"/>
              <a:gd name="connsiteY18" fmla="*/ 4716766 h 4876890"/>
              <a:gd name="connsiteX19" fmla="*/ 2518620 w 4876822"/>
              <a:gd name="connsiteY19" fmla="*/ 4796633 h 4876890"/>
              <a:gd name="connsiteX20" fmla="*/ 2438411 w 4876822"/>
              <a:gd name="connsiteY20" fmla="*/ 4876890 h 4876890"/>
              <a:gd name="connsiteX21" fmla="*/ 2438411 w 4876822"/>
              <a:gd name="connsiteY21" fmla="*/ 4876822 h 4876890"/>
              <a:gd name="connsiteX22" fmla="*/ 0 w 4876822"/>
              <a:gd name="connsiteY22" fmla="*/ 2438411 h 4876890"/>
              <a:gd name="connsiteX23" fmla="*/ 2438411 w 4876822"/>
              <a:gd name="connsiteY23" fmla="*/ 0 h 4876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76822" h="4876890">
                <a:moveTo>
                  <a:pt x="2438411" y="0"/>
                </a:moveTo>
                <a:cubicBezTo>
                  <a:pt x="3782971" y="0"/>
                  <a:pt x="4876822" y="1093949"/>
                  <a:pt x="4876822" y="2438411"/>
                </a:cubicBezTo>
                <a:cubicBezTo>
                  <a:pt x="4876822" y="3008380"/>
                  <a:pt x="4682706" y="3548375"/>
                  <a:pt x="4325700" y="3982943"/>
                </a:cubicBezTo>
                <a:lnTo>
                  <a:pt x="4286335" y="4026341"/>
                </a:lnTo>
                <a:lnTo>
                  <a:pt x="4717314" y="4026341"/>
                </a:lnTo>
                <a:cubicBezTo>
                  <a:pt x="4761284" y="4026341"/>
                  <a:pt x="4797220" y="4061934"/>
                  <a:pt x="4797220" y="4106207"/>
                </a:cubicBezTo>
                <a:cubicBezTo>
                  <a:pt x="4797220" y="4150177"/>
                  <a:pt x="4761598" y="4186113"/>
                  <a:pt x="4717314" y="4186113"/>
                </a:cubicBezTo>
                <a:lnTo>
                  <a:pt x="4717324" y="4186122"/>
                </a:lnTo>
                <a:lnTo>
                  <a:pt x="4106032" y="4186122"/>
                </a:lnTo>
                <a:cubicBezTo>
                  <a:pt x="4062062" y="4186122"/>
                  <a:pt x="4026126" y="4150490"/>
                  <a:pt x="4026126" y="4106217"/>
                </a:cubicBezTo>
                <a:lnTo>
                  <a:pt x="4026126" y="3494924"/>
                </a:lnTo>
                <a:cubicBezTo>
                  <a:pt x="4026126" y="3450984"/>
                  <a:pt x="4062062" y="3415048"/>
                  <a:pt x="4106032" y="3415048"/>
                </a:cubicBezTo>
                <a:cubicBezTo>
                  <a:pt x="4149961" y="3415048"/>
                  <a:pt x="4185937" y="3450641"/>
                  <a:pt x="4185937" y="3494924"/>
                </a:cubicBezTo>
                <a:lnTo>
                  <a:pt x="4185937" y="3899630"/>
                </a:lnTo>
                <a:lnTo>
                  <a:pt x="4202146" y="3881760"/>
                </a:lnTo>
                <a:cubicBezTo>
                  <a:pt x="4535799" y="3475597"/>
                  <a:pt x="4717315" y="2970756"/>
                  <a:pt x="4717315" y="2438146"/>
                </a:cubicBezTo>
                <a:cubicBezTo>
                  <a:pt x="4717315" y="1181859"/>
                  <a:pt x="3694983" y="159527"/>
                  <a:pt x="2438793" y="159527"/>
                </a:cubicBezTo>
                <a:cubicBezTo>
                  <a:pt x="1182505" y="159527"/>
                  <a:pt x="160173" y="1181859"/>
                  <a:pt x="160173" y="2438146"/>
                </a:cubicBezTo>
                <a:cubicBezTo>
                  <a:pt x="160173" y="3694728"/>
                  <a:pt x="1182505" y="4716766"/>
                  <a:pt x="2438793" y="4716766"/>
                </a:cubicBezTo>
                <a:cubicBezTo>
                  <a:pt x="2482763" y="4716766"/>
                  <a:pt x="2518620" y="4752359"/>
                  <a:pt x="2518620" y="4796633"/>
                </a:cubicBezTo>
                <a:cubicBezTo>
                  <a:pt x="2518317" y="4841258"/>
                  <a:pt x="2482381" y="4876890"/>
                  <a:pt x="2438411" y="4876890"/>
                </a:cubicBezTo>
                <a:lnTo>
                  <a:pt x="2438411" y="4876822"/>
                </a:lnTo>
                <a:cubicBezTo>
                  <a:pt x="1093949" y="4876822"/>
                  <a:pt x="0" y="3782873"/>
                  <a:pt x="0" y="2438411"/>
                </a:cubicBezTo>
                <a:cubicBezTo>
                  <a:pt x="0" y="1093949"/>
                  <a:pt x="1093851" y="0"/>
                  <a:pt x="2438411" y="0"/>
                </a:cubicBezTo>
                <a:close/>
              </a:path>
            </a:pathLst>
          </a:custGeom>
          <a:solidFill>
            <a:schemeClr val="accent1"/>
          </a:solidFill>
          <a:ln w="97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530A37-4BAB-A2C6-2DB3-6EB4469108AC}"/>
              </a:ext>
            </a:extLst>
          </p:cNvPr>
          <p:cNvSpPr/>
          <p:nvPr/>
        </p:nvSpPr>
        <p:spPr>
          <a:xfrm flipH="1">
            <a:off x="997099" y="18008"/>
            <a:ext cx="74578" cy="745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7BD16B-48E6-A42E-100C-DE2C1BF3B450}"/>
              </a:ext>
            </a:extLst>
          </p:cNvPr>
          <p:cNvSpPr/>
          <p:nvPr/>
        </p:nvSpPr>
        <p:spPr>
          <a:xfrm>
            <a:off x="0" y="46153"/>
            <a:ext cx="936625" cy="1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14ECDB-57D9-A44E-0B5F-6B52B4ED9B42}"/>
              </a:ext>
            </a:extLst>
          </p:cNvPr>
          <p:cNvSpPr/>
          <p:nvPr/>
        </p:nvSpPr>
        <p:spPr>
          <a:xfrm>
            <a:off x="1127760" y="46153"/>
            <a:ext cx="11064240" cy="1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631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2">
              <a:lumMod val="85000"/>
              <a:lumOff val="15000"/>
            </a:schemeClr>
          </a:solidFill>
          <a:latin typeface="Century Gothic" panose="020B0502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576">
          <p15:clr>
            <a:srgbClr val="F26B43"/>
          </p15:clr>
        </p15:guide>
        <p15:guide id="4" orient="horz" pos="4206">
          <p15:clr>
            <a:srgbClr val="F26B43"/>
          </p15:clr>
        </p15:guide>
        <p15:guide id="5" orient="horz" pos="432">
          <p15:clr>
            <a:srgbClr val="F26B43"/>
          </p15:clr>
        </p15:guide>
        <p15:guide id="6" orient="horz" pos="96">
          <p15:clr>
            <a:srgbClr val="F26B43"/>
          </p15:clr>
        </p15:guide>
        <p15:guide id="7" pos="7552">
          <p15:clr>
            <a:srgbClr val="F26B43"/>
          </p15:clr>
        </p15:guide>
        <p15:guide id="8" pos="119">
          <p15:clr>
            <a:srgbClr val="F26B43"/>
          </p15:clr>
        </p15:guide>
        <p15:guide id="9" orient="horz" pos="40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9EE30-25CF-B65F-9ADB-68935751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3" y="152399"/>
            <a:ext cx="9945687" cy="538409"/>
          </a:xfrm>
        </p:spPr>
        <p:txBody>
          <a:bodyPr/>
          <a:lstStyle/>
          <a:p>
            <a:r>
              <a:rPr lang="en-IN" sz="2400" dirty="0"/>
              <a:t>Four Phases of Business Turnaround Plan and Execution for Financial Restructuring</a:t>
            </a:r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15BF0-8ABE-73AC-B8D2-02DD3E2883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13" y="784431"/>
            <a:ext cx="11799887" cy="190340"/>
          </a:xfrm>
        </p:spPr>
        <p:txBody>
          <a:bodyPr/>
          <a:lstStyle/>
          <a:p>
            <a:r>
              <a:rPr lang="en-IN" dirty="0"/>
              <a:t>This slide covers turnaround plan to avoid insolvency. It includes cash management, providing rapid diagnostic, perform clear data analysis, prioritise opportunities and benefit from cash achievements.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A45732B0-0268-2D06-AFC0-607E269FCD70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6CA8374-9DD0-D976-970D-864727DF11E3}"/>
              </a:ext>
            </a:extLst>
          </p:cNvPr>
          <p:cNvGrpSpPr/>
          <p:nvPr/>
        </p:nvGrpSpPr>
        <p:grpSpPr>
          <a:xfrm>
            <a:off x="1524" y="1507557"/>
            <a:ext cx="12188952" cy="3766435"/>
            <a:chOff x="1524" y="1278957"/>
            <a:chExt cx="12188952" cy="376643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9A15B0F-0B08-3899-2E4D-424528446E71}"/>
                </a:ext>
              </a:extLst>
            </p:cNvPr>
            <p:cNvSpPr/>
            <p:nvPr/>
          </p:nvSpPr>
          <p:spPr>
            <a:xfrm>
              <a:off x="1524" y="2262149"/>
              <a:ext cx="12188952" cy="5132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28E89FA-A3CF-ED0E-DA5E-32B2993D189F}"/>
                </a:ext>
              </a:extLst>
            </p:cNvPr>
            <p:cNvGrpSpPr/>
            <p:nvPr/>
          </p:nvGrpSpPr>
          <p:grpSpPr>
            <a:xfrm>
              <a:off x="726464" y="1278957"/>
              <a:ext cx="10712438" cy="3766435"/>
              <a:chOff x="848455" y="1278957"/>
              <a:chExt cx="10712438" cy="3766435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E081506-8180-AE26-1465-6A6E077D0C37}"/>
                  </a:ext>
                </a:extLst>
              </p:cNvPr>
              <p:cNvGrpSpPr/>
              <p:nvPr/>
            </p:nvGrpSpPr>
            <p:grpSpPr>
              <a:xfrm>
                <a:off x="848455" y="1278957"/>
                <a:ext cx="2315437" cy="3766435"/>
                <a:chOff x="848455" y="1278957"/>
                <a:chExt cx="2315437" cy="3766435"/>
              </a:xfrm>
            </p:grpSpPr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2AED000B-8C76-D7D1-1761-73FCC55A39E8}"/>
                    </a:ext>
                  </a:extLst>
                </p:cNvPr>
                <p:cNvGrpSpPr/>
                <p:nvPr/>
              </p:nvGrpSpPr>
              <p:grpSpPr>
                <a:xfrm>
                  <a:off x="947206" y="1528554"/>
                  <a:ext cx="2216686" cy="3445723"/>
                  <a:chOff x="947206" y="1528554"/>
                  <a:chExt cx="2216686" cy="3445723"/>
                </a:xfrm>
              </p:grpSpPr>
              <p:grpSp>
                <p:nvGrpSpPr>
                  <p:cNvPr id="56" name="Group 55">
                    <a:extLst>
                      <a:ext uri="{FF2B5EF4-FFF2-40B4-BE49-F238E27FC236}">
                        <a16:creationId xmlns:a16="http://schemas.microsoft.com/office/drawing/2014/main" id="{D8C871D7-E48B-AE8C-707C-A34ADC36D19D}"/>
                      </a:ext>
                    </a:extLst>
                  </p:cNvPr>
                  <p:cNvGrpSpPr/>
                  <p:nvPr/>
                </p:nvGrpSpPr>
                <p:grpSpPr>
                  <a:xfrm>
                    <a:off x="947206" y="1528554"/>
                    <a:ext cx="2216686" cy="2862696"/>
                    <a:chOff x="947206" y="1528554"/>
                    <a:chExt cx="2216686" cy="2862696"/>
                  </a:xfrm>
                </p:grpSpPr>
                <p:grpSp>
                  <p:nvGrpSpPr>
                    <p:cNvPr id="58" name="Group 57">
                      <a:extLst>
                        <a:ext uri="{FF2B5EF4-FFF2-40B4-BE49-F238E27FC236}">
                          <a16:creationId xmlns:a16="http://schemas.microsoft.com/office/drawing/2014/main" id="{5527C212-F2A1-6217-C743-75D27E52978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7206" y="1543943"/>
                      <a:ext cx="2216686" cy="2847307"/>
                      <a:chOff x="947206" y="1543943"/>
                      <a:chExt cx="2216686" cy="2847307"/>
                    </a:xfrm>
                  </p:grpSpPr>
                  <p:sp>
                    <p:nvSpPr>
                      <p:cNvPr id="60" name="TextBox 59">
                        <a:extLst>
                          <a:ext uri="{FF2B5EF4-FFF2-40B4-BE49-F238E27FC236}">
                            <a16:creationId xmlns:a16="http://schemas.microsoft.com/office/drawing/2014/main" id="{3F5E5445-FAA2-566D-A07E-B5E1F7E922A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47206" y="1543943"/>
                        <a:ext cx="1426994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42A5F5"/>
                            </a:solidFill>
                            <a:effectLst/>
                            <a:uLnTx/>
                            <a:uFillTx/>
                            <a:latin typeface="Century Gothic" panose="020B0502020202020204" pitchFamily="34" charset="0"/>
                            <a:ea typeface="+mn-ea"/>
                            <a:cs typeface="+mn-cs"/>
                          </a:rPr>
                          <a:t>Stop the Belding</a:t>
                        </a:r>
                      </a:p>
                    </p:txBody>
                  </p:sp>
                  <p:sp>
                    <p:nvSpPr>
                      <p:cNvPr id="61" name="TextBox 60">
                        <a:extLst>
                          <a:ext uri="{FF2B5EF4-FFF2-40B4-BE49-F238E27FC236}">
                            <a16:creationId xmlns:a16="http://schemas.microsoft.com/office/drawing/2014/main" id="{8B5D48D9-5CBD-B101-2948-3B879C1541D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47206" y="2304084"/>
                        <a:ext cx="1547218" cy="43088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Cash management &amp;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Rapid diagnostic</a:t>
                        </a:r>
                      </a:p>
                    </p:txBody>
                  </p:sp>
                  <p:sp>
                    <p:nvSpPr>
                      <p:cNvPr id="62" name="Rectangle 61">
                        <a:extLst>
                          <a:ext uri="{FF2B5EF4-FFF2-40B4-BE49-F238E27FC236}">
                            <a16:creationId xmlns:a16="http://schemas.microsoft.com/office/drawing/2014/main" id="{22CD559C-270F-A4BD-B69C-2585FF2C2B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7206" y="2913922"/>
                        <a:ext cx="2216686" cy="1477328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Identify and control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cash flow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Prepare short term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action plan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Improve liquidity, secure financing and aid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from government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Stakeholder management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Add text here</a:t>
                        </a:r>
                      </a:p>
                    </p:txBody>
                  </p:sp>
                </p:grpSp>
                <p:sp>
                  <p:nvSpPr>
                    <p:cNvPr id="59" name="TextBox 58">
                      <a:extLst>
                        <a:ext uri="{FF2B5EF4-FFF2-40B4-BE49-F238E27FC236}">
                          <a16:creationId xmlns:a16="http://schemas.microsoft.com/office/drawing/2014/main" id="{8EC7B72C-5DE6-2B06-EFA4-0C5B9B6D8E6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50716" y="1528554"/>
                      <a:ext cx="4331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 anchor="ctr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2A5F5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01.</a:t>
                      </a:r>
                    </a:p>
                  </p:txBody>
                </p:sp>
              </p:grpSp>
              <p:sp>
                <p:nvSpPr>
                  <p:cNvPr id="57" name="Freeform: Shape 56">
                    <a:extLst>
                      <a:ext uri="{FF2B5EF4-FFF2-40B4-BE49-F238E27FC236}">
                        <a16:creationId xmlns:a16="http://schemas.microsoft.com/office/drawing/2014/main" id="{2F48D6A2-35C3-75E8-7676-16756AEE18B3}"/>
                      </a:ext>
                    </a:extLst>
                  </p:cNvPr>
                  <p:cNvSpPr/>
                  <p:nvPr/>
                </p:nvSpPr>
                <p:spPr>
                  <a:xfrm>
                    <a:off x="1676444" y="4570585"/>
                    <a:ext cx="619854" cy="403692"/>
                  </a:xfrm>
                  <a:custGeom>
                    <a:avLst/>
                    <a:gdLst>
                      <a:gd name="connsiteX0" fmla="*/ 1779702 w 2367412"/>
                      <a:gd name="connsiteY0" fmla="*/ 954375 h 1541823"/>
                      <a:gd name="connsiteX1" fmla="*/ 1779702 w 2367412"/>
                      <a:gd name="connsiteY1" fmla="*/ 1023369 h 1541823"/>
                      <a:gd name="connsiteX2" fmla="*/ 1805798 w 2367412"/>
                      <a:gd name="connsiteY2" fmla="*/ 1023369 h 1541823"/>
                      <a:gd name="connsiteX3" fmla="*/ 1822354 w 2367412"/>
                      <a:gd name="connsiteY3" fmla="*/ 1006813 h 1541823"/>
                      <a:gd name="connsiteX4" fmla="*/ 1822354 w 2367412"/>
                      <a:gd name="connsiteY4" fmla="*/ 970931 h 1541823"/>
                      <a:gd name="connsiteX5" fmla="*/ 1805798 w 2367412"/>
                      <a:gd name="connsiteY5" fmla="*/ 954375 h 1541823"/>
                      <a:gd name="connsiteX6" fmla="*/ 1726995 w 2367412"/>
                      <a:gd name="connsiteY6" fmla="*/ 858763 h 1541823"/>
                      <a:gd name="connsiteX7" fmla="*/ 1710439 w 2367412"/>
                      <a:gd name="connsiteY7" fmla="*/ 875328 h 1541823"/>
                      <a:gd name="connsiteX8" fmla="*/ 1710439 w 2367412"/>
                      <a:gd name="connsiteY8" fmla="*/ 911209 h 1541823"/>
                      <a:gd name="connsiteX9" fmla="*/ 1726995 w 2367412"/>
                      <a:gd name="connsiteY9" fmla="*/ 927765 h 1541823"/>
                      <a:gd name="connsiteX10" fmla="*/ 1753091 w 2367412"/>
                      <a:gd name="connsiteY10" fmla="*/ 927765 h 1541823"/>
                      <a:gd name="connsiteX11" fmla="*/ 1753091 w 2367412"/>
                      <a:gd name="connsiteY11" fmla="*/ 858763 h 1541823"/>
                      <a:gd name="connsiteX12" fmla="*/ 1766398 w 2367412"/>
                      <a:gd name="connsiteY12" fmla="*/ 801375 h 1541823"/>
                      <a:gd name="connsiteX13" fmla="*/ 1779700 w 2367412"/>
                      <a:gd name="connsiteY13" fmla="*/ 814678 h 1541823"/>
                      <a:gd name="connsiteX14" fmla="*/ 1779700 w 2367412"/>
                      <a:gd name="connsiteY14" fmla="*/ 832152 h 1541823"/>
                      <a:gd name="connsiteX15" fmla="*/ 1805796 w 2367412"/>
                      <a:gd name="connsiteY15" fmla="*/ 832152 h 1541823"/>
                      <a:gd name="connsiteX16" fmla="*/ 1848962 w 2367412"/>
                      <a:gd name="connsiteY16" fmla="*/ 875318 h 1541823"/>
                      <a:gd name="connsiteX17" fmla="*/ 1835660 w 2367412"/>
                      <a:gd name="connsiteY17" fmla="*/ 888621 h 1541823"/>
                      <a:gd name="connsiteX18" fmla="*/ 1822357 w 2367412"/>
                      <a:gd name="connsiteY18" fmla="*/ 875318 h 1541823"/>
                      <a:gd name="connsiteX19" fmla="*/ 1805801 w 2367412"/>
                      <a:gd name="connsiteY19" fmla="*/ 858762 h 1541823"/>
                      <a:gd name="connsiteX20" fmla="*/ 1779700 w 2367412"/>
                      <a:gd name="connsiteY20" fmla="*/ 858757 h 1541823"/>
                      <a:gd name="connsiteX21" fmla="*/ 1779700 w 2367412"/>
                      <a:gd name="connsiteY21" fmla="*/ 927759 h 1541823"/>
                      <a:gd name="connsiteX22" fmla="*/ 1805796 w 2367412"/>
                      <a:gd name="connsiteY22" fmla="*/ 927759 h 1541823"/>
                      <a:gd name="connsiteX23" fmla="*/ 1848962 w 2367412"/>
                      <a:gd name="connsiteY23" fmla="*/ 970926 h 1541823"/>
                      <a:gd name="connsiteX24" fmla="*/ 1848962 w 2367412"/>
                      <a:gd name="connsiteY24" fmla="*/ 1006807 h 1541823"/>
                      <a:gd name="connsiteX25" fmla="*/ 1805796 w 2367412"/>
                      <a:gd name="connsiteY25" fmla="*/ 1049973 h 1541823"/>
                      <a:gd name="connsiteX26" fmla="*/ 1779700 w 2367412"/>
                      <a:gd name="connsiteY26" fmla="*/ 1049968 h 1541823"/>
                      <a:gd name="connsiteX27" fmla="*/ 1779700 w 2367412"/>
                      <a:gd name="connsiteY27" fmla="*/ 1067448 h 1541823"/>
                      <a:gd name="connsiteX28" fmla="*/ 1766398 w 2367412"/>
                      <a:gd name="connsiteY28" fmla="*/ 1080750 h 1541823"/>
                      <a:gd name="connsiteX29" fmla="*/ 1753095 w 2367412"/>
                      <a:gd name="connsiteY29" fmla="*/ 1067448 h 1541823"/>
                      <a:gd name="connsiteX30" fmla="*/ 1753095 w 2367412"/>
                      <a:gd name="connsiteY30" fmla="*/ 1049973 h 1541823"/>
                      <a:gd name="connsiteX31" fmla="*/ 1726999 w 2367412"/>
                      <a:gd name="connsiteY31" fmla="*/ 1049973 h 1541823"/>
                      <a:gd name="connsiteX32" fmla="*/ 1683833 w 2367412"/>
                      <a:gd name="connsiteY32" fmla="*/ 1006807 h 1541823"/>
                      <a:gd name="connsiteX33" fmla="*/ 1697136 w 2367412"/>
                      <a:gd name="connsiteY33" fmla="*/ 993504 h 1541823"/>
                      <a:gd name="connsiteX34" fmla="*/ 1710438 w 2367412"/>
                      <a:gd name="connsiteY34" fmla="*/ 1006807 h 1541823"/>
                      <a:gd name="connsiteX35" fmla="*/ 1726994 w 2367412"/>
                      <a:gd name="connsiteY35" fmla="*/ 1023363 h 1541823"/>
                      <a:gd name="connsiteX36" fmla="*/ 1753095 w 2367412"/>
                      <a:gd name="connsiteY36" fmla="*/ 1023367 h 1541823"/>
                      <a:gd name="connsiteX37" fmla="*/ 1753095 w 2367412"/>
                      <a:gd name="connsiteY37" fmla="*/ 954366 h 1541823"/>
                      <a:gd name="connsiteX38" fmla="*/ 1726999 w 2367412"/>
                      <a:gd name="connsiteY38" fmla="*/ 954366 h 1541823"/>
                      <a:gd name="connsiteX39" fmla="*/ 1683833 w 2367412"/>
                      <a:gd name="connsiteY39" fmla="*/ 911200 h 1541823"/>
                      <a:gd name="connsiteX40" fmla="*/ 1683833 w 2367412"/>
                      <a:gd name="connsiteY40" fmla="*/ 875318 h 1541823"/>
                      <a:gd name="connsiteX41" fmla="*/ 1726999 w 2367412"/>
                      <a:gd name="connsiteY41" fmla="*/ 832152 h 1541823"/>
                      <a:gd name="connsiteX42" fmla="*/ 1753095 w 2367412"/>
                      <a:gd name="connsiteY42" fmla="*/ 832157 h 1541823"/>
                      <a:gd name="connsiteX43" fmla="*/ 1753095 w 2367412"/>
                      <a:gd name="connsiteY43" fmla="*/ 814678 h 1541823"/>
                      <a:gd name="connsiteX44" fmla="*/ 1766398 w 2367412"/>
                      <a:gd name="connsiteY44" fmla="*/ 801375 h 1541823"/>
                      <a:gd name="connsiteX45" fmla="*/ 1766398 w 2367412"/>
                      <a:gd name="connsiteY45" fmla="*/ 748312 h 1541823"/>
                      <a:gd name="connsiteX46" fmla="*/ 1573646 w 2367412"/>
                      <a:gd name="connsiteY46" fmla="*/ 941063 h 1541823"/>
                      <a:gd name="connsiteX47" fmla="*/ 1766398 w 2367412"/>
                      <a:gd name="connsiteY47" fmla="*/ 1133815 h 1541823"/>
                      <a:gd name="connsiteX48" fmla="*/ 1959150 w 2367412"/>
                      <a:gd name="connsiteY48" fmla="*/ 941063 h 1541823"/>
                      <a:gd name="connsiteX49" fmla="*/ 1766398 w 2367412"/>
                      <a:gd name="connsiteY49" fmla="*/ 748312 h 1541823"/>
                      <a:gd name="connsiteX50" fmla="*/ 1766398 w 2367412"/>
                      <a:gd name="connsiteY50" fmla="*/ 708894 h 1541823"/>
                      <a:gd name="connsiteX51" fmla="*/ 1998568 w 2367412"/>
                      <a:gd name="connsiteY51" fmla="*/ 941064 h 1541823"/>
                      <a:gd name="connsiteX52" fmla="*/ 1766398 w 2367412"/>
                      <a:gd name="connsiteY52" fmla="*/ 1173234 h 1541823"/>
                      <a:gd name="connsiteX53" fmla="*/ 1534227 w 2367412"/>
                      <a:gd name="connsiteY53" fmla="*/ 941064 h 1541823"/>
                      <a:gd name="connsiteX54" fmla="*/ 1766398 w 2367412"/>
                      <a:gd name="connsiteY54" fmla="*/ 708894 h 1541823"/>
                      <a:gd name="connsiteX55" fmla="*/ 1766397 w 2367412"/>
                      <a:gd name="connsiteY55" fmla="*/ 661683 h 1541823"/>
                      <a:gd name="connsiteX56" fmla="*/ 1487016 w 2367412"/>
                      <a:gd name="connsiteY56" fmla="*/ 941064 h 1541823"/>
                      <a:gd name="connsiteX57" fmla="*/ 1766397 w 2367412"/>
                      <a:gd name="connsiteY57" fmla="*/ 1220444 h 1541823"/>
                      <a:gd name="connsiteX58" fmla="*/ 2045778 w 2367412"/>
                      <a:gd name="connsiteY58" fmla="*/ 941064 h 1541823"/>
                      <a:gd name="connsiteX59" fmla="*/ 1766397 w 2367412"/>
                      <a:gd name="connsiteY59" fmla="*/ 661683 h 1541823"/>
                      <a:gd name="connsiteX60" fmla="*/ 1 w 2367412"/>
                      <a:gd name="connsiteY60" fmla="*/ 660073 h 1541823"/>
                      <a:gd name="connsiteX61" fmla="*/ 590596 w 2367412"/>
                      <a:gd name="connsiteY61" fmla="*/ 1050394 h 1541823"/>
                      <a:gd name="connsiteX62" fmla="*/ 1201959 w 2367412"/>
                      <a:gd name="connsiteY62" fmla="*/ 1050400 h 1541823"/>
                      <a:gd name="connsiteX63" fmla="*/ 1121063 w 2367412"/>
                      <a:gd name="connsiteY63" fmla="*/ 1133624 h 1541823"/>
                      <a:gd name="connsiteX64" fmla="*/ 1122417 w 2367412"/>
                      <a:gd name="connsiteY64" fmla="*/ 1136979 h 1541823"/>
                      <a:gd name="connsiteX65" fmla="*/ 545759 w 2367412"/>
                      <a:gd name="connsiteY65" fmla="*/ 1136979 h 1541823"/>
                      <a:gd name="connsiteX66" fmla="*/ 1 w 2367412"/>
                      <a:gd name="connsiteY66" fmla="*/ 776262 h 1541823"/>
                      <a:gd name="connsiteX67" fmla="*/ 1 w 2367412"/>
                      <a:gd name="connsiteY67" fmla="*/ 510779 h 1541823"/>
                      <a:gd name="connsiteX68" fmla="*/ 590596 w 2367412"/>
                      <a:gd name="connsiteY68" fmla="*/ 901101 h 1541823"/>
                      <a:gd name="connsiteX69" fmla="*/ 1239388 w 2367412"/>
                      <a:gd name="connsiteY69" fmla="*/ 901101 h 1541823"/>
                      <a:gd name="connsiteX70" fmla="*/ 1238332 w 2367412"/>
                      <a:gd name="connsiteY70" fmla="*/ 987672 h 1541823"/>
                      <a:gd name="connsiteX71" fmla="*/ 545759 w 2367412"/>
                      <a:gd name="connsiteY71" fmla="*/ 987672 h 1541823"/>
                      <a:gd name="connsiteX72" fmla="*/ 1 w 2367412"/>
                      <a:gd name="connsiteY72" fmla="*/ 626955 h 1541823"/>
                      <a:gd name="connsiteX73" fmla="*/ 1 w 2367412"/>
                      <a:gd name="connsiteY73" fmla="*/ 361461 h 1541823"/>
                      <a:gd name="connsiteX74" fmla="*/ 590596 w 2367412"/>
                      <a:gd name="connsiteY74" fmla="*/ 751783 h 1541823"/>
                      <a:gd name="connsiteX75" fmla="*/ 1125589 w 2367412"/>
                      <a:gd name="connsiteY75" fmla="*/ 751783 h 1541823"/>
                      <a:gd name="connsiteX76" fmla="*/ 1125562 w 2367412"/>
                      <a:gd name="connsiteY76" fmla="*/ 751846 h 1541823"/>
                      <a:gd name="connsiteX77" fmla="*/ 1205762 w 2367412"/>
                      <a:gd name="connsiteY77" fmla="*/ 838368 h 1541823"/>
                      <a:gd name="connsiteX78" fmla="*/ 545759 w 2367412"/>
                      <a:gd name="connsiteY78" fmla="*/ 838368 h 1541823"/>
                      <a:gd name="connsiteX79" fmla="*/ 1 w 2367412"/>
                      <a:gd name="connsiteY79" fmla="*/ 477650 h 1541823"/>
                      <a:gd name="connsiteX80" fmla="*/ 1594763 w 2367412"/>
                      <a:gd name="connsiteY80" fmla="*/ 340305 h 1541823"/>
                      <a:gd name="connsiteX81" fmla="*/ 1707084 w 2367412"/>
                      <a:gd name="connsiteY81" fmla="*/ 449484 h 1541823"/>
                      <a:gd name="connsiteX82" fmla="*/ 1836202 w 2367412"/>
                      <a:gd name="connsiteY82" fmla="*/ 451059 h 1541823"/>
                      <a:gd name="connsiteX83" fmla="*/ 1950640 w 2367412"/>
                      <a:gd name="connsiteY83" fmla="*/ 343979 h 1541823"/>
                      <a:gd name="connsiteX84" fmla="*/ 2069792 w 2367412"/>
                      <a:gd name="connsiteY84" fmla="*/ 394896 h 1541823"/>
                      <a:gd name="connsiteX85" fmla="*/ 2071892 w 2367412"/>
                      <a:gd name="connsiteY85" fmla="*/ 551840 h 1541823"/>
                      <a:gd name="connsiteX86" fmla="*/ 2162175 w 2367412"/>
                      <a:gd name="connsiteY86" fmla="*/ 644223 h 1541823"/>
                      <a:gd name="connsiteX87" fmla="*/ 2319121 w 2367412"/>
                      <a:gd name="connsiteY87" fmla="*/ 649482 h 1541823"/>
                      <a:gd name="connsiteX88" fmla="*/ 2367412 w 2367412"/>
                      <a:gd name="connsiteY88" fmla="*/ 769159 h 1541823"/>
                      <a:gd name="connsiteX89" fmla="*/ 2257181 w 2367412"/>
                      <a:gd name="connsiteY89" fmla="*/ 884638 h 1541823"/>
                      <a:gd name="connsiteX90" fmla="*/ 2256132 w 2367412"/>
                      <a:gd name="connsiteY90" fmla="*/ 1011140 h 1541823"/>
                      <a:gd name="connsiteX91" fmla="*/ 2363212 w 2367412"/>
                      <a:gd name="connsiteY91" fmla="*/ 1125577 h 1541823"/>
                      <a:gd name="connsiteX92" fmla="*/ 2312821 w 2367412"/>
                      <a:gd name="connsiteY92" fmla="*/ 1244729 h 1541823"/>
                      <a:gd name="connsiteX93" fmla="*/ 2155350 w 2367412"/>
                      <a:gd name="connsiteY93" fmla="*/ 1246829 h 1541823"/>
                      <a:gd name="connsiteX94" fmla="*/ 2062966 w 2367412"/>
                      <a:gd name="connsiteY94" fmla="*/ 1336587 h 1541823"/>
                      <a:gd name="connsiteX95" fmla="*/ 2057708 w 2367412"/>
                      <a:gd name="connsiteY95" fmla="*/ 1493532 h 1541823"/>
                      <a:gd name="connsiteX96" fmla="*/ 1938030 w 2367412"/>
                      <a:gd name="connsiteY96" fmla="*/ 1541823 h 1541823"/>
                      <a:gd name="connsiteX97" fmla="*/ 1825187 w 2367412"/>
                      <a:gd name="connsiteY97" fmla="*/ 1432118 h 1541823"/>
                      <a:gd name="connsiteX98" fmla="*/ 1696595 w 2367412"/>
                      <a:gd name="connsiteY98" fmla="*/ 1430538 h 1541823"/>
                      <a:gd name="connsiteX99" fmla="*/ 1581116 w 2367412"/>
                      <a:gd name="connsiteY99" fmla="*/ 1538143 h 1541823"/>
                      <a:gd name="connsiteX100" fmla="*/ 1462487 w 2367412"/>
                      <a:gd name="connsiteY100" fmla="*/ 1487227 h 1541823"/>
                      <a:gd name="connsiteX101" fmla="*/ 1460912 w 2367412"/>
                      <a:gd name="connsiteY101" fmla="*/ 1330282 h 1541823"/>
                      <a:gd name="connsiteX102" fmla="*/ 1370103 w 2367412"/>
                      <a:gd name="connsiteY102" fmla="*/ 1237899 h 1541823"/>
                      <a:gd name="connsiteX103" fmla="*/ 1213673 w 2367412"/>
                      <a:gd name="connsiteY103" fmla="*/ 1232125 h 1541823"/>
                      <a:gd name="connsiteX104" fmla="*/ 1165383 w 2367412"/>
                      <a:gd name="connsiteY104" fmla="*/ 1112447 h 1541823"/>
                      <a:gd name="connsiteX105" fmla="*/ 1274562 w 2367412"/>
                      <a:gd name="connsiteY105" fmla="*/ 1000127 h 1541823"/>
                      <a:gd name="connsiteX106" fmla="*/ 1276137 w 2367412"/>
                      <a:gd name="connsiteY106" fmla="*/ 871009 h 1541823"/>
                      <a:gd name="connsiteX107" fmla="*/ 1169583 w 2367412"/>
                      <a:gd name="connsiteY107" fmla="*/ 756056 h 1541823"/>
                      <a:gd name="connsiteX108" fmla="*/ 1219974 w 2367412"/>
                      <a:gd name="connsiteY108" fmla="*/ 637427 h 1541823"/>
                      <a:gd name="connsiteX109" fmla="*/ 1376919 w 2367412"/>
                      <a:gd name="connsiteY109" fmla="*/ 635318 h 1541823"/>
                      <a:gd name="connsiteX110" fmla="*/ 1469827 w 2367412"/>
                      <a:gd name="connsiteY110" fmla="*/ 545025 h 1541823"/>
                      <a:gd name="connsiteX111" fmla="*/ 1475085 w 2367412"/>
                      <a:gd name="connsiteY111" fmla="*/ 388596 h 1541823"/>
                      <a:gd name="connsiteX112" fmla="*/ 537965 w 2367412"/>
                      <a:gd name="connsiteY112" fmla="*/ 287904 h 1541823"/>
                      <a:gd name="connsiteX113" fmla="*/ 537965 w 2367412"/>
                      <a:gd name="connsiteY113" fmla="*/ 287906 h 1541823"/>
                      <a:gd name="connsiteX114" fmla="*/ 537968 w 2367412"/>
                      <a:gd name="connsiteY114" fmla="*/ 287906 h 1541823"/>
                      <a:gd name="connsiteX115" fmla="*/ 538317 w 2367412"/>
                      <a:gd name="connsiteY115" fmla="*/ 288144 h 1541823"/>
                      <a:gd name="connsiteX116" fmla="*/ 612286 w 2367412"/>
                      <a:gd name="connsiteY116" fmla="*/ 337130 h 1541823"/>
                      <a:gd name="connsiteX117" fmla="*/ 706078 w 2367412"/>
                      <a:gd name="connsiteY117" fmla="*/ 337130 h 1541823"/>
                      <a:gd name="connsiteX118" fmla="*/ 710185 w 2367412"/>
                      <a:gd name="connsiteY118" fmla="*/ 337130 h 1541823"/>
                      <a:gd name="connsiteX119" fmla="*/ 538233 w 2367412"/>
                      <a:gd name="connsiteY119" fmla="*/ 287920 h 1541823"/>
                      <a:gd name="connsiteX120" fmla="*/ 537968 w 2367412"/>
                      <a:gd name="connsiteY120" fmla="*/ 287906 h 1541823"/>
                      <a:gd name="connsiteX121" fmla="*/ 1751468 w 2367412"/>
                      <a:gd name="connsiteY121" fmla="*/ 287834 h 1541823"/>
                      <a:gd name="connsiteX122" fmla="*/ 1728382 w 2367412"/>
                      <a:gd name="connsiteY122" fmla="*/ 337101 h 1541823"/>
                      <a:gd name="connsiteX123" fmla="*/ 1732490 w 2367412"/>
                      <a:gd name="connsiteY123" fmla="*/ 337101 h 1541823"/>
                      <a:gd name="connsiteX124" fmla="*/ 1826223 w 2367412"/>
                      <a:gd name="connsiteY124" fmla="*/ 337059 h 1541823"/>
                      <a:gd name="connsiteX125" fmla="*/ 1752114 w 2367412"/>
                      <a:gd name="connsiteY125" fmla="*/ 288073 h 1541823"/>
                      <a:gd name="connsiteX126" fmla="*/ 1751748 w 2367412"/>
                      <a:gd name="connsiteY126" fmla="*/ 287834 h 1541823"/>
                      <a:gd name="connsiteX127" fmla="*/ 0 w 2367412"/>
                      <a:gd name="connsiteY127" fmla="*/ 212136 h 1541823"/>
                      <a:gd name="connsiteX128" fmla="*/ 590595 w 2367412"/>
                      <a:gd name="connsiteY128" fmla="*/ 602493 h 1541823"/>
                      <a:gd name="connsiteX129" fmla="*/ 1368260 w 2367412"/>
                      <a:gd name="connsiteY129" fmla="*/ 602493 h 1541823"/>
                      <a:gd name="connsiteX130" fmla="*/ 1347666 w 2367412"/>
                      <a:gd name="connsiteY130" fmla="*/ 622507 h 1541823"/>
                      <a:gd name="connsiteX131" fmla="*/ 1179541 w 2367412"/>
                      <a:gd name="connsiteY131" fmla="*/ 624766 h 1541823"/>
                      <a:gd name="connsiteX132" fmla="*/ 1152238 w 2367412"/>
                      <a:gd name="connsiteY132" fmla="*/ 689043 h 1541823"/>
                      <a:gd name="connsiteX133" fmla="*/ 545758 w 2367412"/>
                      <a:gd name="connsiteY133" fmla="*/ 689043 h 1541823"/>
                      <a:gd name="connsiteX134" fmla="*/ 0 w 2367412"/>
                      <a:gd name="connsiteY134" fmla="*/ 328325 h 1541823"/>
                      <a:gd name="connsiteX135" fmla="*/ 825306 w 2367412"/>
                      <a:gd name="connsiteY135" fmla="*/ 91236 h 1541823"/>
                      <a:gd name="connsiteX136" fmla="*/ 876669 w 2367412"/>
                      <a:gd name="connsiteY136" fmla="*/ 91236 h 1541823"/>
                      <a:gd name="connsiteX137" fmla="*/ 918903 w 2367412"/>
                      <a:gd name="connsiteY137" fmla="*/ 119147 h 1541823"/>
                      <a:gd name="connsiteX138" fmla="*/ 1010668 w 2367412"/>
                      <a:gd name="connsiteY138" fmla="*/ 126519 h 1541823"/>
                      <a:gd name="connsiteX139" fmla="*/ 1046190 w 2367412"/>
                      <a:gd name="connsiteY139" fmla="*/ 149998 h 1541823"/>
                      <a:gd name="connsiteX140" fmla="*/ 932420 w 2367412"/>
                      <a:gd name="connsiteY140" fmla="*/ 141206 h 1541823"/>
                      <a:gd name="connsiteX141" fmla="*/ 880030 w 2367412"/>
                      <a:gd name="connsiteY141" fmla="*/ 163236 h 1541823"/>
                      <a:gd name="connsiteX142" fmla="*/ 965352 w 2367412"/>
                      <a:gd name="connsiteY142" fmla="*/ 183804 h 1541823"/>
                      <a:gd name="connsiteX143" fmla="*/ 1009484 w 2367412"/>
                      <a:gd name="connsiteY143" fmla="*/ 183804 h 1541823"/>
                      <a:gd name="connsiteX144" fmla="*/ 1181016 w 2367412"/>
                      <a:gd name="connsiteY144" fmla="*/ 229383 h 1541823"/>
                      <a:gd name="connsiteX145" fmla="*/ 1152359 w 2367412"/>
                      <a:gd name="connsiteY145" fmla="*/ 273472 h 1541823"/>
                      <a:gd name="connsiteX146" fmla="*/ 1194604 w 2367412"/>
                      <a:gd name="connsiteY146" fmla="*/ 301368 h 1541823"/>
                      <a:gd name="connsiteX147" fmla="*/ 1143226 w 2367412"/>
                      <a:gd name="connsiteY147" fmla="*/ 301368 h 1541823"/>
                      <a:gd name="connsiteX148" fmla="*/ 1100952 w 2367412"/>
                      <a:gd name="connsiteY148" fmla="*/ 273429 h 1541823"/>
                      <a:gd name="connsiteX149" fmla="*/ 1001870 w 2367412"/>
                      <a:gd name="connsiteY149" fmla="*/ 266086 h 1541823"/>
                      <a:gd name="connsiteX150" fmla="*/ 1001876 w 2367412"/>
                      <a:gd name="connsiteY150" fmla="*/ 266085 h 1541823"/>
                      <a:gd name="connsiteX151" fmla="*/ 966256 w 2367412"/>
                      <a:gd name="connsiteY151" fmla="*/ 242564 h 1541823"/>
                      <a:gd name="connsiteX152" fmla="*/ 1086466 w 2367412"/>
                      <a:gd name="connsiteY152" fmla="*/ 251399 h 1541823"/>
                      <a:gd name="connsiteX153" fmla="*/ 1126658 w 2367412"/>
                      <a:gd name="connsiteY153" fmla="*/ 229368 h 1541823"/>
                      <a:gd name="connsiteX154" fmla="*/ 1047302 w 2367412"/>
                      <a:gd name="connsiteY154" fmla="*/ 208801 h 1541823"/>
                      <a:gd name="connsiteX155" fmla="*/ 1003170 w 2367412"/>
                      <a:gd name="connsiteY155" fmla="*/ 208801 h 1541823"/>
                      <a:gd name="connsiteX156" fmla="*/ 831638 w 2367412"/>
                      <a:gd name="connsiteY156" fmla="*/ 163236 h 1541823"/>
                      <a:gd name="connsiteX157" fmla="*/ 867540 w 2367412"/>
                      <a:gd name="connsiteY157" fmla="*/ 119147 h 1541823"/>
                      <a:gd name="connsiteX158" fmla="*/ 825306 w 2367412"/>
                      <a:gd name="connsiteY158" fmla="*/ 91236 h 1541823"/>
                      <a:gd name="connsiteX159" fmla="*/ 811510 w 2367412"/>
                      <a:gd name="connsiteY159" fmla="*/ 67417 h 1541823"/>
                      <a:gd name="connsiteX160" fmla="*/ 686584 w 2367412"/>
                      <a:gd name="connsiteY160" fmla="*/ 105189 h 1541823"/>
                      <a:gd name="connsiteX161" fmla="*/ 749033 w 2367412"/>
                      <a:gd name="connsiteY161" fmla="*/ 196250 h 1541823"/>
                      <a:gd name="connsiteX162" fmla="*/ 962402 w 2367412"/>
                      <a:gd name="connsiteY162" fmla="*/ 287467 h 1541823"/>
                      <a:gd name="connsiteX163" fmla="*/ 1201529 w 2367412"/>
                      <a:gd name="connsiteY163" fmla="*/ 325199 h 1541823"/>
                      <a:gd name="connsiteX164" fmla="*/ 1201533 w 2367412"/>
                      <a:gd name="connsiteY164" fmla="*/ 325199 h 1541823"/>
                      <a:gd name="connsiteX165" fmla="*/ 1326077 w 2367412"/>
                      <a:gd name="connsiteY165" fmla="*/ 287481 h 1541823"/>
                      <a:gd name="connsiteX166" fmla="*/ 1263391 w 2367412"/>
                      <a:gd name="connsiteY166" fmla="*/ 196265 h 1541823"/>
                      <a:gd name="connsiteX167" fmla="*/ 1050274 w 2367412"/>
                      <a:gd name="connsiteY167" fmla="*/ 105189 h 1541823"/>
                      <a:gd name="connsiteX168" fmla="*/ 811510 w 2367412"/>
                      <a:gd name="connsiteY168" fmla="*/ 67417 h 1541823"/>
                      <a:gd name="connsiteX169" fmla="*/ 29 w 2367412"/>
                      <a:gd name="connsiteY169" fmla="*/ 62851 h 1541823"/>
                      <a:gd name="connsiteX170" fmla="*/ 590624 w 2367412"/>
                      <a:gd name="connsiteY170" fmla="*/ 453172 h 1541823"/>
                      <a:gd name="connsiteX171" fmla="*/ 1449633 w 2367412"/>
                      <a:gd name="connsiteY171" fmla="*/ 453172 h 1541823"/>
                      <a:gd name="connsiteX172" fmla="*/ 1447193 w 2367412"/>
                      <a:gd name="connsiteY172" fmla="*/ 525782 h 1541823"/>
                      <a:gd name="connsiteX173" fmla="*/ 1432850 w 2367412"/>
                      <a:gd name="connsiteY173" fmla="*/ 539721 h 1541823"/>
                      <a:gd name="connsiteX174" fmla="*/ 545786 w 2367412"/>
                      <a:gd name="connsiteY174" fmla="*/ 539721 h 1541823"/>
                      <a:gd name="connsiteX175" fmla="*/ 29 w 2367412"/>
                      <a:gd name="connsiteY175" fmla="*/ 179040 h 1541823"/>
                      <a:gd name="connsiteX176" fmla="*/ 1302289 w 2367412"/>
                      <a:gd name="connsiteY176" fmla="*/ 55560 h 1541823"/>
                      <a:gd name="connsiteX177" fmla="*/ 1474537 w 2367412"/>
                      <a:gd name="connsiteY177" fmla="*/ 104784 h 1541823"/>
                      <a:gd name="connsiteX178" fmla="*/ 1474804 w 2367412"/>
                      <a:gd name="connsiteY178" fmla="*/ 104798 h 1541823"/>
                      <a:gd name="connsiteX179" fmla="*/ 1474804 w 2367412"/>
                      <a:gd name="connsiteY179" fmla="*/ 104796 h 1541823"/>
                      <a:gd name="connsiteX180" fmla="*/ 1474452 w 2367412"/>
                      <a:gd name="connsiteY180" fmla="*/ 104557 h 1541823"/>
                      <a:gd name="connsiteX181" fmla="*/ 1400202 w 2367412"/>
                      <a:gd name="connsiteY181" fmla="*/ 55560 h 1541823"/>
                      <a:gd name="connsiteX182" fmla="*/ 1306396 w 2367412"/>
                      <a:gd name="connsiteY182" fmla="*/ 55560 h 1541823"/>
                      <a:gd name="connsiteX183" fmla="*/ 186305 w 2367412"/>
                      <a:gd name="connsiteY183" fmla="*/ 55489 h 1541823"/>
                      <a:gd name="connsiteX184" fmla="*/ 260415 w 2367412"/>
                      <a:gd name="connsiteY184" fmla="*/ 104475 h 1541823"/>
                      <a:gd name="connsiteX185" fmla="*/ 260766 w 2367412"/>
                      <a:gd name="connsiteY185" fmla="*/ 104714 h 1541823"/>
                      <a:gd name="connsiteX186" fmla="*/ 260768 w 2367412"/>
                      <a:gd name="connsiteY186" fmla="*/ 104712 h 1541823"/>
                      <a:gd name="connsiteX187" fmla="*/ 261050 w 2367412"/>
                      <a:gd name="connsiteY187" fmla="*/ 104712 h 1541823"/>
                      <a:gd name="connsiteX188" fmla="*/ 284262 w 2367412"/>
                      <a:gd name="connsiteY188" fmla="*/ 55531 h 1541823"/>
                      <a:gd name="connsiteX189" fmla="*/ 280154 w 2367412"/>
                      <a:gd name="connsiteY189" fmla="*/ 55531 h 1541823"/>
                      <a:gd name="connsiteX190" fmla="*/ 186305 w 2367412"/>
                      <a:gd name="connsiteY190" fmla="*/ 55489 h 1541823"/>
                      <a:gd name="connsiteX191" fmla="*/ 123915 w 2367412"/>
                      <a:gd name="connsiteY191" fmla="*/ 39126 h 1541823"/>
                      <a:gd name="connsiteX192" fmla="*/ 768459 w 2367412"/>
                      <a:gd name="connsiteY192" fmla="*/ 39168 h 1541823"/>
                      <a:gd name="connsiteX193" fmla="*/ 1413004 w 2367412"/>
                      <a:gd name="connsiteY193" fmla="*/ 39210 h 1541823"/>
                      <a:gd name="connsiteX194" fmla="*/ 1650895 w 2367412"/>
                      <a:gd name="connsiteY194" fmla="*/ 196336 h 1541823"/>
                      <a:gd name="connsiteX195" fmla="*/ 1888574 w 2367412"/>
                      <a:gd name="connsiteY195" fmla="*/ 353419 h 1541823"/>
                      <a:gd name="connsiteX196" fmla="*/ 1888602 w 2367412"/>
                      <a:gd name="connsiteY196" fmla="*/ 353419 h 1541823"/>
                      <a:gd name="connsiteX197" fmla="*/ 1629337 w 2367412"/>
                      <a:gd name="connsiteY197" fmla="*/ 353436 h 1541823"/>
                      <a:gd name="connsiteX198" fmla="*/ 1581029 w 2367412"/>
                      <a:gd name="connsiteY198" fmla="*/ 306479 h 1541823"/>
                      <a:gd name="connsiteX199" fmla="*/ 1464629 w 2367412"/>
                      <a:gd name="connsiteY199" fmla="*/ 353447 h 1541823"/>
                      <a:gd name="connsiteX200" fmla="*/ 1244022 w 2367412"/>
                      <a:gd name="connsiteY200" fmla="*/ 353462 h 1541823"/>
                      <a:gd name="connsiteX201" fmla="*/ 599441 w 2367412"/>
                      <a:gd name="connsiteY201" fmla="*/ 353504 h 1541823"/>
                      <a:gd name="connsiteX202" fmla="*/ 361777 w 2367412"/>
                      <a:gd name="connsiteY202" fmla="*/ 196335 h 1541823"/>
                      <a:gd name="connsiteX203" fmla="*/ 123915 w 2367412"/>
                      <a:gd name="connsiteY203" fmla="*/ 39126 h 1541823"/>
                      <a:gd name="connsiteX204" fmla="*/ 33 w 2367412"/>
                      <a:gd name="connsiteY204" fmla="*/ 0 h 1541823"/>
                      <a:gd name="connsiteX205" fmla="*/ 17351 w 2367412"/>
                      <a:gd name="connsiteY205" fmla="*/ 0 h 1541823"/>
                      <a:gd name="connsiteX206" fmla="*/ 709217 w 2367412"/>
                      <a:gd name="connsiteY206" fmla="*/ 0 h 1541823"/>
                      <a:gd name="connsiteX207" fmla="*/ 1401229 w 2367412"/>
                      <a:gd name="connsiteY207" fmla="*/ 0 h 1541823"/>
                      <a:gd name="connsiteX208" fmla="*/ 1418969 w 2367412"/>
                      <a:gd name="connsiteY208" fmla="*/ 0 h 1541823"/>
                      <a:gd name="connsiteX209" fmla="*/ 1432404 w 2367412"/>
                      <a:gd name="connsiteY209" fmla="*/ 8877 h 1541823"/>
                      <a:gd name="connsiteX210" fmla="*/ 1716043 w 2367412"/>
                      <a:gd name="connsiteY210" fmla="*/ 196348 h 1541823"/>
                      <a:gd name="connsiteX211" fmla="*/ 1931780 w 2367412"/>
                      <a:gd name="connsiteY211" fmla="*/ 338931 h 1541823"/>
                      <a:gd name="connsiteX212" fmla="*/ 1917210 w 2367412"/>
                      <a:gd name="connsiteY212" fmla="*/ 352564 h 1541823"/>
                      <a:gd name="connsiteX213" fmla="*/ 1680837 w 2367412"/>
                      <a:gd name="connsiteY213" fmla="*/ 196335 h 1541823"/>
                      <a:gd name="connsiteX214" fmla="*/ 1410281 w 2367412"/>
                      <a:gd name="connsiteY214" fmla="*/ 17616 h 1541823"/>
                      <a:gd name="connsiteX215" fmla="*/ 735809 w 2367412"/>
                      <a:gd name="connsiteY215" fmla="*/ 17573 h 1541823"/>
                      <a:gd name="connsiteX216" fmla="*/ 61373 w 2367412"/>
                      <a:gd name="connsiteY216" fmla="*/ 17573 h 1541823"/>
                      <a:gd name="connsiteX217" fmla="*/ 331846 w 2367412"/>
                      <a:gd name="connsiteY217" fmla="*/ 196336 h 1541823"/>
                      <a:gd name="connsiteX218" fmla="*/ 602175 w 2367412"/>
                      <a:gd name="connsiteY218" fmla="*/ 375100 h 1541823"/>
                      <a:gd name="connsiteX219" fmla="*/ 602185 w 2367412"/>
                      <a:gd name="connsiteY219" fmla="*/ 375098 h 1541823"/>
                      <a:gd name="connsiteX220" fmla="*/ 1276730 w 2367412"/>
                      <a:gd name="connsiteY220" fmla="*/ 375098 h 1541823"/>
                      <a:gd name="connsiteX221" fmla="*/ 1452259 w 2367412"/>
                      <a:gd name="connsiteY221" fmla="*/ 375087 h 1541823"/>
                      <a:gd name="connsiteX222" fmla="*/ 1451673 w 2367412"/>
                      <a:gd name="connsiteY222" fmla="*/ 392522 h 1541823"/>
                      <a:gd name="connsiteX223" fmla="*/ 1303110 w 2367412"/>
                      <a:gd name="connsiteY223" fmla="*/ 392522 h 1541823"/>
                      <a:gd name="connsiteX224" fmla="*/ 611243 w 2367412"/>
                      <a:gd name="connsiteY224" fmla="*/ 392522 h 1541823"/>
                      <a:gd name="connsiteX225" fmla="*/ 593925 w 2367412"/>
                      <a:gd name="connsiteY225" fmla="*/ 392522 h 1541823"/>
                      <a:gd name="connsiteX226" fmla="*/ 580800 w 2367412"/>
                      <a:gd name="connsiteY226" fmla="*/ 383857 h 1541823"/>
                      <a:gd name="connsiteX227" fmla="*/ 297091 w 2367412"/>
                      <a:gd name="connsiteY227" fmla="*/ 196346 h 1541823"/>
                      <a:gd name="connsiteX228" fmla="*/ 13383 w 2367412"/>
                      <a:gd name="connsiteY228" fmla="*/ 8835 h 1541823"/>
                      <a:gd name="connsiteX229" fmla="*/ 33 w 2367412"/>
                      <a:gd name="connsiteY229" fmla="*/ 0 h 15418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</a:cxnLst>
                    <a:rect l="l" t="t" r="r" b="b"/>
                    <a:pathLst>
                      <a:path w="2367412" h="1541823">
                        <a:moveTo>
                          <a:pt x="1779702" y="954375"/>
                        </a:moveTo>
                        <a:lnTo>
                          <a:pt x="1779702" y="1023369"/>
                        </a:lnTo>
                        <a:lnTo>
                          <a:pt x="1805798" y="1023369"/>
                        </a:lnTo>
                        <a:cubicBezTo>
                          <a:pt x="1814930" y="1023369"/>
                          <a:pt x="1822354" y="1015940"/>
                          <a:pt x="1822354" y="1006813"/>
                        </a:cubicBezTo>
                        <a:lnTo>
                          <a:pt x="1822354" y="970931"/>
                        </a:lnTo>
                        <a:cubicBezTo>
                          <a:pt x="1822354" y="961800"/>
                          <a:pt x="1814926" y="954375"/>
                          <a:pt x="1805798" y="954375"/>
                        </a:cubicBezTo>
                        <a:close/>
                        <a:moveTo>
                          <a:pt x="1726995" y="858763"/>
                        </a:moveTo>
                        <a:cubicBezTo>
                          <a:pt x="1717868" y="858763"/>
                          <a:pt x="1710439" y="866192"/>
                          <a:pt x="1710439" y="875328"/>
                        </a:cubicBezTo>
                        <a:lnTo>
                          <a:pt x="1710439" y="911209"/>
                        </a:lnTo>
                        <a:cubicBezTo>
                          <a:pt x="1710439" y="920341"/>
                          <a:pt x="1717867" y="927765"/>
                          <a:pt x="1726995" y="927765"/>
                        </a:cubicBezTo>
                        <a:lnTo>
                          <a:pt x="1753091" y="927765"/>
                        </a:lnTo>
                        <a:lnTo>
                          <a:pt x="1753091" y="858763"/>
                        </a:lnTo>
                        <a:close/>
                        <a:moveTo>
                          <a:pt x="1766398" y="801375"/>
                        </a:moveTo>
                        <a:cubicBezTo>
                          <a:pt x="1773743" y="801375"/>
                          <a:pt x="1779700" y="807337"/>
                          <a:pt x="1779700" y="814678"/>
                        </a:cubicBezTo>
                        <a:lnTo>
                          <a:pt x="1779700" y="832152"/>
                        </a:lnTo>
                        <a:lnTo>
                          <a:pt x="1805796" y="832152"/>
                        </a:lnTo>
                        <a:cubicBezTo>
                          <a:pt x="1829595" y="832152"/>
                          <a:pt x="1848962" y="851515"/>
                          <a:pt x="1848962" y="875318"/>
                        </a:cubicBezTo>
                        <a:cubicBezTo>
                          <a:pt x="1848962" y="882663"/>
                          <a:pt x="1843000" y="888621"/>
                          <a:pt x="1835660" y="888621"/>
                        </a:cubicBezTo>
                        <a:cubicBezTo>
                          <a:pt x="1828314" y="888621"/>
                          <a:pt x="1822357" y="882659"/>
                          <a:pt x="1822357" y="875318"/>
                        </a:cubicBezTo>
                        <a:cubicBezTo>
                          <a:pt x="1822357" y="866187"/>
                          <a:pt x="1814929" y="858762"/>
                          <a:pt x="1805801" y="858762"/>
                        </a:cubicBezTo>
                        <a:lnTo>
                          <a:pt x="1779700" y="858757"/>
                        </a:lnTo>
                        <a:lnTo>
                          <a:pt x="1779700" y="927759"/>
                        </a:lnTo>
                        <a:lnTo>
                          <a:pt x="1805796" y="927759"/>
                        </a:lnTo>
                        <a:cubicBezTo>
                          <a:pt x="1829595" y="927759"/>
                          <a:pt x="1848962" y="947122"/>
                          <a:pt x="1848962" y="970926"/>
                        </a:cubicBezTo>
                        <a:lnTo>
                          <a:pt x="1848962" y="1006807"/>
                        </a:lnTo>
                        <a:cubicBezTo>
                          <a:pt x="1848962" y="1030605"/>
                          <a:pt x="1829600" y="1049973"/>
                          <a:pt x="1805796" y="1049973"/>
                        </a:cubicBezTo>
                        <a:lnTo>
                          <a:pt x="1779700" y="1049968"/>
                        </a:lnTo>
                        <a:lnTo>
                          <a:pt x="1779700" y="1067448"/>
                        </a:lnTo>
                        <a:cubicBezTo>
                          <a:pt x="1779700" y="1074793"/>
                          <a:pt x="1773738" y="1080750"/>
                          <a:pt x="1766398" y="1080750"/>
                        </a:cubicBezTo>
                        <a:cubicBezTo>
                          <a:pt x="1759052" y="1080750"/>
                          <a:pt x="1753095" y="1074788"/>
                          <a:pt x="1753095" y="1067448"/>
                        </a:cubicBezTo>
                        <a:lnTo>
                          <a:pt x="1753095" y="1049973"/>
                        </a:lnTo>
                        <a:lnTo>
                          <a:pt x="1726999" y="1049973"/>
                        </a:lnTo>
                        <a:cubicBezTo>
                          <a:pt x="1703201" y="1049973"/>
                          <a:pt x="1683833" y="1030610"/>
                          <a:pt x="1683833" y="1006807"/>
                        </a:cubicBezTo>
                        <a:cubicBezTo>
                          <a:pt x="1683833" y="999461"/>
                          <a:pt x="1689796" y="993504"/>
                          <a:pt x="1697136" y="993504"/>
                        </a:cubicBezTo>
                        <a:cubicBezTo>
                          <a:pt x="1704481" y="993504"/>
                          <a:pt x="1710438" y="999467"/>
                          <a:pt x="1710438" y="1006807"/>
                        </a:cubicBezTo>
                        <a:cubicBezTo>
                          <a:pt x="1710438" y="1015938"/>
                          <a:pt x="1717867" y="1023363"/>
                          <a:pt x="1726994" y="1023363"/>
                        </a:cubicBezTo>
                        <a:lnTo>
                          <a:pt x="1753095" y="1023367"/>
                        </a:lnTo>
                        <a:lnTo>
                          <a:pt x="1753095" y="954366"/>
                        </a:lnTo>
                        <a:lnTo>
                          <a:pt x="1726999" y="954366"/>
                        </a:lnTo>
                        <a:cubicBezTo>
                          <a:pt x="1703201" y="954366"/>
                          <a:pt x="1683833" y="935003"/>
                          <a:pt x="1683833" y="911200"/>
                        </a:cubicBezTo>
                        <a:lnTo>
                          <a:pt x="1683833" y="875318"/>
                        </a:lnTo>
                        <a:cubicBezTo>
                          <a:pt x="1683833" y="851520"/>
                          <a:pt x="1703196" y="832152"/>
                          <a:pt x="1726999" y="832152"/>
                        </a:cubicBezTo>
                        <a:lnTo>
                          <a:pt x="1753095" y="832157"/>
                        </a:lnTo>
                        <a:lnTo>
                          <a:pt x="1753095" y="814678"/>
                        </a:lnTo>
                        <a:cubicBezTo>
                          <a:pt x="1753095" y="807333"/>
                          <a:pt x="1759058" y="801375"/>
                          <a:pt x="1766398" y="801375"/>
                        </a:cubicBezTo>
                        <a:close/>
                        <a:moveTo>
                          <a:pt x="1766398" y="748312"/>
                        </a:moveTo>
                        <a:cubicBezTo>
                          <a:pt x="1660112" y="748312"/>
                          <a:pt x="1573646" y="834775"/>
                          <a:pt x="1573646" y="941063"/>
                        </a:cubicBezTo>
                        <a:cubicBezTo>
                          <a:pt x="1573646" y="1047351"/>
                          <a:pt x="1660110" y="1133815"/>
                          <a:pt x="1766398" y="1133815"/>
                        </a:cubicBezTo>
                        <a:cubicBezTo>
                          <a:pt x="1872686" y="1133815"/>
                          <a:pt x="1959150" y="1047351"/>
                          <a:pt x="1959150" y="941063"/>
                        </a:cubicBezTo>
                        <a:cubicBezTo>
                          <a:pt x="1959150" y="834775"/>
                          <a:pt x="1872686" y="748312"/>
                          <a:pt x="1766398" y="748312"/>
                        </a:cubicBezTo>
                        <a:close/>
                        <a:moveTo>
                          <a:pt x="1766398" y="708894"/>
                        </a:moveTo>
                        <a:cubicBezTo>
                          <a:pt x="1894414" y="708894"/>
                          <a:pt x="1998568" y="813048"/>
                          <a:pt x="1998568" y="941064"/>
                        </a:cubicBezTo>
                        <a:cubicBezTo>
                          <a:pt x="1998568" y="1069080"/>
                          <a:pt x="1894414" y="1173234"/>
                          <a:pt x="1766398" y="1173234"/>
                        </a:cubicBezTo>
                        <a:cubicBezTo>
                          <a:pt x="1638376" y="1173234"/>
                          <a:pt x="1534227" y="1069080"/>
                          <a:pt x="1534227" y="941064"/>
                        </a:cubicBezTo>
                        <a:cubicBezTo>
                          <a:pt x="1534227" y="813048"/>
                          <a:pt x="1638382" y="708894"/>
                          <a:pt x="1766398" y="708894"/>
                        </a:cubicBezTo>
                        <a:close/>
                        <a:moveTo>
                          <a:pt x="1766397" y="661683"/>
                        </a:moveTo>
                        <a:cubicBezTo>
                          <a:pt x="1612345" y="661683"/>
                          <a:pt x="1487016" y="787012"/>
                          <a:pt x="1487016" y="941064"/>
                        </a:cubicBezTo>
                        <a:cubicBezTo>
                          <a:pt x="1487016" y="1095115"/>
                          <a:pt x="1612345" y="1220444"/>
                          <a:pt x="1766397" y="1220444"/>
                        </a:cubicBezTo>
                        <a:cubicBezTo>
                          <a:pt x="1920448" y="1220444"/>
                          <a:pt x="2045778" y="1095115"/>
                          <a:pt x="2045778" y="941064"/>
                        </a:cubicBezTo>
                        <a:cubicBezTo>
                          <a:pt x="2045778" y="787012"/>
                          <a:pt x="1920448" y="661683"/>
                          <a:pt x="1766397" y="661683"/>
                        </a:cubicBezTo>
                        <a:close/>
                        <a:moveTo>
                          <a:pt x="1" y="660073"/>
                        </a:moveTo>
                        <a:cubicBezTo>
                          <a:pt x="196840" y="790203"/>
                          <a:pt x="393743" y="920275"/>
                          <a:pt x="590596" y="1050394"/>
                        </a:cubicBezTo>
                        <a:lnTo>
                          <a:pt x="1201959" y="1050400"/>
                        </a:lnTo>
                        <a:lnTo>
                          <a:pt x="1121063" y="1133624"/>
                        </a:lnTo>
                        <a:lnTo>
                          <a:pt x="1122417" y="1136979"/>
                        </a:lnTo>
                        <a:lnTo>
                          <a:pt x="545759" y="1136979"/>
                        </a:lnTo>
                        <a:cubicBezTo>
                          <a:pt x="363859" y="1016710"/>
                          <a:pt x="181944" y="896502"/>
                          <a:pt x="1" y="776262"/>
                        </a:cubicBezTo>
                        <a:close/>
                        <a:moveTo>
                          <a:pt x="1" y="510779"/>
                        </a:moveTo>
                        <a:cubicBezTo>
                          <a:pt x="196854" y="640899"/>
                          <a:pt x="393743" y="770971"/>
                          <a:pt x="590596" y="901101"/>
                        </a:cubicBezTo>
                        <a:lnTo>
                          <a:pt x="1239388" y="901101"/>
                        </a:lnTo>
                        <a:lnTo>
                          <a:pt x="1238332" y="987672"/>
                        </a:lnTo>
                        <a:lnTo>
                          <a:pt x="545759" y="987672"/>
                        </a:lnTo>
                        <a:cubicBezTo>
                          <a:pt x="363851" y="867421"/>
                          <a:pt x="181915" y="747195"/>
                          <a:pt x="1" y="626955"/>
                        </a:cubicBezTo>
                        <a:close/>
                        <a:moveTo>
                          <a:pt x="1" y="361461"/>
                        </a:moveTo>
                        <a:cubicBezTo>
                          <a:pt x="196854" y="491580"/>
                          <a:pt x="393743" y="621668"/>
                          <a:pt x="590596" y="751783"/>
                        </a:cubicBezTo>
                        <a:lnTo>
                          <a:pt x="1125589" y="751783"/>
                        </a:lnTo>
                        <a:lnTo>
                          <a:pt x="1125562" y="751846"/>
                        </a:lnTo>
                        <a:lnTo>
                          <a:pt x="1205762" y="838368"/>
                        </a:lnTo>
                        <a:lnTo>
                          <a:pt x="545759" y="838368"/>
                        </a:lnTo>
                        <a:cubicBezTo>
                          <a:pt x="363851" y="718103"/>
                          <a:pt x="181915" y="597890"/>
                          <a:pt x="1" y="477650"/>
                        </a:cubicBezTo>
                        <a:close/>
                        <a:moveTo>
                          <a:pt x="1594763" y="340305"/>
                        </a:moveTo>
                        <a:lnTo>
                          <a:pt x="1707084" y="449484"/>
                        </a:lnTo>
                        <a:lnTo>
                          <a:pt x="1836202" y="451059"/>
                        </a:lnTo>
                        <a:lnTo>
                          <a:pt x="1950640" y="343979"/>
                        </a:lnTo>
                        <a:lnTo>
                          <a:pt x="2069792" y="394896"/>
                        </a:lnTo>
                        <a:lnTo>
                          <a:pt x="2071892" y="551840"/>
                        </a:lnTo>
                        <a:lnTo>
                          <a:pt x="2162175" y="644223"/>
                        </a:lnTo>
                        <a:lnTo>
                          <a:pt x="2319121" y="649482"/>
                        </a:lnTo>
                        <a:lnTo>
                          <a:pt x="2367412" y="769159"/>
                        </a:lnTo>
                        <a:cubicBezTo>
                          <a:pt x="2367412" y="769159"/>
                          <a:pt x="2257181" y="882013"/>
                          <a:pt x="2257181" y="884638"/>
                        </a:cubicBezTo>
                        <a:lnTo>
                          <a:pt x="2256132" y="1011140"/>
                        </a:lnTo>
                        <a:lnTo>
                          <a:pt x="2363212" y="1125577"/>
                        </a:lnTo>
                        <a:lnTo>
                          <a:pt x="2312821" y="1244729"/>
                        </a:lnTo>
                        <a:lnTo>
                          <a:pt x="2155350" y="1246829"/>
                        </a:lnTo>
                        <a:lnTo>
                          <a:pt x="2062966" y="1336587"/>
                        </a:lnTo>
                        <a:lnTo>
                          <a:pt x="2057708" y="1493532"/>
                        </a:lnTo>
                        <a:lnTo>
                          <a:pt x="1938030" y="1541823"/>
                        </a:lnTo>
                        <a:lnTo>
                          <a:pt x="1825187" y="1432118"/>
                        </a:lnTo>
                        <a:lnTo>
                          <a:pt x="1696595" y="1430538"/>
                        </a:lnTo>
                        <a:lnTo>
                          <a:pt x="1581116" y="1538143"/>
                        </a:lnTo>
                        <a:lnTo>
                          <a:pt x="1462487" y="1487227"/>
                        </a:lnTo>
                        <a:cubicBezTo>
                          <a:pt x="1462487" y="1487227"/>
                          <a:pt x="1460912" y="1333422"/>
                          <a:pt x="1460912" y="1330282"/>
                        </a:cubicBezTo>
                        <a:lnTo>
                          <a:pt x="1370103" y="1237899"/>
                        </a:lnTo>
                        <a:lnTo>
                          <a:pt x="1213673" y="1232125"/>
                        </a:lnTo>
                        <a:lnTo>
                          <a:pt x="1165383" y="1112447"/>
                        </a:lnTo>
                        <a:lnTo>
                          <a:pt x="1274562" y="1000127"/>
                        </a:lnTo>
                        <a:lnTo>
                          <a:pt x="1276137" y="871009"/>
                        </a:lnTo>
                        <a:lnTo>
                          <a:pt x="1169583" y="756056"/>
                        </a:lnTo>
                        <a:lnTo>
                          <a:pt x="1219974" y="637427"/>
                        </a:lnTo>
                        <a:lnTo>
                          <a:pt x="1376919" y="635318"/>
                        </a:lnTo>
                        <a:lnTo>
                          <a:pt x="1469827" y="545025"/>
                        </a:lnTo>
                        <a:lnTo>
                          <a:pt x="1475085" y="388596"/>
                        </a:lnTo>
                        <a:close/>
                        <a:moveTo>
                          <a:pt x="537965" y="287904"/>
                        </a:moveTo>
                        <a:lnTo>
                          <a:pt x="537965" y="287906"/>
                        </a:lnTo>
                        <a:lnTo>
                          <a:pt x="537968" y="287906"/>
                        </a:lnTo>
                        <a:lnTo>
                          <a:pt x="538317" y="288144"/>
                        </a:lnTo>
                        <a:cubicBezTo>
                          <a:pt x="563020" y="304477"/>
                          <a:pt x="587739" y="320809"/>
                          <a:pt x="612286" y="337130"/>
                        </a:cubicBezTo>
                        <a:lnTo>
                          <a:pt x="706078" y="337130"/>
                        </a:lnTo>
                        <a:lnTo>
                          <a:pt x="710185" y="337130"/>
                        </a:lnTo>
                        <a:cubicBezTo>
                          <a:pt x="652873" y="320727"/>
                          <a:pt x="595419" y="304323"/>
                          <a:pt x="538233" y="287920"/>
                        </a:cubicBezTo>
                        <a:lnTo>
                          <a:pt x="537968" y="287906"/>
                        </a:lnTo>
                        <a:close/>
                        <a:moveTo>
                          <a:pt x="1751468" y="287834"/>
                        </a:moveTo>
                        <a:cubicBezTo>
                          <a:pt x="1743660" y="304237"/>
                          <a:pt x="1736063" y="320683"/>
                          <a:pt x="1728382" y="337101"/>
                        </a:cubicBezTo>
                        <a:lnTo>
                          <a:pt x="1732490" y="337101"/>
                        </a:lnTo>
                        <a:cubicBezTo>
                          <a:pt x="1763650" y="337059"/>
                          <a:pt x="1794866" y="337059"/>
                          <a:pt x="1826223" y="337059"/>
                        </a:cubicBezTo>
                        <a:cubicBezTo>
                          <a:pt x="1801576" y="320769"/>
                          <a:pt x="1776816" y="304393"/>
                          <a:pt x="1752114" y="288073"/>
                        </a:cubicBezTo>
                        <a:cubicBezTo>
                          <a:pt x="1751987" y="287988"/>
                          <a:pt x="1751860" y="287904"/>
                          <a:pt x="1751748" y="287834"/>
                        </a:cubicBezTo>
                        <a:close/>
                        <a:moveTo>
                          <a:pt x="0" y="212136"/>
                        </a:moveTo>
                        <a:cubicBezTo>
                          <a:pt x="196853" y="342277"/>
                          <a:pt x="393742" y="472363"/>
                          <a:pt x="590595" y="602493"/>
                        </a:cubicBezTo>
                        <a:lnTo>
                          <a:pt x="1368260" y="602493"/>
                        </a:lnTo>
                        <a:lnTo>
                          <a:pt x="1347666" y="622507"/>
                        </a:lnTo>
                        <a:lnTo>
                          <a:pt x="1179541" y="624766"/>
                        </a:lnTo>
                        <a:lnTo>
                          <a:pt x="1152238" y="689043"/>
                        </a:lnTo>
                        <a:lnTo>
                          <a:pt x="545758" y="689043"/>
                        </a:lnTo>
                        <a:cubicBezTo>
                          <a:pt x="363850" y="568776"/>
                          <a:pt x="181914" y="448551"/>
                          <a:pt x="0" y="328325"/>
                        </a:cubicBezTo>
                        <a:close/>
                        <a:moveTo>
                          <a:pt x="825306" y="91236"/>
                        </a:moveTo>
                        <a:lnTo>
                          <a:pt x="876669" y="91236"/>
                        </a:lnTo>
                        <a:cubicBezTo>
                          <a:pt x="890753" y="100535"/>
                          <a:pt x="904821" y="109848"/>
                          <a:pt x="918903" y="119147"/>
                        </a:cubicBezTo>
                        <a:cubicBezTo>
                          <a:pt x="949754" y="120118"/>
                          <a:pt x="980450" y="122594"/>
                          <a:pt x="1010668" y="126519"/>
                        </a:cubicBezTo>
                        <a:cubicBezTo>
                          <a:pt x="1022598" y="134411"/>
                          <a:pt x="1034358" y="142176"/>
                          <a:pt x="1046190" y="149998"/>
                        </a:cubicBezTo>
                        <a:cubicBezTo>
                          <a:pt x="1003098" y="144104"/>
                          <a:pt x="965200" y="141206"/>
                          <a:pt x="932420" y="141206"/>
                        </a:cubicBezTo>
                        <a:cubicBezTo>
                          <a:pt x="875388" y="141206"/>
                          <a:pt x="857817" y="148550"/>
                          <a:pt x="880030" y="163236"/>
                        </a:cubicBezTo>
                        <a:cubicBezTo>
                          <a:pt x="900749" y="176924"/>
                          <a:pt x="929309" y="183804"/>
                          <a:pt x="965352" y="183804"/>
                        </a:cubicBezTo>
                        <a:lnTo>
                          <a:pt x="1009484" y="183804"/>
                        </a:lnTo>
                        <a:cubicBezTo>
                          <a:pt x="1077586" y="183804"/>
                          <a:pt x="1135112" y="199038"/>
                          <a:pt x="1181016" y="229383"/>
                        </a:cubicBezTo>
                        <a:cubicBezTo>
                          <a:pt x="1219562" y="254860"/>
                          <a:pt x="1209939" y="269518"/>
                          <a:pt x="1152359" y="273472"/>
                        </a:cubicBezTo>
                        <a:cubicBezTo>
                          <a:pt x="1166440" y="282756"/>
                          <a:pt x="1180507" y="292070"/>
                          <a:pt x="1194604" y="301368"/>
                        </a:cubicBezTo>
                        <a:lnTo>
                          <a:pt x="1143226" y="301368"/>
                        </a:lnTo>
                        <a:cubicBezTo>
                          <a:pt x="1129158" y="292070"/>
                          <a:pt x="1115076" y="282756"/>
                          <a:pt x="1100952" y="273429"/>
                        </a:cubicBezTo>
                        <a:cubicBezTo>
                          <a:pt x="1065472" y="272487"/>
                          <a:pt x="1032356" y="270011"/>
                          <a:pt x="1001870" y="266086"/>
                        </a:cubicBezTo>
                        <a:lnTo>
                          <a:pt x="1001876" y="266085"/>
                        </a:lnTo>
                        <a:cubicBezTo>
                          <a:pt x="990114" y="258320"/>
                          <a:pt x="978186" y="250428"/>
                          <a:pt x="966256" y="242564"/>
                        </a:cubicBezTo>
                        <a:cubicBezTo>
                          <a:pt x="1009570" y="248501"/>
                          <a:pt x="1049582" y="251399"/>
                          <a:pt x="1086466" y="251399"/>
                        </a:cubicBezTo>
                        <a:cubicBezTo>
                          <a:pt x="1135592" y="251399"/>
                          <a:pt x="1148873" y="244055"/>
                          <a:pt x="1126658" y="229368"/>
                        </a:cubicBezTo>
                        <a:cubicBezTo>
                          <a:pt x="1105936" y="215680"/>
                          <a:pt x="1079504" y="208801"/>
                          <a:pt x="1047302" y="208801"/>
                        </a:cubicBezTo>
                        <a:lnTo>
                          <a:pt x="1003170" y="208801"/>
                        </a:lnTo>
                        <a:cubicBezTo>
                          <a:pt x="934786" y="208801"/>
                          <a:pt x="877542" y="193580"/>
                          <a:pt x="831638" y="163236"/>
                        </a:cubicBezTo>
                        <a:cubicBezTo>
                          <a:pt x="793106" y="137759"/>
                          <a:pt x="805289" y="123115"/>
                          <a:pt x="867540" y="119147"/>
                        </a:cubicBezTo>
                        <a:cubicBezTo>
                          <a:pt x="853456" y="109848"/>
                          <a:pt x="839388" y="100535"/>
                          <a:pt x="825306" y="91236"/>
                        </a:cubicBezTo>
                        <a:close/>
                        <a:moveTo>
                          <a:pt x="811510" y="67417"/>
                        </a:moveTo>
                        <a:cubicBezTo>
                          <a:pt x="740494" y="67417"/>
                          <a:pt x="697853" y="81865"/>
                          <a:pt x="686584" y="105189"/>
                        </a:cubicBezTo>
                        <a:cubicBezTo>
                          <a:pt x="675316" y="128499"/>
                          <a:pt x="695152" y="160643"/>
                          <a:pt x="749033" y="196250"/>
                        </a:cubicBezTo>
                        <a:cubicBezTo>
                          <a:pt x="802914" y="231856"/>
                          <a:pt x="880470" y="264130"/>
                          <a:pt x="962402" y="287467"/>
                        </a:cubicBezTo>
                        <a:cubicBezTo>
                          <a:pt x="1044112" y="310763"/>
                          <a:pt x="1130516" y="325199"/>
                          <a:pt x="1201529" y="325199"/>
                        </a:cubicBezTo>
                        <a:lnTo>
                          <a:pt x="1201533" y="325199"/>
                        </a:lnTo>
                        <a:cubicBezTo>
                          <a:pt x="1272535" y="325199"/>
                          <a:pt x="1314822" y="310793"/>
                          <a:pt x="1326077" y="287481"/>
                        </a:cubicBezTo>
                        <a:cubicBezTo>
                          <a:pt x="1337345" y="264170"/>
                          <a:pt x="1317200" y="231829"/>
                          <a:pt x="1263391" y="196265"/>
                        </a:cubicBezTo>
                        <a:cubicBezTo>
                          <a:pt x="1209593" y="160701"/>
                          <a:pt x="1131968" y="128472"/>
                          <a:pt x="1050274" y="105189"/>
                        </a:cubicBezTo>
                        <a:cubicBezTo>
                          <a:pt x="968326" y="81836"/>
                          <a:pt x="882526" y="67417"/>
                          <a:pt x="811510" y="67417"/>
                        </a:cubicBezTo>
                        <a:close/>
                        <a:moveTo>
                          <a:pt x="29" y="62851"/>
                        </a:moveTo>
                        <a:cubicBezTo>
                          <a:pt x="196867" y="192981"/>
                          <a:pt x="393771" y="323053"/>
                          <a:pt x="590624" y="453172"/>
                        </a:cubicBezTo>
                        <a:lnTo>
                          <a:pt x="1449633" y="453172"/>
                        </a:lnTo>
                        <a:lnTo>
                          <a:pt x="1447193" y="525782"/>
                        </a:lnTo>
                        <a:lnTo>
                          <a:pt x="1432850" y="539721"/>
                        </a:lnTo>
                        <a:lnTo>
                          <a:pt x="545786" y="539721"/>
                        </a:lnTo>
                        <a:cubicBezTo>
                          <a:pt x="363886" y="419481"/>
                          <a:pt x="181972" y="299255"/>
                          <a:pt x="29" y="179040"/>
                        </a:cubicBezTo>
                        <a:close/>
                        <a:moveTo>
                          <a:pt x="1302289" y="55560"/>
                        </a:moveTo>
                        <a:cubicBezTo>
                          <a:pt x="1359756" y="71963"/>
                          <a:pt x="1416929" y="88380"/>
                          <a:pt x="1474537" y="104784"/>
                        </a:cubicBezTo>
                        <a:cubicBezTo>
                          <a:pt x="1474523" y="104798"/>
                          <a:pt x="1474649" y="104798"/>
                          <a:pt x="1474804" y="104798"/>
                        </a:cubicBezTo>
                        <a:lnTo>
                          <a:pt x="1474804" y="104796"/>
                        </a:lnTo>
                        <a:cubicBezTo>
                          <a:pt x="1474678" y="104712"/>
                          <a:pt x="1474565" y="104641"/>
                          <a:pt x="1474452" y="104557"/>
                        </a:cubicBezTo>
                        <a:cubicBezTo>
                          <a:pt x="1449749" y="88224"/>
                          <a:pt x="1425045" y="71891"/>
                          <a:pt x="1400202" y="55560"/>
                        </a:cubicBezTo>
                        <a:lnTo>
                          <a:pt x="1306396" y="55560"/>
                        </a:lnTo>
                        <a:close/>
                        <a:moveTo>
                          <a:pt x="186305" y="55489"/>
                        </a:moveTo>
                        <a:cubicBezTo>
                          <a:pt x="211079" y="71850"/>
                          <a:pt x="235713" y="88154"/>
                          <a:pt x="260415" y="104475"/>
                        </a:cubicBezTo>
                        <a:cubicBezTo>
                          <a:pt x="260541" y="104573"/>
                          <a:pt x="260668" y="104644"/>
                          <a:pt x="260766" y="104714"/>
                        </a:cubicBezTo>
                        <a:lnTo>
                          <a:pt x="260768" y="104712"/>
                        </a:lnTo>
                        <a:lnTo>
                          <a:pt x="261050" y="104712"/>
                        </a:lnTo>
                        <a:cubicBezTo>
                          <a:pt x="268717" y="88308"/>
                          <a:pt x="276440" y="71933"/>
                          <a:pt x="284262" y="55531"/>
                        </a:cubicBezTo>
                        <a:lnTo>
                          <a:pt x="280154" y="55531"/>
                        </a:lnTo>
                        <a:cubicBezTo>
                          <a:pt x="248740" y="55489"/>
                          <a:pt x="217508" y="55489"/>
                          <a:pt x="186305" y="55489"/>
                        </a:cubicBezTo>
                        <a:close/>
                        <a:moveTo>
                          <a:pt x="123915" y="39126"/>
                        </a:moveTo>
                        <a:cubicBezTo>
                          <a:pt x="338739" y="39126"/>
                          <a:pt x="553628" y="39168"/>
                          <a:pt x="768459" y="39168"/>
                        </a:cubicBezTo>
                        <a:cubicBezTo>
                          <a:pt x="983140" y="39168"/>
                          <a:pt x="1198043" y="39210"/>
                          <a:pt x="1413004" y="39210"/>
                        </a:cubicBezTo>
                        <a:cubicBezTo>
                          <a:pt x="1492307" y="91614"/>
                          <a:pt x="1571722" y="144019"/>
                          <a:pt x="1650895" y="196336"/>
                        </a:cubicBezTo>
                        <a:cubicBezTo>
                          <a:pt x="1730126" y="248697"/>
                          <a:pt x="1809357" y="301058"/>
                          <a:pt x="1888574" y="353419"/>
                        </a:cubicBezTo>
                        <a:lnTo>
                          <a:pt x="1888602" y="353419"/>
                        </a:lnTo>
                        <a:lnTo>
                          <a:pt x="1629337" y="353436"/>
                        </a:lnTo>
                        <a:lnTo>
                          <a:pt x="1581029" y="306479"/>
                        </a:lnTo>
                        <a:lnTo>
                          <a:pt x="1464629" y="353447"/>
                        </a:lnTo>
                        <a:lnTo>
                          <a:pt x="1244022" y="353462"/>
                        </a:lnTo>
                        <a:cubicBezTo>
                          <a:pt x="1029054" y="353462"/>
                          <a:pt x="814258" y="353504"/>
                          <a:pt x="599441" y="353504"/>
                        </a:cubicBezTo>
                        <a:cubicBezTo>
                          <a:pt x="520210" y="301128"/>
                          <a:pt x="441066" y="248739"/>
                          <a:pt x="361777" y="196335"/>
                        </a:cubicBezTo>
                        <a:cubicBezTo>
                          <a:pt x="282546" y="143974"/>
                          <a:pt x="203203" y="91544"/>
                          <a:pt x="123915" y="39126"/>
                        </a:cubicBezTo>
                        <a:close/>
                        <a:moveTo>
                          <a:pt x="33" y="0"/>
                        </a:moveTo>
                        <a:lnTo>
                          <a:pt x="17351" y="0"/>
                        </a:lnTo>
                        <a:lnTo>
                          <a:pt x="709217" y="0"/>
                        </a:lnTo>
                        <a:lnTo>
                          <a:pt x="1401229" y="0"/>
                        </a:lnTo>
                        <a:lnTo>
                          <a:pt x="1418969" y="0"/>
                        </a:lnTo>
                        <a:cubicBezTo>
                          <a:pt x="1423484" y="2982"/>
                          <a:pt x="1427958" y="5923"/>
                          <a:pt x="1432404" y="8877"/>
                        </a:cubicBezTo>
                        <a:cubicBezTo>
                          <a:pt x="1527013" y="71412"/>
                          <a:pt x="1621550" y="133900"/>
                          <a:pt x="1716043" y="196348"/>
                        </a:cubicBezTo>
                        <a:lnTo>
                          <a:pt x="1931780" y="338931"/>
                        </a:lnTo>
                        <a:lnTo>
                          <a:pt x="1917210" y="352564"/>
                        </a:lnTo>
                        <a:lnTo>
                          <a:pt x="1680837" y="196335"/>
                        </a:lnTo>
                        <a:cubicBezTo>
                          <a:pt x="1590802" y="136829"/>
                          <a:pt x="1500443" y="77194"/>
                          <a:pt x="1410281" y="17616"/>
                        </a:cubicBezTo>
                        <a:cubicBezTo>
                          <a:pt x="1185391" y="17616"/>
                          <a:pt x="960428" y="17573"/>
                          <a:pt x="735809" y="17573"/>
                        </a:cubicBezTo>
                        <a:lnTo>
                          <a:pt x="61373" y="17573"/>
                        </a:lnTo>
                        <a:cubicBezTo>
                          <a:pt x="151480" y="77123"/>
                          <a:pt x="241753" y="136787"/>
                          <a:pt x="331846" y="196336"/>
                        </a:cubicBezTo>
                        <a:cubicBezTo>
                          <a:pt x="422007" y="255929"/>
                          <a:pt x="512071" y="315550"/>
                          <a:pt x="602175" y="375100"/>
                        </a:cubicBezTo>
                        <a:lnTo>
                          <a:pt x="602185" y="375098"/>
                        </a:lnTo>
                        <a:cubicBezTo>
                          <a:pt x="826949" y="375098"/>
                          <a:pt x="1051858" y="375112"/>
                          <a:pt x="1276730" y="375098"/>
                        </a:cubicBezTo>
                        <a:lnTo>
                          <a:pt x="1452259" y="375087"/>
                        </a:lnTo>
                        <a:lnTo>
                          <a:pt x="1451673" y="392522"/>
                        </a:lnTo>
                        <a:lnTo>
                          <a:pt x="1303110" y="392522"/>
                        </a:lnTo>
                        <a:lnTo>
                          <a:pt x="611243" y="392522"/>
                        </a:lnTo>
                        <a:lnTo>
                          <a:pt x="593925" y="392522"/>
                        </a:lnTo>
                        <a:cubicBezTo>
                          <a:pt x="589592" y="389667"/>
                          <a:pt x="585189" y="386755"/>
                          <a:pt x="580800" y="383857"/>
                        </a:cubicBezTo>
                        <a:cubicBezTo>
                          <a:pt x="486248" y="321369"/>
                          <a:pt x="391711" y="258877"/>
                          <a:pt x="297091" y="196346"/>
                        </a:cubicBezTo>
                        <a:cubicBezTo>
                          <a:pt x="202540" y="133858"/>
                          <a:pt x="107920" y="71326"/>
                          <a:pt x="13383" y="8835"/>
                        </a:cubicBezTo>
                        <a:cubicBezTo>
                          <a:pt x="8994" y="5923"/>
                          <a:pt x="4549" y="2983"/>
                          <a:pt x="33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03169EC6-822D-8DA4-1AA3-9243840BEA08}"/>
                    </a:ext>
                  </a:extLst>
                </p:cNvPr>
                <p:cNvGrpSpPr/>
                <p:nvPr/>
              </p:nvGrpSpPr>
              <p:grpSpPr>
                <a:xfrm>
                  <a:off x="848455" y="1278957"/>
                  <a:ext cx="2275832" cy="3766435"/>
                  <a:chOff x="848455" y="1278957"/>
                  <a:chExt cx="2275832" cy="3766435"/>
                </a:xfrm>
              </p:grpSpPr>
              <p:sp>
                <p:nvSpPr>
                  <p:cNvPr id="53" name="Rectangle: Rounded Corners 65">
                    <a:extLst>
                      <a:ext uri="{FF2B5EF4-FFF2-40B4-BE49-F238E27FC236}">
                        <a16:creationId xmlns:a16="http://schemas.microsoft.com/office/drawing/2014/main" id="{81A05E3B-9346-4B57-0676-E2CA68EEE30B}"/>
                      </a:ext>
                    </a:extLst>
                  </p:cNvPr>
                  <p:cNvSpPr/>
                  <p:nvPr/>
                </p:nvSpPr>
                <p:spPr>
                  <a:xfrm>
                    <a:off x="849116" y="1463195"/>
                    <a:ext cx="1886295" cy="3582197"/>
                  </a:xfrm>
                  <a:custGeom>
                    <a:avLst/>
                    <a:gdLst>
                      <a:gd name="connsiteX0" fmla="*/ 0 w 1962030"/>
                      <a:gd name="connsiteY0" fmla="*/ 94786 h 3577434"/>
                      <a:gd name="connsiteX1" fmla="*/ 94786 w 1962030"/>
                      <a:gd name="connsiteY1" fmla="*/ 0 h 3577434"/>
                      <a:gd name="connsiteX2" fmla="*/ 1867244 w 1962030"/>
                      <a:gd name="connsiteY2" fmla="*/ 0 h 3577434"/>
                      <a:gd name="connsiteX3" fmla="*/ 1962030 w 1962030"/>
                      <a:gd name="connsiteY3" fmla="*/ 94786 h 3577434"/>
                      <a:gd name="connsiteX4" fmla="*/ 1962030 w 1962030"/>
                      <a:gd name="connsiteY4" fmla="*/ 3482648 h 3577434"/>
                      <a:gd name="connsiteX5" fmla="*/ 1867244 w 1962030"/>
                      <a:gd name="connsiteY5" fmla="*/ 3577434 h 3577434"/>
                      <a:gd name="connsiteX6" fmla="*/ 94786 w 1962030"/>
                      <a:gd name="connsiteY6" fmla="*/ 3577434 h 3577434"/>
                      <a:gd name="connsiteX7" fmla="*/ 0 w 1962030"/>
                      <a:gd name="connsiteY7" fmla="*/ 3482648 h 3577434"/>
                      <a:gd name="connsiteX8" fmla="*/ 0 w 1962030"/>
                      <a:gd name="connsiteY8" fmla="*/ 94786 h 3577434"/>
                      <a:gd name="connsiteX0" fmla="*/ 1962030 w 2053470"/>
                      <a:gd name="connsiteY0" fmla="*/ 94786 h 3577434"/>
                      <a:gd name="connsiteX1" fmla="*/ 1962030 w 2053470"/>
                      <a:gd name="connsiteY1" fmla="*/ 3482648 h 3577434"/>
                      <a:gd name="connsiteX2" fmla="*/ 1867244 w 2053470"/>
                      <a:gd name="connsiteY2" fmla="*/ 3577434 h 3577434"/>
                      <a:gd name="connsiteX3" fmla="*/ 94786 w 2053470"/>
                      <a:gd name="connsiteY3" fmla="*/ 3577434 h 3577434"/>
                      <a:gd name="connsiteX4" fmla="*/ 0 w 2053470"/>
                      <a:gd name="connsiteY4" fmla="*/ 3482648 h 3577434"/>
                      <a:gd name="connsiteX5" fmla="*/ 0 w 2053470"/>
                      <a:gd name="connsiteY5" fmla="*/ 94786 h 3577434"/>
                      <a:gd name="connsiteX6" fmla="*/ 94786 w 2053470"/>
                      <a:gd name="connsiteY6" fmla="*/ 0 h 3577434"/>
                      <a:gd name="connsiteX7" fmla="*/ 1867244 w 2053470"/>
                      <a:gd name="connsiteY7" fmla="*/ 0 h 3577434"/>
                      <a:gd name="connsiteX8" fmla="*/ 2053470 w 2053470"/>
                      <a:gd name="connsiteY8" fmla="*/ 186226 h 3577434"/>
                      <a:gd name="connsiteX0" fmla="*/ 1962030 w 2053470"/>
                      <a:gd name="connsiteY0" fmla="*/ 3482648 h 3577434"/>
                      <a:gd name="connsiteX1" fmla="*/ 1867244 w 2053470"/>
                      <a:gd name="connsiteY1" fmla="*/ 3577434 h 3577434"/>
                      <a:gd name="connsiteX2" fmla="*/ 94786 w 2053470"/>
                      <a:gd name="connsiteY2" fmla="*/ 3577434 h 3577434"/>
                      <a:gd name="connsiteX3" fmla="*/ 0 w 2053470"/>
                      <a:gd name="connsiteY3" fmla="*/ 3482648 h 3577434"/>
                      <a:gd name="connsiteX4" fmla="*/ 0 w 2053470"/>
                      <a:gd name="connsiteY4" fmla="*/ 94786 h 3577434"/>
                      <a:gd name="connsiteX5" fmla="*/ 94786 w 2053470"/>
                      <a:gd name="connsiteY5" fmla="*/ 0 h 3577434"/>
                      <a:gd name="connsiteX6" fmla="*/ 1867244 w 2053470"/>
                      <a:gd name="connsiteY6" fmla="*/ 0 h 3577434"/>
                      <a:gd name="connsiteX7" fmla="*/ 2053470 w 2053470"/>
                      <a:gd name="connsiteY7" fmla="*/ 186226 h 3577434"/>
                      <a:gd name="connsiteX0" fmla="*/ 1867244 w 2053470"/>
                      <a:gd name="connsiteY0" fmla="*/ 3577434 h 3577434"/>
                      <a:gd name="connsiteX1" fmla="*/ 94786 w 2053470"/>
                      <a:gd name="connsiteY1" fmla="*/ 3577434 h 3577434"/>
                      <a:gd name="connsiteX2" fmla="*/ 0 w 2053470"/>
                      <a:gd name="connsiteY2" fmla="*/ 3482648 h 3577434"/>
                      <a:gd name="connsiteX3" fmla="*/ 0 w 2053470"/>
                      <a:gd name="connsiteY3" fmla="*/ 94786 h 3577434"/>
                      <a:gd name="connsiteX4" fmla="*/ 94786 w 2053470"/>
                      <a:gd name="connsiteY4" fmla="*/ 0 h 3577434"/>
                      <a:gd name="connsiteX5" fmla="*/ 1867244 w 2053470"/>
                      <a:gd name="connsiteY5" fmla="*/ 0 h 3577434"/>
                      <a:gd name="connsiteX6" fmla="*/ 2053470 w 2053470"/>
                      <a:gd name="connsiteY6" fmla="*/ 186226 h 3577434"/>
                      <a:gd name="connsiteX0" fmla="*/ 1867244 w 1867244"/>
                      <a:gd name="connsiteY0" fmla="*/ 3577434 h 3577434"/>
                      <a:gd name="connsiteX1" fmla="*/ 94786 w 1867244"/>
                      <a:gd name="connsiteY1" fmla="*/ 3577434 h 3577434"/>
                      <a:gd name="connsiteX2" fmla="*/ 0 w 1867244"/>
                      <a:gd name="connsiteY2" fmla="*/ 3482648 h 3577434"/>
                      <a:gd name="connsiteX3" fmla="*/ 0 w 1867244"/>
                      <a:gd name="connsiteY3" fmla="*/ 94786 h 3577434"/>
                      <a:gd name="connsiteX4" fmla="*/ 94786 w 1867244"/>
                      <a:gd name="connsiteY4" fmla="*/ 0 h 3577434"/>
                      <a:gd name="connsiteX5" fmla="*/ 1867244 w 1867244"/>
                      <a:gd name="connsiteY5" fmla="*/ 0 h 3577434"/>
                      <a:gd name="connsiteX0" fmla="*/ 1764851 w 1867244"/>
                      <a:gd name="connsiteY0" fmla="*/ 3579816 h 3579816"/>
                      <a:gd name="connsiteX1" fmla="*/ 94786 w 1867244"/>
                      <a:gd name="connsiteY1" fmla="*/ 3577434 h 3579816"/>
                      <a:gd name="connsiteX2" fmla="*/ 0 w 1867244"/>
                      <a:gd name="connsiteY2" fmla="*/ 3482648 h 3579816"/>
                      <a:gd name="connsiteX3" fmla="*/ 0 w 1867244"/>
                      <a:gd name="connsiteY3" fmla="*/ 94786 h 3579816"/>
                      <a:gd name="connsiteX4" fmla="*/ 94786 w 1867244"/>
                      <a:gd name="connsiteY4" fmla="*/ 0 h 3579816"/>
                      <a:gd name="connsiteX5" fmla="*/ 1867244 w 1867244"/>
                      <a:gd name="connsiteY5" fmla="*/ 0 h 3579816"/>
                      <a:gd name="connsiteX0" fmla="*/ 1886295 w 1886295"/>
                      <a:gd name="connsiteY0" fmla="*/ 3582197 h 3582197"/>
                      <a:gd name="connsiteX1" fmla="*/ 94786 w 1886295"/>
                      <a:gd name="connsiteY1" fmla="*/ 3577434 h 3582197"/>
                      <a:gd name="connsiteX2" fmla="*/ 0 w 1886295"/>
                      <a:gd name="connsiteY2" fmla="*/ 3482648 h 3582197"/>
                      <a:gd name="connsiteX3" fmla="*/ 0 w 1886295"/>
                      <a:gd name="connsiteY3" fmla="*/ 94786 h 3582197"/>
                      <a:gd name="connsiteX4" fmla="*/ 94786 w 1886295"/>
                      <a:gd name="connsiteY4" fmla="*/ 0 h 3582197"/>
                      <a:gd name="connsiteX5" fmla="*/ 1867244 w 1886295"/>
                      <a:gd name="connsiteY5" fmla="*/ 0 h 3582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86295" h="3582197">
                        <a:moveTo>
                          <a:pt x="1886295" y="3582197"/>
                        </a:moveTo>
                        <a:lnTo>
                          <a:pt x="94786" y="3577434"/>
                        </a:lnTo>
                        <a:cubicBezTo>
                          <a:pt x="42437" y="3577434"/>
                          <a:pt x="0" y="3534997"/>
                          <a:pt x="0" y="3482648"/>
                        </a:cubicBezTo>
                        <a:lnTo>
                          <a:pt x="0" y="94786"/>
                        </a:lnTo>
                        <a:cubicBezTo>
                          <a:pt x="0" y="42437"/>
                          <a:pt x="42437" y="0"/>
                          <a:pt x="94786" y="0"/>
                        </a:cubicBezTo>
                        <a:lnTo>
                          <a:pt x="1867244" y="0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4" name="Arrow: Right 42">
                    <a:extLst>
                      <a:ext uri="{FF2B5EF4-FFF2-40B4-BE49-F238E27FC236}">
                        <a16:creationId xmlns:a16="http://schemas.microsoft.com/office/drawing/2014/main" id="{5E1A3E82-D459-3C94-0800-45A0EB81DE29}"/>
                      </a:ext>
                    </a:extLst>
                  </p:cNvPr>
                  <p:cNvSpPr/>
                  <p:nvPr/>
                </p:nvSpPr>
                <p:spPr>
                  <a:xfrm>
                    <a:off x="1135700" y="1278957"/>
                    <a:ext cx="1988587" cy="810456"/>
                  </a:xfrm>
                  <a:custGeom>
                    <a:avLst/>
                    <a:gdLst>
                      <a:gd name="connsiteX0" fmla="*/ 0 w 2208652"/>
                      <a:gd name="connsiteY0" fmla="*/ 218974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0 w 2208652"/>
                      <a:gd name="connsiteY7" fmla="*/ 218974 h 875894"/>
                      <a:gd name="connsiteX0" fmla="*/ 54768 w 2208652"/>
                      <a:gd name="connsiteY0" fmla="*/ 216593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54768 w 2208652"/>
                      <a:gd name="connsiteY7" fmla="*/ 216593 h 875894"/>
                      <a:gd name="connsiteX0" fmla="*/ 57150 w 2211034"/>
                      <a:gd name="connsiteY0" fmla="*/ 216593 h 875894"/>
                      <a:gd name="connsiteX1" fmla="*/ 1773087 w 2211034"/>
                      <a:gd name="connsiteY1" fmla="*/ 218974 h 875894"/>
                      <a:gd name="connsiteX2" fmla="*/ 1773087 w 2211034"/>
                      <a:gd name="connsiteY2" fmla="*/ 0 h 875894"/>
                      <a:gd name="connsiteX3" fmla="*/ 2211034 w 2211034"/>
                      <a:gd name="connsiteY3" fmla="*/ 437947 h 875894"/>
                      <a:gd name="connsiteX4" fmla="*/ 1773087 w 2211034"/>
                      <a:gd name="connsiteY4" fmla="*/ 875894 h 875894"/>
                      <a:gd name="connsiteX5" fmla="*/ 1773087 w 2211034"/>
                      <a:gd name="connsiteY5" fmla="*/ 656921 h 875894"/>
                      <a:gd name="connsiteX6" fmla="*/ 0 w 2211034"/>
                      <a:gd name="connsiteY6" fmla="*/ 656921 h 875894"/>
                      <a:gd name="connsiteX7" fmla="*/ 57150 w 2211034"/>
                      <a:gd name="connsiteY7" fmla="*/ 2165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91440 w 2211034"/>
                      <a:gd name="connsiteY7" fmla="*/ 74836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7399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55492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54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2211034 w 2211034"/>
                      <a:gd name="connsiteY5" fmla="*/ 437947 h 875894"/>
                      <a:gd name="connsiteX6" fmla="*/ 1773087 w 2211034"/>
                      <a:gd name="connsiteY6" fmla="*/ 875894 h 875894"/>
                      <a:gd name="connsiteX7" fmla="*/ 1773087 w 2211034"/>
                      <a:gd name="connsiteY7" fmla="*/ 656921 h 875894"/>
                      <a:gd name="connsiteX8" fmla="*/ 1046320 w 2211034"/>
                      <a:gd name="connsiteY8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1820787 w 2211034"/>
                      <a:gd name="connsiteY5" fmla="*/ 48438 h 875894"/>
                      <a:gd name="connsiteX6" fmla="*/ 2211034 w 2211034"/>
                      <a:gd name="connsiteY6" fmla="*/ 437947 h 875894"/>
                      <a:gd name="connsiteX7" fmla="*/ 1773087 w 2211034"/>
                      <a:gd name="connsiteY7" fmla="*/ 875894 h 875894"/>
                      <a:gd name="connsiteX8" fmla="*/ 1773087 w 2211034"/>
                      <a:gd name="connsiteY8" fmla="*/ 656921 h 875894"/>
                      <a:gd name="connsiteX9" fmla="*/ 1046320 w 2211034"/>
                      <a:gd name="connsiteY9" fmla="*/ 657874 h 875894"/>
                      <a:gd name="connsiteX0" fmla="*/ 0 w 2211034"/>
                      <a:gd name="connsiteY0" fmla="*/ 635728 h 854701"/>
                      <a:gd name="connsiteX1" fmla="*/ 57150 w 2211034"/>
                      <a:gd name="connsiteY1" fmla="*/ 195400 h 854701"/>
                      <a:gd name="connsiteX2" fmla="*/ 1773087 w 2211034"/>
                      <a:gd name="connsiteY2" fmla="*/ 197781 h 854701"/>
                      <a:gd name="connsiteX3" fmla="*/ 1770781 w 2211034"/>
                      <a:gd name="connsiteY3" fmla="*/ 51057 h 854701"/>
                      <a:gd name="connsiteX4" fmla="*/ 1820787 w 2211034"/>
                      <a:gd name="connsiteY4" fmla="*/ 27245 h 854701"/>
                      <a:gd name="connsiteX5" fmla="*/ 2211034 w 2211034"/>
                      <a:gd name="connsiteY5" fmla="*/ 416754 h 854701"/>
                      <a:gd name="connsiteX6" fmla="*/ 1773087 w 2211034"/>
                      <a:gd name="connsiteY6" fmla="*/ 854701 h 854701"/>
                      <a:gd name="connsiteX7" fmla="*/ 1773087 w 2211034"/>
                      <a:gd name="connsiteY7" fmla="*/ 635728 h 854701"/>
                      <a:gd name="connsiteX8" fmla="*/ 1046320 w 2211034"/>
                      <a:gd name="connsiteY8" fmla="*/ 636681 h 854701"/>
                      <a:gd name="connsiteX0" fmla="*/ 0 w 2211034"/>
                      <a:gd name="connsiteY0" fmla="*/ 633341 h 852314"/>
                      <a:gd name="connsiteX1" fmla="*/ 57150 w 2211034"/>
                      <a:gd name="connsiteY1" fmla="*/ 193013 h 852314"/>
                      <a:gd name="connsiteX2" fmla="*/ 1773087 w 2211034"/>
                      <a:gd name="connsiteY2" fmla="*/ 195394 h 852314"/>
                      <a:gd name="connsiteX3" fmla="*/ 1770781 w 2211034"/>
                      <a:gd name="connsiteY3" fmla="*/ 48670 h 852314"/>
                      <a:gd name="connsiteX4" fmla="*/ 1820787 w 2211034"/>
                      <a:gd name="connsiteY4" fmla="*/ 24858 h 852314"/>
                      <a:gd name="connsiteX5" fmla="*/ 2211034 w 2211034"/>
                      <a:gd name="connsiteY5" fmla="*/ 414367 h 852314"/>
                      <a:gd name="connsiteX6" fmla="*/ 1773087 w 2211034"/>
                      <a:gd name="connsiteY6" fmla="*/ 852314 h 852314"/>
                      <a:gd name="connsiteX7" fmla="*/ 1773087 w 2211034"/>
                      <a:gd name="connsiteY7" fmla="*/ 633341 h 852314"/>
                      <a:gd name="connsiteX8" fmla="*/ 1046320 w 2211034"/>
                      <a:gd name="connsiteY8" fmla="*/ 634294 h 852314"/>
                      <a:gd name="connsiteX0" fmla="*/ 0 w 2211034"/>
                      <a:gd name="connsiteY0" fmla="*/ 616731 h 835704"/>
                      <a:gd name="connsiteX1" fmla="*/ 57150 w 2211034"/>
                      <a:gd name="connsiteY1" fmla="*/ 176403 h 835704"/>
                      <a:gd name="connsiteX2" fmla="*/ 1773087 w 2211034"/>
                      <a:gd name="connsiteY2" fmla="*/ 178784 h 835704"/>
                      <a:gd name="connsiteX3" fmla="*/ 1770781 w 2211034"/>
                      <a:gd name="connsiteY3" fmla="*/ 32060 h 835704"/>
                      <a:gd name="connsiteX4" fmla="*/ 1820787 w 2211034"/>
                      <a:gd name="connsiteY4" fmla="*/ 8248 h 835704"/>
                      <a:gd name="connsiteX5" fmla="*/ 2211034 w 2211034"/>
                      <a:gd name="connsiteY5" fmla="*/ 397757 h 835704"/>
                      <a:gd name="connsiteX6" fmla="*/ 1773087 w 2211034"/>
                      <a:gd name="connsiteY6" fmla="*/ 835704 h 835704"/>
                      <a:gd name="connsiteX7" fmla="*/ 1773087 w 2211034"/>
                      <a:gd name="connsiteY7" fmla="*/ 616731 h 835704"/>
                      <a:gd name="connsiteX8" fmla="*/ 1046320 w 2211034"/>
                      <a:gd name="connsiteY8" fmla="*/ 617684 h 835704"/>
                      <a:gd name="connsiteX0" fmla="*/ 0 w 2211034"/>
                      <a:gd name="connsiteY0" fmla="*/ 622959 h 841932"/>
                      <a:gd name="connsiteX1" fmla="*/ 57150 w 2211034"/>
                      <a:gd name="connsiteY1" fmla="*/ 182631 h 841932"/>
                      <a:gd name="connsiteX2" fmla="*/ 1773087 w 2211034"/>
                      <a:gd name="connsiteY2" fmla="*/ 185012 h 841932"/>
                      <a:gd name="connsiteX3" fmla="*/ 1770781 w 2211034"/>
                      <a:gd name="connsiteY3" fmla="*/ 38288 h 841932"/>
                      <a:gd name="connsiteX4" fmla="*/ 1820787 w 2211034"/>
                      <a:gd name="connsiteY4" fmla="*/ 14476 h 841932"/>
                      <a:gd name="connsiteX5" fmla="*/ 2211034 w 2211034"/>
                      <a:gd name="connsiteY5" fmla="*/ 403985 h 841932"/>
                      <a:gd name="connsiteX6" fmla="*/ 1773087 w 2211034"/>
                      <a:gd name="connsiteY6" fmla="*/ 841932 h 841932"/>
                      <a:gd name="connsiteX7" fmla="*/ 1773087 w 2211034"/>
                      <a:gd name="connsiteY7" fmla="*/ 622959 h 841932"/>
                      <a:gd name="connsiteX8" fmla="*/ 1046320 w 2211034"/>
                      <a:gd name="connsiteY8" fmla="*/ 623912 h 841932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211034 w 2211034"/>
                      <a:gd name="connsiteY5" fmla="*/ 408114 h 846061"/>
                      <a:gd name="connsiteX6" fmla="*/ 1773087 w 2211034"/>
                      <a:gd name="connsiteY6" fmla="*/ 846061 h 846061"/>
                      <a:gd name="connsiteX7" fmla="*/ 1773087 w 2211034"/>
                      <a:gd name="connsiteY7" fmla="*/ 627088 h 846061"/>
                      <a:gd name="connsiteX8" fmla="*/ 1046320 w 2211034"/>
                      <a:gd name="connsiteY8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1773087 w 2211034"/>
                      <a:gd name="connsiteY7" fmla="*/ 846061 h 846061"/>
                      <a:gd name="connsiteX8" fmla="*/ 1773087 w 2211034"/>
                      <a:gd name="connsiteY8" fmla="*/ 627088 h 846061"/>
                      <a:gd name="connsiteX9" fmla="*/ 1046320 w 2211034"/>
                      <a:gd name="connsiteY9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2153368 w 2211034"/>
                      <a:gd name="connsiteY7" fmla="*/ 465486 h 846061"/>
                      <a:gd name="connsiteX8" fmla="*/ 1773087 w 2211034"/>
                      <a:gd name="connsiteY8" fmla="*/ 846061 h 846061"/>
                      <a:gd name="connsiteX9" fmla="*/ 1773087 w 2211034"/>
                      <a:gd name="connsiteY9" fmla="*/ 627088 h 846061"/>
                      <a:gd name="connsiteX10" fmla="*/ 1046320 w 2211034"/>
                      <a:gd name="connsiteY10" fmla="*/ 628041 h 846061"/>
                      <a:gd name="connsiteX0" fmla="*/ 0 w 2153368"/>
                      <a:gd name="connsiteY0" fmla="*/ 627088 h 846061"/>
                      <a:gd name="connsiteX1" fmla="*/ 57150 w 2153368"/>
                      <a:gd name="connsiteY1" fmla="*/ 186760 h 846061"/>
                      <a:gd name="connsiteX2" fmla="*/ 1773087 w 2153368"/>
                      <a:gd name="connsiteY2" fmla="*/ 189141 h 846061"/>
                      <a:gd name="connsiteX3" fmla="*/ 1770781 w 2153368"/>
                      <a:gd name="connsiteY3" fmla="*/ 42417 h 846061"/>
                      <a:gd name="connsiteX4" fmla="*/ 1820787 w 2153368"/>
                      <a:gd name="connsiteY4" fmla="*/ 18605 h 846061"/>
                      <a:gd name="connsiteX5" fmla="*/ 2143843 w 2153368"/>
                      <a:gd name="connsiteY5" fmla="*/ 344836 h 846061"/>
                      <a:gd name="connsiteX6" fmla="*/ 2153368 w 2153368"/>
                      <a:gd name="connsiteY6" fmla="*/ 465486 h 846061"/>
                      <a:gd name="connsiteX7" fmla="*/ 1773087 w 2153368"/>
                      <a:gd name="connsiteY7" fmla="*/ 846061 h 846061"/>
                      <a:gd name="connsiteX8" fmla="*/ 1773087 w 2153368"/>
                      <a:gd name="connsiteY8" fmla="*/ 627088 h 846061"/>
                      <a:gd name="connsiteX9" fmla="*/ 1046320 w 2153368"/>
                      <a:gd name="connsiteY9" fmla="*/ 628041 h 846061"/>
                      <a:gd name="connsiteX0" fmla="*/ 0 w 2177126"/>
                      <a:gd name="connsiteY0" fmla="*/ 627088 h 846061"/>
                      <a:gd name="connsiteX1" fmla="*/ 57150 w 2177126"/>
                      <a:gd name="connsiteY1" fmla="*/ 186760 h 846061"/>
                      <a:gd name="connsiteX2" fmla="*/ 1773087 w 2177126"/>
                      <a:gd name="connsiteY2" fmla="*/ 189141 h 846061"/>
                      <a:gd name="connsiteX3" fmla="*/ 1770781 w 2177126"/>
                      <a:gd name="connsiteY3" fmla="*/ 42417 h 846061"/>
                      <a:gd name="connsiteX4" fmla="*/ 1820787 w 2177126"/>
                      <a:gd name="connsiteY4" fmla="*/ 18605 h 846061"/>
                      <a:gd name="connsiteX5" fmla="*/ 2143843 w 2177126"/>
                      <a:gd name="connsiteY5" fmla="*/ 344836 h 846061"/>
                      <a:gd name="connsiteX6" fmla="*/ 2153368 w 2177126"/>
                      <a:gd name="connsiteY6" fmla="*/ 465486 h 846061"/>
                      <a:gd name="connsiteX7" fmla="*/ 1773087 w 2177126"/>
                      <a:gd name="connsiteY7" fmla="*/ 846061 h 846061"/>
                      <a:gd name="connsiteX8" fmla="*/ 1773087 w 2177126"/>
                      <a:gd name="connsiteY8" fmla="*/ 627088 h 846061"/>
                      <a:gd name="connsiteX9" fmla="*/ 1046320 w 2177126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73087 w 2188612"/>
                      <a:gd name="connsiteY8" fmla="*/ 627088 h 846061"/>
                      <a:gd name="connsiteX9" fmla="*/ 1046320 w 2188612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69193 w 2188612"/>
                      <a:gd name="connsiteY8" fmla="*/ 776636 h 846061"/>
                      <a:gd name="connsiteX9" fmla="*/ 1773087 w 2188612"/>
                      <a:gd name="connsiteY9" fmla="*/ 627088 h 846061"/>
                      <a:gd name="connsiteX10" fmla="*/ 1046320 w 2188612"/>
                      <a:gd name="connsiteY10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845393 w 2188612"/>
                      <a:gd name="connsiteY7" fmla="*/ 773461 h 846061"/>
                      <a:gd name="connsiteX8" fmla="*/ 1773087 w 2188612"/>
                      <a:gd name="connsiteY8" fmla="*/ 846061 h 846061"/>
                      <a:gd name="connsiteX9" fmla="*/ 1769193 w 2188612"/>
                      <a:gd name="connsiteY9" fmla="*/ 776636 h 846061"/>
                      <a:gd name="connsiteX10" fmla="*/ 1773087 w 2188612"/>
                      <a:gd name="connsiteY10" fmla="*/ 627088 h 846061"/>
                      <a:gd name="connsiteX11" fmla="*/ 1046320 w 2188612"/>
                      <a:gd name="connsiteY11" fmla="*/ 628041 h 846061"/>
                      <a:gd name="connsiteX0" fmla="*/ 0 w 2188612"/>
                      <a:gd name="connsiteY0" fmla="*/ 627088 h 776636"/>
                      <a:gd name="connsiteX1" fmla="*/ 57150 w 2188612"/>
                      <a:gd name="connsiteY1" fmla="*/ 186760 h 776636"/>
                      <a:gd name="connsiteX2" fmla="*/ 1773087 w 2188612"/>
                      <a:gd name="connsiteY2" fmla="*/ 189141 h 776636"/>
                      <a:gd name="connsiteX3" fmla="*/ 1770781 w 2188612"/>
                      <a:gd name="connsiteY3" fmla="*/ 42417 h 776636"/>
                      <a:gd name="connsiteX4" fmla="*/ 1820787 w 2188612"/>
                      <a:gd name="connsiteY4" fmla="*/ 18605 h 776636"/>
                      <a:gd name="connsiteX5" fmla="*/ 2143843 w 2188612"/>
                      <a:gd name="connsiteY5" fmla="*/ 344836 h 776636"/>
                      <a:gd name="connsiteX6" fmla="*/ 2153368 w 2188612"/>
                      <a:gd name="connsiteY6" fmla="*/ 465486 h 776636"/>
                      <a:gd name="connsiteX7" fmla="*/ 1845393 w 2188612"/>
                      <a:gd name="connsiteY7" fmla="*/ 773461 h 776636"/>
                      <a:gd name="connsiteX8" fmla="*/ 1769193 w 2188612"/>
                      <a:gd name="connsiteY8" fmla="*/ 776636 h 776636"/>
                      <a:gd name="connsiteX9" fmla="*/ 1773087 w 2188612"/>
                      <a:gd name="connsiteY9" fmla="*/ 627088 h 776636"/>
                      <a:gd name="connsiteX10" fmla="*/ 1046320 w 2188612"/>
                      <a:gd name="connsiteY10" fmla="*/ 628041 h 776636"/>
                      <a:gd name="connsiteX0" fmla="*/ 0 w 2188612"/>
                      <a:gd name="connsiteY0" fmla="*/ 627088 h 773461"/>
                      <a:gd name="connsiteX1" fmla="*/ 57150 w 2188612"/>
                      <a:gd name="connsiteY1" fmla="*/ 186760 h 773461"/>
                      <a:gd name="connsiteX2" fmla="*/ 1773087 w 2188612"/>
                      <a:gd name="connsiteY2" fmla="*/ 189141 h 773461"/>
                      <a:gd name="connsiteX3" fmla="*/ 1770781 w 2188612"/>
                      <a:gd name="connsiteY3" fmla="*/ 42417 h 773461"/>
                      <a:gd name="connsiteX4" fmla="*/ 1820787 w 2188612"/>
                      <a:gd name="connsiteY4" fmla="*/ 18605 h 773461"/>
                      <a:gd name="connsiteX5" fmla="*/ 2143843 w 2188612"/>
                      <a:gd name="connsiteY5" fmla="*/ 344836 h 773461"/>
                      <a:gd name="connsiteX6" fmla="*/ 2153368 w 2188612"/>
                      <a:gd name="connsiteY6" fmla="*/ 465486 h 773461"/>
                      <a:gd name="connsiteX7" fmla="*/ 1845393 w 2188612"/>
                      <a:gd name="connsiteY7" fmla="*/ 773461 h 773461"/>
                      <a:gd name="connsiteX8" fmla="*/ 1772368 w 2188612"/>
                      <a:gd name="connsiteY8" fmla="*/ 773461 h 773461"/>
                      <a:gd name="connsiteX9" fmla="*/ 1773087 w 2188612"/>
                      <a:gd name="connsiteY9" fmla="*/ 627088 h 773461"/>
                      <a:gd name="connsiteX10" fmla="*/ 1046320 w 2188612"/>
                      <a:gd name="connsiteY10" fmla="*/ 628041 h 773461"/>
                      <a:gd name="connsiteX0" fmla="*/ 0 w 2188612"/>
                      <a:gd name="connsiteY0" fmla="*/ 627088 h 797449"/>
                      <a:gd name="connsiteX1" fmla="*/ 57150 w 2188612"/>
                      <a:gd name="connsiteY1" fmla="*/ 186760 h 797449"/>
                      <a:gd name="connsiteX2" fmla="*/ 1773087 w 2188612"/>
                      <a:gd name="connsiteY2" fmla="*/ 189141 h 797449"/>
                      <a:gd name="connsiteX3" fmla="*/ 1770781 w 2188612"/>
                      <a:gd name="connsiteY3" fmla="*/ 42417 h 797449"/>
                      <a:gd name="connsiteX4" fmla="*/ 1820787 w 2188612"/>
                      <a:gd name="connsiteY4" fmla="*/ 18605 h 797449"/>
                      <a:gd name="connsiteX5" fmla="*/ 2143843 w 2188612"/>
                      <a:gd name="connsiteY5" fmla="*/ 344836 h 797449"/>
                      <a:gd name="connsiteX6" fmla="*/ 2153368 w 2188612"/>
                      <a:gd name="connsiteY6" fmla="*/ 465486 h 797449"/>
                      <a:gd name="connsiteX7" fmla="*/ 1845393 w 2188612"/>
                      <a:gd name="connsiteY7" fmla="*/ 773461 h 797449"/>
                      <a:gd name="connsiteX8" fmla="*/ 1772368 w 2188612"/>
                      <a:gd name="connsiteY8" fmla="*/ 773461 h 797449"/>
                      <a:gd name="connsiteX9" fmla="*/ 1773087 w 2188612"/>
                      <a:gd name="connsiteY9" fmla="*/ 627088 h 797449"/>
                      <a:gd name="connsiteX10" fmla="*/ 1046320 w 2188612"/>
                      <a:gd name="connsiteY10" fmla="*/ 628041 h 797449"/>
                      <a:gd name="connsiteX0" fmla="*/ 0 w 2188612"/>
                      <a:gd name="connsiteY0" fmla="*/ 627088 h 810456"/>
                      <a:gd name="connsiteX1" fmla="*/ 57150 w 2188612"/>
                      <a:gd name="connsiteY1" fmla="*/ 186760 h 810456"/>
                      <a:gd name="connsiteX2" fmla="*/ 1773087 w 2188612"/>
                      <a:gd name="connsiteY2" fmla="*/ 189141 h 810456"/>
                      <a:gd name="connsiteX3" fmla="*/ 1770781 w 2188612"/>
                      <a:gd name="connsiteY3" fmla="*/ 42417 h 810456"/>
                      <a:gd name="connsiteX4" fmla="*/ 1820787 w 2188612"/>
                      <a:gd name="connsiteY4" fmla="*/ 18605 h 810456"/>
                      <a:gd name="connsiteX5" fmla="*/ 2143843 w 2188612"/>
                      <a:gd name="connsiteY5" fmla="*/ 344836 h 810456"/>
                      <a:gd name="connsiteX6" fmla="*/ 2153368 w 2188612"/>
                      <a:gd name="connsiteY6" fmla="*/ 465486 h 810456"/>
                      <a:gd name="connsiteX7" fmla="*/ 1845393 w 2188612"/>
                      <a:gd name="connsiteY7" fmla="*/ 773461 h 810456"/>
                      <a:gd name="connsiteX8" fmla="*/ 1772368 w 2188612"/>
                      <a:gd name="connsiteY8" fmla="*/ 773461 h 810456"/>
                      <a:gd name="connsiteX9" fmla="*/ 1773087 w 2188612"/>
                      <a:gd name="connsiteY9" fmla="*/ 627088 h 810456"/>
                      <a:gd name="connsiteX10" fmla="*/ 1046320 w 2188612"/>
                      <a:gd name="connsiteY10" fmla="*/ 628041 h 810456"/>
                      <a:gd name="connsiteX0" fmla="*/ 0 w 2131462"/>
                      <a:gd name="connsiteY0" fmla="*/ 186760 h 810456"/>
                      <a:gd name="connsiteX1" fmla="*/ 1715937 w 2131462"/>
                      <a:gd name="connsiteY1" fmla="*/ 189141 h 810456"/>
                      <a:gd name="connsiteX2" fmla="*/ 1713631 w 2131462"/>
                      <a:gd name="connsiteY2" fmla="*/ 42417 h 810456"/>
                      <a:gd name="connsiteX3" fmla="*/ 1763637 w 2131462"/>
                      <a:gd name="connsiteY3" fmla="*/ 18605 h 810456"/>
                      <a:gd name="connsiteX4" fmla="*/ 2086693 w 2131462"/>
                      <a:gd name="connsiteY4" fmla="*/ 344836 h 810456"/>
                      <a:gd name="connsiteX5" fmla="*/ 2096218 w 2131462"/>
                      <a:gd name="connsiteY5" fmla="*/ 465486 h 810456"/>
                      <a:gd name="connsiteX6" fmla="*/ 1788243 w 2131462"/>
                      <a:gd name="connsiteY6" fmla="*/ 773461 h 810456"/>
                      <a:gd name="connsiteX7" fmla="*/ 1715218 w 2131462"/>
                      <a:gd name="connsiteY7" fmla="*/ 773461 h 810456"/>
                      <a:gd name="connsiteX8" fmla="*/ 1715937 w 2131462"/>
                      <a:gd name="connsiteY8" fmla="*/ 627088 h 810456"/>
                      <a:gd name="connsiteX9" fmla="*/ 989170 w 2131462"/>
                      <a:gd name="connsiteY9" fmla="*/ 628041 h 810456"/>
                      <a:gd name="connsiteX0" fmla="*/ 0 w 1988587"/>
                      <a:gd name="connsiteY0" fmla="*/ 186760 h 810456"/>
                      <a:gd name="connsiteX1" fmla="*/ 1573062 w 1988587"/>
                      <a:gd name="connsiteY1" fmla="*/ 189141 h 810456"/>
                      <a:gd name="connsiteX2" fmla="*/ 1570756 w 1988587"/>
                      <a:gd name="connsiteY2" fmla="*/ 42417 h 810456"/>
                      <a:gd name="connsiteX3" fmla="*/ 1620762 w 1988587"/>
                      <a:gd name="connsiteY3" fmla="*/ 18605 h 810456"/>
                      <a:gd name="connsiteX4" fmla="*/ 1943818 w 1988587"/>
                      <a:gd name="connsiteY4" fmla="*/ 344836 h 810456"/>
                      <a:gd name="connsiteX5" fmla="*/ 1953343 w 1988587"/>
                      <a:gd name="connsiteY5" fmla="*/ 465486 h 810456"/>
                      <a:gd name="connsiteX6" fmla="*/ 1645368 w 1988587"/>
                      <a:gd name="connsiteY6" fmla="*/ 773461 h 810456"/>
                      <a:gd name="connsiteX7" fmla="*/ 1572343 w 1988587"/>
                      <a:gd name="connsiteY7" fmla="*/ 773461 h 810456"/>
                      <a:gd name="connsiteX8" fmla="*/ 1573062 w 1988587"/>
                      <a:gd name="connsiteY8" fmla="*/ 627088 h 810456"/>
                      <a:gd name="connsiteX9" fmla="*/ 846295 w 1988587"/>
                      <a:gd name="connsiteY9" fmla="*/ 628041 h 81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988587" h="810456">
                        <a:moveTo>
                          <a:pt x="0" y="186760"/>
                        </a:moveTo>
                        <a:lnTo>
                          <a:pt x="1573062" y="189141"/>
                        </a:lnTo>
                        <a:cubicBezTo>
                          <a:pt x="1572293" y="140233"/>
                          <a:pt x="1571525" y="91325"/>
                          <a:pt x="1570756" y="42417"/>
                        </a:cubicBezTo>
                        <a:cubicBezTo>
                          <a:pt x="1566800" y="-2675"/>
                          <a:pt x="1585487" y="-13769"/>
                          <a:pt x="1620762" y="18605"/>
                        </a:cubicBezTo>
                        <a:lnTo>
                          <a:pt x="1943818" y="344836"/>
                        </a:lnTo>
                        <a:cubicBezTo>
                          <a:pt x="1991443" y="388228"/>
                          <a:pt x="2010493" y="409394"/>
                          <a:pt x="1953343" y="465486"/>
                        </a:cubicBezTo>
                        <a:lnTo>
                          <a:pt x="1645368" y="773461"/>
                        </a:lnTo>
                        <a:cubicBezTo>
                          <a:pt x="1605151" y="817911"/>
                          <a:pt x="1577635" y="827436"/>
                          <a:pt x="1572343" y="773461"/>
                        </a:cubicBezTo>
                        <a:cubicBezTo>
                          <a:pt x="1572583" y="724670"/>
                          <a:pt x="1572822" y="675879"/>
                          <a:pt x="1573062" y="627088"/>
                        </a:cubicBezTo>
                        <a:lnTo>
                          <a:pt x="846295" y="628041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5" name="Rectangle: Rounded Corners 12">
                    <a:extLst>
                      <a:ext uri="{FF2B5EF4-FFF2-40B4-BE49-F238E27FC236}">
                        <a16:creationId xmlns:a16="http://schemas.microsoft.com/office/drawing/2014/main" id="{B3146138-91C5-2162-B911-4CEDDDA58F18}"/>
                      </a:ext>
                    </a:extLst>
                  </p:cNvPr>
                  <p:cNvSpPr/>
                  <p:nvPr/>
                </p:nvSpPr>
                <p:spPr>
                  <a:xfrm>
                    <a:off x="848455" y="4488413"/>
                    <a:ext cx="2275832" cy="555868"/>
                  </a:xfrm>
                  <a:custGeom>
                    <a:avLst/>
                    <a:gdLst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7" fmla="*/ 0 w 2275171"/>
                      <a:gd name="connsiteY7" fmla="*/ 375311 h 396081"/>
                      <a:gd name="connsiteX8" fmla="*/ 0 w 2275171"/>
                      <a:gd name="connsiteY8" fmla="*/ 20770 h 396081"/>
                      <a:gd name="connsiteX0" fmla="*/ 0 w 2275171"/>
                      <a:gd name="connsiteY0" fmla="*/ 375311 h 466751"/>
                      <a:gd name="connsiteX1" fmla="*/ 0 w 2275171"/>
                      <a:gd name="connsiteY1" fmla="*/ 20770 h 466751"/>
                      <a:gd name="connsiteX2" fmla="*/ 20770 w 2275171"/>
                      <a:gd name="connsiteY2" fmla="*/ 0 h 466751"/>
                      <a:gd name="connsiteX3" fmla="*/ 2254401 w 2275171"/>
                      <a:gd name="connsiteY3" fmla="*/ 0 h 466751"/>
                      <a:gd name="connsiteX4" fmla="*/ 2275171 w 2275171"/>
                      <a:gd name="connsiteY4" fmla="*/ 20770 h 466751"/>
                      <a:gd name="connsiteX5" fmla="*/ 2275171 w 2275171"/>
                      <a:gd name="connsiteY5" fmla="*/ 375311 h 466751"/>
                      <a:gd name="connsiteX6" fmla="*/ 2254401 w 2275171"/>
                      <a:gd name="connsiteY6" fmla="*/ 396081 h 466751"/>
                      <a:gd name="connsiteX7" fmla="*/ 20770 w 2275171"/>
                      <a:gd name="connsiteY7" fmla="*/ 396081 h 466751"/>
                      <a:gd name="connsiteX8" fmla="*/ 91440 w 2275171"/>
                      <a:gd name="connsiteY8" fmla="*/ 466751 h 466751"/>
                      <a:gd name="connsiteX0" fmla="*/ 0 w 2275171"/>
                      <a:gd name="connsiteY0" fmla="*/ 375311 h 396081"/>
                      <a:gd name="connsiteX1" fmla="*/ 0 w 2275171"/>
                      <a:gd name="connsiteY1" fmla="*/ 20770 h 396081"/>
                      <a:gd name="connsiteX2" fmla="*/ 20770 w 2275171"/>
                      <a:gd name="connsiteY2" fmla="*/ 0 h 396081"/>
                      <a:gd name="connsiteX3" fmla="*/ 2254401 w 2275171"/>
                      <a:gd name="connsiteY3" fmla="*/ 0 h 396081"/>
                      <a:gd name="connsiteX4" fmla="*/ 2275171 w 2275171"/>
                      <a:gd name="connsiteY4" fmla="*/ 20770 h 396081"/>
                      <a:gd name="connsiteX5" fmla="*/ 2275171 w 2275171"/>
                      <a:gd name="connsiteY5" fmla="*/ 375311 h 396081"/>
                      <a:gd name="connsiteX6" fmla="*/ 2254401 w 2275171"/>
                      <a:gd name="connsiteY6" fmla="*/ 396081 h 396081"/>
                      <a:gd name="connsiteX7" fmla="*/ 20770 w 2275171"/>
                      <a:gd name="connsiteY7" fmla="*/ 396081 h 396081"/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0 w 2254401"/>
                      <a:gd name="connsiteY5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88937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96081 h 396081"/>
                      <a:gd name="connsiteX0" fmla="*/ 0 w 2275832"/>
                      <a:gd name="connsiteY0" fmla="*/ 0 h 398462"/>
                      <a:gd name="connsiteX1" fmla="*/ 2255062 w 2275832"/>
                      <a:gd name="connsiteY1" fmla="*/ 2381 h 398462"/>
                      <a:gd name="connsiteX2" fmla="*/ 2275832 w 2275832"/>
                      <a:gd name="connsiteY2" fmla="*/ 23151 h 398462"/>
                      <a:gd name="connsiteX3" fmla="*/ 2275832 w 2275832"/>
                      <a:gd name="connsiteY3" fmla="*/ 377692 h 398462"/>
                      <a:gd name="connsiteX4" fmla="*/ 2255062 w 2275832"/>
                      <a:gd name="connsiteY4" fmla="*/ 398462 h 398462"/>
                      <a:gd name="connsiteX5" fmla="*/ 654844 w 2275832"/>
                      <a:gd name="connsiteY5" fmla="*/ 398462 h 398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75832" h="398462">
                        <a:moveTo>
                          <a:pt x="0" y="0"/>
                        </a:moveTo>
                        <a:lnTo>
                          <a:pt x="2255062" y="2381"/>
                        </a:lnTo>
                        <a:cubicBezTo>
                          <a:pt x="2266533" y="2381"/>
                          <a:pt x="2275832" y="11680"/>
                          <a:pt x="2275832" y="23151"/>
                        </a:cubicBezTo>
                        <a:lnTo>
                          <a:pt x="2275832" y="377692"/>
                        </a:lnTo>
                        <a:cubicBezTo>
                          <a:pt x="2275832" y="389163"/>
                          <a:pt x="2266533" y="398462"/>
                          <a:pt x="2255062" y="398462"/>
                        </a:cubicBezTo>
                        <a:lnTo>
                          <a:pt x="654844" y="398462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1C4D08BF-31EA-E0FA-FDC1-C87591E6F3ED}"/>
                  </a:ext>
                </a:extLst>
              </p:cNvPr>
              <p:cNvGrpSpPr/>
              <p:nvPr/>
            </p:nvGrpSpPr>
            <p:grpSpPr>
              <a:xfrm>
                <a:off x="3507704" y="1278957"/>
                <a:ext cx="2351124" cy="3766435"/>
                <a:chOff x="3647149" y="1278957"/>
                <a:chExt cx="2351124" cy="3766435"/>
              </a:xfrm>
            </p:grpSpPr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87E3EF8D-4310-7F03-902D-A731A36B6C9E}"/>
                    </a:ext>
                  </a:extLst>
                </p:cNvPr>
                <p:cNvGrpSpPr/>
                <p:nvPr/>
              </p:nvGrpSpPr>
              <p:grpSpPr>
                <a:xfrm>
                  <a:off x="3692063" y="1451610"/>
                  <a:ext cx="2306210" cy="3552684"/>
                  <a:chOff x="3692063" y="1451610"/>
                  <a:chExt cx="2306210" cy="3552684"/>
                </a:xfrm>
              </p:grpSpPr>
              <p:grpSp>
                <p:nvGrpSpPr>
                  <p:cNvPr id="44" name="Group 43">
                    <a:extLst>
                      <a:ext uri="{FF2B5EF4-FFF2-40B4-BE49-F238E27FC236}">
                        <a16:creationId xmlns:a16="http://schemas.microsoft.com/office/drawing/2014/main" id="{E2B3E97A-17A3-6D1C-01FF-BB298A15FC3A}"/>
                      </a:ext>
                    </a:extLst>
                  </p:cNvPr>
                  <p:cNvGrpSpPr/>
                  <p:nvPr/>
                </p:nvGrpSpPr>
                <p:grpSpPr>
                  <a:xfrm>
                    <a:off x="3692063" y="1451610"/>
                    <a:ext cx="2306210" cy="2612813"/>
                    <a:chOff x="3692063" y="1451610"/>
                    <a:chExt cx="2306210" cy="2612813"/>
                  </a:xfrm>
                </p:grpSpPr>
                <p:grpSp>
                  <p:nvGrpSpPr>
                    <p:cNvPr id="46" name="Group 45">
                      <a:extLst>
                        <a:ext uri="{FF2B5EF4-FFF2-40B4-BE49-F238E27FC236}">
                          <a16:creationId xmlns:a16="http://schemas.microsoft.com/office/drawing/2014/main" id="{BEC03EFF-C49F-3F3E-79EC-A534122B45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692063" y="1451610"/>
                      <a:ext cx="2306210" cy="2612813"/>
                      <a:chOff x="3692063" y="1451610"/>
                      <a:chExt cx="2306210" cy="2612813"/>
                    </a:xfrm>
                  </p:grpSpPr>
                  <p:sp>
                    <p:nvSpPr>
                      <p:cNvPr id="48" name="TextBox 47">
                        <a:extLst>
                          <a:ext uri="{FF2B5EF4-FFF2-40B4-BE49-F238E27FC236}">
                            <a16:creationId xmlns:a16="http://schemas.microsoft.com/office/drawing/2014/main" id="{F56808D5-CB70-8C07-4CB8-96E237E2BDC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692063" y="1451610"/>
                        <a:ext cx="1077539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42A5F5"/>
                            </a:solidFill>
                            <a:effectLst/>
                            <a:uLnTx/>
                            <a:uFillTx/>
                            <a:latin typeface="Century Gothic" panose="020B0502020202020204" pitchFamily="34" charset="0"/>
                            <a:ea typeface="+mn-ea"/>
                            <a:cs typeface="+mn-cs"/>
                          </a:rPr>
                          <a:t>Analysis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42A5F5"/>
                            </a:solidFill>
                            <a:effectLst/>
                            <a:uLnTx/>
                            <a:uFillTx/>
                            <a:latin typeface="Century Gothic" panose="020B0502020202020204" pitchFamily="34" charset="0"/>
                            <a:ea typeface="+mn-ea"/>
                            <a:cs typeface="+mn-cs"/>
                          </a:rPr>
                          <a:t>the Business</a:t>
                        </a:r>
                      </a:p>
                    </p:txBody>
                  </p:sp>
                  <p:sp>
                    <p:nvSpPr>
                      <p:cNvPr id="49" name="TextBox 48">
                        <a:extLst>
                          <a:ext uri="{FF2B5EF4-FFF2-40B4-BE49-F238E27FC236}">
                            <a16:creationId xmlns:a16="http://schemas.microsoft.com/office/drawing/2014/main" id="{F5BBFA59-FC69-7B87-4643-C447F3F19B3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692063" y="2285034"/>
                        <a:ext cx="1184940" cy="43088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Perform a clear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data analysis</a:t>
                        </a:r>
                      </a:p>
                    </p:txBody>
                  </p:sp>
                  <p:sp>
                    <p:nvSpPr>
                      <p:cNvPr id="50" name="Rectangle 49">
                        <a:extLst>
                          <a:ext uri="{FF2B5EF4-FFF2-40B4-BE49-F238E27FC236}">
                            <a16:creationId xmlns:a16="http://schemas.microsoft.com/office/drawing/2014/main" id="{757F903F-5B0A-2A6C-1A01-77C1746AF8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692063" y="2894872"/>
                        <a:ext cx="2306210" cy="1169551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Identify and understand factors causing distress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Data driven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opportunities assessment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Initiate communication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with stakeholders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Add text here</a:t>
                        </a:r>
                      </a:p>
                    </p:txBody>
                  </p:sp>
                </p:grpSp>
                <p:sp>
                  <p:nvSpPr>
                    <p:cNvPr id="47" name="TextBox 46">
                      <a:extLst>
                        <a:ext uri="{FF2B5EF4-FFF2-40B4-BE49-F238E27FC236}">
                          <a16:creationId xmlns:a16="http://schemas.microsoft.com/office/drawing/2014/main" id="{202B38D6-6842-BDB0-EEF0-1EE6A6E74D3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47538" y="1528554"/>
                      <a:ext cx="43633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 anchor="ctr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2A5F5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02.</a:t>
                      </a:r>
                    </a:p>
                  </p:txBody>
                </p:sp>
              </p:grpSp>
              <p:sp>
                <p:nvSpPr>
                  <p:cNvPr id="45" name="Freeform: Shape 44">
                    <a:extLst>
                      <a:ext uri="{FF2B5EF4-FFF2-40B4-BE49-F238E27FC236}">
                        <a16:creationId xmlns:a16="http://schemas.microsoft.com/office/drawing/2014/main" id="{D61663A7-E858-8914-FBAD-F55A2D174046}"/>
                      </a:ext>
                    </a:extLst>
                  </p:cNvPr>
                  <p:cNvSpPr/>
                  <p:nvPr/>
                </p:nvSpPr>
                <p:spPr>
                  <a:xfrm>
                    <a:off x="4590632" y="4538095"/>
                    <a:ext cx="408430" cy="466199"/>
                  </a:xfrm>
                  <a:custGeom>
                    <a:avLst/>
                    <a:gdLst>
                      <a:gd name="connsiteX0" fmla="*/ 533995 w 1311297"/>
                      <a:gd name="connsiteY0" fmla="*/ 1354927 h 1496766"/>
                      <a:gd name="connsiteX1" fmla="*/ 1032016 w 1311297"/>
                      <a:gd name="connsiteY1" fmla="*/ 1354927 h 1496766"/>
                      <a:gd name="connsiteX2" fmla="*/ 1032016 w 1311297"/>
                      <a:gd name="connsiteY2" fmla="*/ 1383923 h 1496766"/>
                      <a:gd name="connsiteX3" fmla="*/ 533995 w 1311297"/>
                      <a:gd name="connsiteY3" fmla="*/ 1383923 h 1496766"/>
                      <a:gd name="connsiteX4" fmla="*/ 912596 w 1311297"/>
                      <a:gd name="connsiteY4" fmla="*/ 1268310 h 1496766"/>
                      <a:gd name="connsiteX5" fmla="*/ 912596 w 1311297"/>
                      <a:gd name="connsiteY5" fmla="*/ 1336474 h 1496766"/>
                      <a:gd name="connsiteX6" fmla="*/ 853079 w 1311297"/>
                      <a:gd name="connsiteY6" fmla="*/ 1336480 h 1496766"/>
                      <a:gd name="connsiteX7" fmla="*/ 853079 w 1311297"/>
                      <a:gd name="connsiteY7" fmla="*/ 1269076 h 1496766"/>
                      <a:gd name="connsiteX8" fmla="*/ 880041 w 1311297"/>
                      <a:gd name="connsiteY8" fmla="*/ 1270598 h 1496766"/>
                      <a:gd name="connsiteX9" fmla="*/ 912596 w 1311297"/>
                      <a:gd name="connsiteY9" fmla="*/ 1268310 h 1496766"/>
                      <a:gd name="connsiteX10" fmla="*/ 753374 w 1311297"/>
                      <a:gd name="connsiteY10" fmla="*/ 1231560 h 1496766"/>
                      <a:gd name="connsiteX11" fmla="*/ 812891 w 1311297"/>
                      <a:gd name="connsiteY11" fmla="*/ 1260424 h 1496766"/>
                      <a:gd name="connsiteX12" fmla="*/ 812891 w 1311297"/>
                      <a:gd name="connsiteY12" fmla="*/ 1336729 h 1496766"/>
                      <a:gd name="connsiteX13" fmla="*/ 753374 w 1311297"/>
                      <a:gd name="connsiteY13" fmla="*/ 1336729 h 1496766"/>
                      <a:gd name="connsiteX14" fmla="*/ 1011799 w 1311297"/>
                      <a:gd name="connsiteY14" fmla="*/ 1228640 h 1496766"/>
                      <a:gd name="connsiteX15" fmla="*/ 1011799 w 1311297"/>
                      <a:gd name="connsiteY15" fmla="*/ 1336360 h 1496766"/>
                      <a:gd name="connsiteX16" fmla="*/ 952917 w 1311297"/>
                      <a:gd name="connsiteY16" fmla="*/ 1336360 h 1496766"/>
                      <a:gd name="connsiteX17" fmla="*/ 952917 w 1311297"/>
                      <a:gd name="connsiteY17" fmla="*/ 1258782 h 1496766"/>
                      <a:gd name="connsiteX18" fmla="*/ 1011799 w 1311297"/>
                      <a:gd name="connsiteY18" fmla="*/ 1228640 h 1496766"/>
                      <a:gd name="connsiteX19" fmla="*/ 553706 w 1311297"/>
                      <a:gd name="connsiteY19" fmla="*/ 1140879 h 1496766"/>
                      <a:gd name="connsiteX20" fmla="*/ 613223 w 1311297"/>
                      <a:gd name="connsiteY20" fmla="*/ 1140879 h 1496766"/>
                      <a:gd name="connsiteX21" fmla="*/ 613223 w 1311297"/>
                      <a:gd name="connsiteY21" fmla="*/ 1336353 h 1496766"/>
                      <a:gd name="connsiteX22" fmla="*/ 553706 w 1311297"/>
                      <a:gd name="connsiteY22" fmla="*/ 1336353 h 1496766"/>
                      <a:gd name="connsiteX23" fmla="*/ 653537 w 1311297"/>
                      <a:gd name="connsiteY23" fmla="*/ 1087736 h 1496766"/>
                      <a:gd name="connsiteX24" fmla="*/ 660408 w 1311297"/>
                      <a:gd name="connsiteY24" fmla="*/ 1087736 h 1496766"/>
                      <a:gd name="connsiteX25" fmla="*/ 691690 w 1311297"/>
                      <a:gd name="connsiteY25" fmla="*/ 1167222 h 1496766"/>
                      <a:gd name="connsiteX26" fmla="*/ 691690 w 1311297"/>
                      <a:gd name="connsiteY26" fmla="*/ 1167216 h 1496766"/>
                      <a:gd name="connsiteX27" fmla="*/ 713185 w 1311297"/>
                      <a:gd name="connsiteY27" fmla="*/ 1195960 h 1496766"/>
                      <a:gd name="connsiteX28" fmla="*/ 713185 w 1311297"/>
                      <a:gd name="connsiteY28" fmla="*/ 1335854 h 1496766"/>
                      <a:gd name="connsiteX29" fmla="*/ 653537 w 1311297"/>
                      <a:gd name="connsiteY29" fmla="*/ 1335854 h 1496766"/>
                      <a:gd name="connsiteX30" fmla="*/ 952404 w 1311297"/>
                      <a:gd name="connsiteY30" fmla="*/ 1067641 h 1496766"/>
                      <a:gd name="connsiteX31" fmla="*/ 1011796 w 1311297"/>
                      <a:gd name="connsiteY31" fmla="*/ 1067641 h 1496766"/>
                      <a:gd name="connsiteX32" fmla="*/ 1011796 w 1311297"/>
                      <a:gd name="connsiteY32" fmla="*/ 1090913 h 1496766"/>
                      <a:gd name="connsiteX33" fmla="*/ 995008 w 1311297"/>
                      <a:gd name="connsiteY33" fmla="*/ 1124110 h 1496766"/>
                      <a:gd name="connsiteX34" fmla="*/ 994248 w 1311297"/>
                      <a:gd name="connsiteY34" fmla="*/ 1125257 h 1496766"/>
                      <a:gd name="connsiteX35" fmla="*/ 994248 w 1311297"/>
                      <a:gd name="connsiteY35" fmla="*/ 1125251 h 1496766"/>
                      <a:gd name="connsiteX36" fmla="*/ 952404 w 1311297"/>
                      <a:gd name="connsiteY36" fmla="*/ 1164170 h 1496766"/>
                      <a:gd name="connsiteX37" fmla="*/ 853082 w 1311297"/>
                      <a:gd name="connsiteY37" fmla="*/ 1037874 h 1496766"/>
                      <a:gd name="connsiteX38" fmla="*/ 912599 w 1311297"/>
                      <a:gd name="connsiteY38" fmla="*/ 1037874 h 1496766"/>
                      <a:gd name="connsiteX39" fmla="*/ 912599 w 1311297"/>
                      <a:gd name="connsiteY39" fmla="*/ 1180568 h 1496766"/>
                      <a:gd name="connsiteX40" fmla="*/ 853082 w 1311297"/>
                      <a:gd name="connsiteY40" fmla="*/ 1181459 h 1496766"/>
                      <a:gd name="connsiteX41" fmla="*/ 812892 w 1311297"/>
                      <a:gd name="connsiteY41" fmla="*/ 996028 h 1496766"/>
                      <a:gd name="connsiteX42" fmla="*/ 812892 w 1311297"/>
                      <a:gd name="connsiteY42" fmla="*/ 1166576 h 1496766"/>
                      <a:gd name="connsiteX43" fmla="*/ 802338 w 1311297"/>
                      <a:gd name="connsiteY43" fmla="*/ 1159961 h 1496766"/>
                      <a:gd name="connsiteX44" fmla="*/ 753374 w 1311297"/>
                      <a:gd name="connsiteY44" fmla="*/ 1100319 h 1496766"/>
                      <a:gd name="connsiteX45" fmla="*/ 753374 w 1311297"/>
                      <a:gd name="connsiteY45" fmla="*/ 996034 h 1496766"/>
                      <a:gd name="connsiteX46" fmla="*/ 503870 w 1311297"/>
                      <a:gd name="connsiteY46" fmla="*/ 914217 h 1496766"/>
                      <a:gd name="connsiteX47" fmla="*/ 541143 w 1311297"/>
                      <a:gd name="connsiteY47" fmla="*/ 914217 h 1496766"/>
                      <a:gd name="connsiteX48" fmla="*/ 541143 w 1311297"/>
                      <a:gd name="connsiteY48" fmla="*/ 948099 h 1496766"/>
                      <a:gd name="connsiteX49" fmla="*/ 503870 w 1311297"/>
                      <a:gd name="connsiteY49" fmla="*/ 948099 h 1496766"/>
                      <a:gd name="connsiteX50" fmla="*/ 315425 w 1311297"/>
                      <a:gd name="connsiteY50" fmla="*/ 914217 h 1496766"/>
                      <a:gd name="connsiteX51" fmla="*/ 468974 w 1311297"/>
                      <a:gd name="connsiteY51" fmla="*/ 914217 h 1496766"/>
                      <a:gd name="connsiteX52" fmla="*/ 468446 w 1311297"/>
                      <a:gd name="connsiteY52" fmla="*/ 948099 h 1496766"/>
                      <a:gd name="connsiteX53" fmla="*/ 315425 w 1311297"/>
                      <a:gd name="connsiteY53" fmla="*/ 948099 h 1496766"/>
                      <a:gd name="connsiteX54" fmla="*/ 883458 w 1311297"/>
                      <a:gd name="connsiteY54" fmla="*/ 886781 h 1496766"/>
                      <a:gd name="connsiteX55" fmla="*/ 852171 w 1311297"/>
                      <a:gd name="connsiteY55" fmla="*/ 889446 h 1496766"/>
                      <a:gd name="connsiteX56" fmla="*/ 749851 w 1311297"/>
                      <a:gd name="connsiteY56" fmla="*/ 955923 h 1496766"/>
                      <a:gd name="connsiteX57" fmla="*/ 724473 w 1311297"/>
                      <a:gd name="connsiteY57" fmla="*/ 1075276 h 1496766"/>
                      <a:gd name="connsiteX58" fmla="*/ 790893 w 1311297"/>
                      <a:gd name="connsiteY58" fmla="*/ 1177636 h 1496766"/>
                      <a:gd name="connsiteX59" fmla="*/ 853341 w 1311297"/>
                      <a:gd name="connsiteY59" fmla="*/ 1203072 h 1496766"/>
                      <a:gd name="connsiteX60" fmla="*/ 953175 w 1311297"/>
                      <a:gd name="connsiteY60" fmla="*/ 1188447 h 1496766"/>
                      <a:gd name="connsiteX61" fmla="*/ 1011801 w 1311297"/>
                      <a:gd name="connsiteY61" fmla="*/ 1137577 h 1496766"/>
                      <a:gd name="connsiteX62" fmla="*/ 1012561 w 1311297"/>
                      <a:gd name="connsiteY62" fmla="*/ 1135793 h 1496766"/>
                      <a:gd name="connsiteX63" fmla="*/ 1012815 w 1311297"/>
                      <a:gd name="connsiteY63" fmla="*/ 1136429 h 1496766"/>
                      <a:gd name="connsiteX64" fmla="*/ 1038069 w 1311297"/>
                      <a:gd name="connsiteY64" fmla="*/ 1017054 h 1496766"/>
                      <a:gd name="connsiteX65" fmla="*/ 971540 w 1311297"/>
                      <a:gd name="connsiteY65" fmla="*/ 914762 h 1496766"/>
                      <a:gd name="connsiteX66" fmla="*/ 883458 w 1311297"/>
                      <a:gd name="connsiteY66" fmla="*/ 886781 h 1496766"/>
                      <a:gd name="connsiteX67" fmla="*/ 884723 w 1311297"/>
                      <a:gd name="connsiteY67" fmla="*/ 840302 h 1496766"/>
                      <a:gd name="connsiteX68" fmla="*/ 997175 w 1311297"/>
                      <a:gd name="connsiteY68" fmla="*/ 876353 h 1496766"/>
                      <a:gd name="connsiteX69" fmla="*/ 997047 w 1311297"/>
                      <a:gd name="connsiteY69" fmla="*/ 876349 h 1496766"/>
                      <a:gd name="connsiteX70" fmla="*/ 1082630 w 1311297"/>
                      <a:gd name="connsiteY70" fmla="*/ 1008010 h 1496766"/>
                      <a:gd name="connsiteX71" fmla="*/ 1049951 w 1311297"/>
                      <a:gd name="connsiteY71" fmla="*/ 1161610 h 1496766"/>
                      <a:gd name="connsiteX72" fmla="*/ 1021591 w 1311297"/>
                      <a:gd name="connsiteY72" fmla="*/ 1194165 h 1496766"/>
                      <a:gd name="connsiteX73" fmla="*/ 1011798 w 1311297"/>
                      <a:gd name="connsiteY73" fmla="*/ 1202686 h 1496766"/>
                      <a:gd name="connsiteX74" fmla="*/ 952916 w 1311297"/>
                      <a:gd name="connsiteY74" fmla="*/ 1237530 h 1496766"/>
                      <a:gd name="connsiteX75" fmla="*/ 853082 w 1311297"/>
                      <a:gd name="connsiteY75" fmla="*/ 1248851 h 1496766"/>
                      <a:gd name="connsiteX76" fmla="*/ 812891 w 1311297"/>
                      <a:gd name="connsiteY76" fmla="*/ 1239313 h 1496766"/>
                      <a:gd name="connsiteX77" fmla="*/ 764820 w 1311297"/>
                      <a:gd name="connsiteY77" fmla="*/ 1215025 h 1496766"/>
                      <a:gd name="connsiteX78" fmla="*/ 753249 w 1311297"/>
                      <a:gd name="connsiteY78" fmla="*/ 1206502 h 1496766"/>
                      <a:gd name="connsiteX79" fmla="*/ 713059 w 1311297"/>
                      <a:gd name="connsiteY79" fmla="*/ 1163006 h 1496766"/>
                      <a:gd name="connsiteX80" fmla="*/ 681140 w 1311297"/>
                      <a:gd name="connsiteY80" fmla="*/ 1087717 h 1496766"/>
                      <a:gd name="connsiteX81" fmla="*/ 711787 w 1311297"/>
                      <a:gd name="connsiteY81" fmla="*/ 929132 h 1496766"/>
                      <a:gd name="connsiteX82" fmla="*/ 711793 w 1311297"/>
                      <a:gd name="connsiteY82" fmla="*/ 929132 h 1496766"/>
                      <a:gd name="connsiteX83" fmla="*/ 713189 w 1311297"/>
                      <a:gd name="connsiteY83" fmla="*/ 927224 h 1496766"/>
                      <a:gd name="connsiteX84" fmla="*/ 844738 w 1311297"/>
                      <a:gd name="connsiteY84" fmla="*/ 843486 h 1496766"/>
                      <a:gd name="connsiteX85" fmla="*/ 884723 w 1311297"/>
                      <a:gd name="connsiteY85" fmla="*/ 840302 h 1496766"/>
                      <a:gd name="connsiteX86" fmla="*/ 503850 w 1311297"/>
                      <a:gd name="connsiteY86" fmla="*/ 826797 h 1496766"/>
                      <a:gd name="connsiteX87" fmla="*/ 541122 w 1311297"/>
                      <a:gd name="connsiteY87" fmla="*/ 826797 h 1496766"/>
                      <a:gd name="connsiteX88" fmla="*/ 540678 w 1311297"/>
                      <a:gd name="connsiteY88" fmla="*/ 860680 h 1496766"/>
                      <a:gd name="connsiteX89" fmla="*/ 503850 w 1311297"/>
                      <a:gd name="connsiteY89" fmla="*/ 860680 h 1496766"/>
                      <a:gd name="connsiteX90" fmla="*/ 315400 w 1311297"/>
                      <a:gd name="connsiteY90" fmla="*/ 826797 h 1496766"/>
                      <a:gd name="connsiteX91" fmla="*/ 468949 w 1311297"/>
                      <a:gd name="connsiteY91" fmla="*/ 826797 h 1496766"/>
                      <a:gd name="connsiteX92" fmla="*/ 467895 w 1311297"/>
                      <a:gd name="connsiteY92" fmla="*/ 860680 h 1496766"/>
                      <a:gd name="connsiteX93" fmla="*/ 315400 w 1311297"/>
                      <a:gd name="connsiteY93" fmla="*/ 860680 h 1496766"/>
                      <a:gd name="connsiteX94" fmla="*/ 503850 w 1311297"/>
                      <a:gd name="connsiteY94" fmla="*/ 738249 h 1496766"/>
                      <a:gd name="connsiteX95" fmla="*/ 541122 w 1311297"/>
                      <a:gd name="connsiteY95" fmla="*/ 738249 h 1496766"/>
                      <a:gd name="connsiteX96" fmla="*/ 540678 w 1311297"/>
                      <a:gd name="connsiteY96" fmla="*/ 772132 h 1496766"/>
                      <a:gd name="connsiteX97" fmla="*/ 503850 w 1311297"/>
                      <a:gd name="connsiteY97" fmla="*/ 772132 h 1496766"/>
                      <a:gd name="connsiteX98" fmla="*/ 315400 w 1311297"/>
                      <a:gd name="connsiteY98" fmla="*/ 738249 h 1496766"/>
                      <a:gd name="connsiteX99" fmla="*/ 468949 w 1311297"/>
                      <a:gd name="connsiteY99" fmla="*/ 738249 h 1496766"/>
                      <a:gd name="connsiteX100" fmla="*/ 467895 w 1311297"/>
                      <a:gd name="connsiteY100" fmla="*/ 772132 h 1496766"/>
                      <a:gd name="connsiteX101" fmla="*/ 315400 w 1311297"/>
                      <a:gd name="connsiteY101" fmla="*/ 772132 h 1496766"/>
                      <a:gd name="connsiteX102" fmla="*/ 303965 w 1311297"/>
                      <a:gd name="connsiteY102" fmla="*/ 285267 h 1496766"/>
                      <a:gd name="connsiteX103" fmla="*/ 307807 w 1311297"/>
                      <a:gd name="connsiteY103" fmla="*/ 286592 h 1496766"/>
                      <a:gd name="connsiteX104" fmla="*/ 331734 w 1311297"/>
                      <a:gd name="connsiteY104" fmla="*/ 307184 h 1496766"/>
                      <a:gd name="connsiteX105" fmla="*/ 331734 w 1311297"/>
                      <a:gd name="connsiteY105" fmla="*/ 313715 h 1496766"/>
                      <a:gd name="connsiteX106" fmla="*/ 324117 w 1311297"/>
                      <a:gd name="connsiteY106" fmla="*/ 313715 h 1496766"/>
                      <a:gd name="connsiteX107" fmla="*/ 309244 w 1311297"/>
                      <a:gd name="connsiteY107" fmla="*/ 300963 h 1496766"/>
                      <a:gd name="connsiteX108" fmla="*/ 309244 w 1311297"/>
                      <a:gd name="connsiteY108" fmla="*/ 361302 h 1496766"/>
                      <a:gd name="connsiteX109" fmla="*/ 317919 w 1311297"/>
                      <a:gd name="connsiteY109" fmla="*/ 361302 h 1496766"/>
                      <a:gd name="connsiteX110" fmla="*/ 323296 w 1311297"/>
                      <a:gd name="connsiteY110" fmla="*/ 365912 h 1496766"/>
                      <a:gd name="connsiteX111" fmla="*/ 317919 w 1311297"/>
                      <a:gd name="connsiteY111" fmla="*/ 370522 h 1496766"/>
                      <a:gd name="connsiteX112" fmla="*/ 309244 w 1311297"/>
                      <a:gd name="connsiteY112" fmla="*/ 370522 h 1496766"/>
                      <a:gd name="connsiteX113" fmla="*/ 309244 w 1311297"/>
                      <a:gd name="connsiteY113" fmla="*/ 399721 h 1496766"/>
                      <a:gd name="connsiteX114" fmla="*/ 317919 w 1311297"/>
                      <a:gd name="connsiteY114" fmla="*/ 399721 h 1496766"/>
                      <a:gd name="connsiteX115" fmla="*/ 323296 w 1311297"/>
                      <a:gd name="connsiteY115" fmla="*/ 404331 h 1496766"/>
                      <a:gd name="connsiteX116" fmla="*/ 317919 w 1311297"/>
                      <a:gd name="connsiteY116" fmla="*/ 408941 h 1496766"/>
                      <a:gd name="connsiteX117" fmla="*/ 309244 w 1311297"/>
                      <a:gd name="connsiteY117" fmla="*/ 408941 h 1496766"/>
                      <a:gd name="connsiteX118" fmla="*/ 309244 w 1311297"/>
                      <a:gd name="connsiteY118" fmla="*/ 438140 h 1496766"/>
                      <a:gd name="connsiteX119" fmla="*/ 317919 w 1311297"/>
                      <a:gd name="connsiteY119" fmla="*/ 438140 h 1496766"/>
                      <a:gd name="connsiteX120" fmla="*/ 323296 w 1311297"/>
                      <a:gd name="connsiteY120" fmla="*/ 442750 h 1496766"/>
                      <a:gd name="connsiteX121" fmla="*/ 317919 w 1311297"/>
                      <a:gd name="connsiteY121" fmla="*/ 447360 h 1496766"/>
                      <a:gd name="connsiteX122" fmla="*/ 309244 w 1311297"/>
                      <a:gd name="connsiteY122" fmla="*/ 447360 h 1496766"/>
                      <a:gd name="connsiteX123" fmla="*/ 309244 w 1311297"/>
                      <a:gd name="connsiteY123" fmla="*/ 476558 h 1496766"/>
                      <a:gd name="connsiteX124" fmla="*/ 317919 w 1311297"/>
                      <a:gd name="connsiteY124" fmla="*/ 476558 h 1496766"/>
                      <a:gd name="connsiteX125" fmla="*/ 323296 w 1311297"/>
                      <a:gd name="connsiteY125" fmla="*/ 481168 h 1496766"/>
                      <a:gd name="connsiteX126" fmla="*/ 317919 w 1311297"/>
                      <a:gd name="connsiteY126" fmla="*/ 485778 h 1496766"/>
                      <a:gd name="connsiteX127" fmla="*/ 309244 w 1311297"/>
                      <a:gd name="connsiteY127" fmla="*/ 485778 h 1496766"/>
                      <a:gd name="connsiteX128" fmla="*/ 309244 w 1311297"/>
                      <a:gd name="connsiteY128" fmla="*/ 514970 h 1496766"/>
                      <a:gd name="connsiteX129" fmla="*/ 317919 w 1311297"/>
                      <a:gd name="connsiteY129" fmla="*/ 514970 h 1496766"/>
                      <a:gd name="connsiteX130" fmla="*/ 323296 w 1311297"/>
                      <a:gd name="connsiteY130" fmla="*/ 519580 h 1496766"/>
                      <a:gd name="connsiteX131" fmla="*/ 317919 w 1311297"/>
                      <a:gd name="connsiteY131" fmla="*/ 524190 h 1496766"/>
                      <a:gd name="connsiteX132" fmla="*/ 309244 w 1311297"/>
                      <a:gd name="connsiteY132" fmla="*/ 524190 h 1496766"/>
                      <a:gd name="connsiteX133" fmla="*/ 309244 w 1311297"/>
                      <a:gd name="connsiteY133" fmla="*/ 572494 h 1496766"/>
                      <a:gd name="connsiteX134" fmla="*/ 366925 w 1311297"/>
                      <a:gd name="connsiteY134" fmla="*/ 490915 h 1496766"/>
                      <a:gd name="connsiteX135" fmla="*/ 364530 w 1311297"/>
                      <a:gd name="connsiteY135" fmla="*/ 485978 h 1496766"/>
                      <a:gd name="connsiteX136" fmla="*/ 378868 w 1311297"/>
                      <a:gd name="connsiteY136" fmla="*/ 473685 h 1496766"/>
                      <a:gd name="connsiteX137" fmla="*/ 380921 w 1311297"/>
                      <a:gd name="connsiteY137" fmla="*/ 474417 h 1496766"/>
                      <a:gd name="connsiteX138" fmla="*/ 382424 w 1311297"/>
                      <a:gd name="connsiteY138" fmla="*/ 473738 h 1496766"/>
                      <a:gd name="connsiteX139" fmla="*/ 386994 w 1311297"/>
                      <a:gd name="connsiteY139" fmla="*/ 476427 h 1496766"/>
                      <a:gd name="connsiteX140" fmla="*/ 387095 w 1311297"/>
                      <a:gd name="connsiteY140" fmla="*/ 476619 h 1496766"/>
                      <a:gd name="connsiteX141" fmla="*/ 388994 w 1311297"/>
                      <a:gd name="connsiteY141" fmla="*/ 477296 h 1496766"/>
                      <a:gd name="connsiteX142" fmla="*/ 393206 w 1311297"/>
                      <a:gd name="connsiteY142" fmla="*/ 485978 h 1496766"/>
                      <a:gd name="connsiteX143" fmla="*/ 392653 w 1311297"/>
                      <a:gd name="connsiteY143" fmla="*/ 487129 h 1496766"/>
                      <a:gd name="connsiteX144" fmla="*/ 422446 w 1311297"/>
                      <a:gd name="connsiteY144" fmla="*/ 543479 h 1496766"/>
                      <a:gd name="connsiteX145" fmla="*/ 423627 w 1311297"/>
                      <a:gd name="connsiteY145" fmla="*/ 543901 h 1496766"/>
                      <a:gd name="connsiteX146" fmla="*/ 480904 w 1311297"/>
                      <a:gd name="connsiteY146" fmla="*/ 452076 h 1496766"/>
                      <a:gd name="connsiteX147" fmla="*/ 478342 w 1311297"/>
                      <a:gd name="connsiteY147" fmla="*/ 446794 h 1496766"/>
                      <a:gd name="connsiteX148" fmla="*/ 492680 w 1311297"/>
                      <a:gd name="connsiteY148" fmla="*/ 434501 h 1496766"/>
                      <a:gd name="connsiteX149" fmla="*/ 502806 w 1311297"/>
                      <a:gd name="connsiteY149" fmla="*/ 438112 h 1496766"/>
                      <a:gd name="connsiteX150" fmla="*/ 504816 w 1311297"/>
                      <a:gd name="connsiteY150" fmla="*/ 442255 h 1496766"/>
                      <a:gd name="connsiteX151" fmla="*/ 556116 w 1311297"/>
                      <a:gd name="connsiteY151" fmla="*/ 487143 h 1496766"/>
                      <a:gd name="connsiteX152" fmla="*/ 560089 w 1311297"/>
                      <a:gd name="connsiteY152" fmla="*/ 485726 h 1496766"/>
                      <a:gd name="connsiteX153" fmla="*/ 561456 w 1311297"/>
                      <a:gd name="connsiteY153" fmla="*/ 486213 h 1496766"/>
                      <a:gd name="connsiteX154" fmla="*/ 595008 w 1311297"/>
                      <a:gd name="connsiteY154" fmla="*/ 419521 h 1496766"/>
                      <a:gd name="connsiteX155" fmla="*/ 593870 w 1311297"/>
                      <a:gd name="connsiteY155" fmla="*/ 419116 h 1496766"/>
                      <a:gd name="connsiteX156" fmla="*/ 589658 w 1311297"/>
                      <a:gd name="connsiteY156" fmla="*/ 410434 h 1496766"/>
                      <a:gd name="connsiteX157" fmla="*/ 603997 w 1311297"/>
                      <a:gd name="connsiteY157" fmla="*/ 398141 h 1496766"/>
                      <a:gd name="connsiteX158" fmla="*/ 618334 w 1311297"/>
                      <a:gd name="connsiteY158" fmla="*/ 410434 h 1496766"/>
                      <a:gd name="connsiteX159" fmla="*/ 614156 w 1311297"/>
                      <a:gd name="connsiteY159" fmla="*/ 419116 h 1496766"/>
                      <a:gd name="connsiteX160" fmla="*/ 605354 w 1311297"/>
                      <a:gd name="connsiteY160" fmla="*/ 422244 h 1496766"/>
                      <a:gd name="connsiteX161" fmla="*/ 570908 w 1311297"/>
                      <a:gd name="connsiteY161" fmla="*/ 490765 h 1496766"/>
                      <a:gd name="connsiteX162" fmla="*/ 574427 w 1311297"/>
                      <a:gd name="connsiteY162" fmla="*/ 498019 h 1496766"/>
                      <a:gd name="connsiteX163" fmla="*/ 560089 w 1311297"/>
                      <a:gd name="connsiteY163" fmla="*/ 510312 h 1496766"/>
                      <a:gd name="connsiteX164" fmla="*/ 545751 w 1311297"/>
                      <a:gd name="connsiteY164" fmla="*/ 498019 h 1496766"/>
                      <a:gd name="connsiteX165" fmla="*/ 548060 w 1311297"/>
                      <a:gd name="connsiteY165" fmla="*/ 493259 h 1496766"/>
                      <a:gd name="connsiteX166" fmla="*/ 503461 w 1311297"/>
                      <a:gd name="connsiteY166" fmla="*/ 454185 h 1496766"/>
                      <a:gd name="connsiteX167" fmla="*/ 502840 w 1311297"/>
                      <a:gd name="connsiteY167" fmla="*/ 455476 h 1496766"/>
                      <a:gd name="connsiteX168" fmla="*/ 492680 w 1311297"/>
                      <a:gd name="connsiteY168" fmla="*/ 459087 h 1496766"/>
                      <a:gd name="connsiteX169" fmla="*/ 489404 w 1311297"/>
                      <a:gd name="connsiteY169" fmla="*/ 457919 h 1496766"/>
                      <a:gd name="connsiteX170" fmla="*/ 432959 w 1311297"/>
                      <a:gd name="connsiteY170" fmla="*/ 548506 h 1496766"/>
                      <a:gd name="connsiteX171" fmla="*/ 436421 w 1311297"/>
                      <a:gd name="connsiteY171" fmla="*/ 555644 h 1496766"/>
                      <a:gd name="connsiteX172" fmla="*/ 422083 w 1311297"/>
                      <a:gd name="connsiteY172" fmla="*/ 567937 h 1496766"/>
                      <a:gd name="connsiteX173" fmla="*/ 407745 w 1311297"/>
                      <a:gd name="connsiteY173" fmla="*/ 555644 h 1496766"/>
                      <a:gd name="connsiteX174" fmla="*/ 411957 w 1311297"/>
                      <a:gd name="connsiteY174" fmla="*/ 546961 h 1496766"/>
                      <a:gd name="connsiteX175" fmla="*/ 412286 w 1311297"/>
                      <a:gd name="connsiteY175" fmla="*/ 546844 h 1496766"/>
                      <a:gd name="connsiteX176" fmla="*/ 385472 w 1311297"/>
                      <a:gd name="connsiteY176" fmla="*/ 495924 h 1496766"/>
                      <a:gd name="connsiteX177" fmla="*/ 378868 w 1311297"/>
                      <a:gd name="connsiteY177" fmla="*/ 498271 h 1496766"/>
                      <a:gd name="connsiteX178" fmla="*/ 375259 w 1311297"/>
                      <a:gd name="connsiteY178" fmla="*/ 496984 h 1496766"/>
                      <a:gd name="connsiteX179" fmla="*/ 315071 w 1311297"/>
                      <a:gd name="connsiteY179" fmla="*/ 581954 h 1496766"/>
                      <a:gd name="connsiteX180" fmla="*/ 316705 w 1311297"/>
                      <a:gd name="connsiteY180" fmla="*/ 585322 h 1496766"/>
                      <a:gd name="connsiteX181" fmla="*/ 328601 w 1311297"/>
                      <a:gd name="connsiteY181" fmla="*/ 585322 h 1496766"/>
                      <a:gd name="connsiteX182" fmla="*/ 328601 w 1311297"/>
                      <a:gd name="connsiteY182" fmla="*/ 578187 h 1496766"/>
                      <a:gd name="connsiteX183" fmla="*/ 333977 w 1311297"/>
                      <a:gd name="connsiteY183" fmla="*/ 573577 h 1496766"/>
                      <a:gd name="connsiteX184" fmla="*/ 339355 w 1311297"/>
                      <a:gd name="connsiteY184" fmla="*/ 578187 h 1496766"/>
                      <a:gd name="connsiteX185" fmla="*/ 339355 w 1311297"/>
                      <a:gd name="connsiteY185" fmla="*/ 585322 h 1496766"/>
                      <a:gd name="connsiteX186" fmla="*/ 373401 w 1311297"/>
                      <a:gd name="connsiteY186" fmla="*/ 585322 h 1496766"/>
                      <a:gd name="connsiteX187" fmla="*/ 373401 w 1311297"/>
                      <a:gd name="connsiteY187" fmla="*/ 578187 h 1496766"/>
                      <a:gd name="connsiteX188" fmla="*/ 378778 w 1311297"/>
                      <a:gd name="connsiteY188" fmla="*/ 573577 h 1496766"/>
                      <a:gd name="connsiteX189" fmla="*/ 384155 w 1311297"/>
                      <a:gd name="connsiteY189" fmla="*/ 578187 h 1496766"/>
                      <a:gd name="connsiteX190" fmla="*/ 384155 w 1311297"/>
                      <a:gd name="connsiteY190" fmla="*/ 585322 h 1496766"/>
                      <a:gd name="connsiteX191" fmla="*/ 418210 w 1311297"/>
                      <a:gd name="connsiteY191" fmla="*/ 585322 h 1496766"/>
                      <a:gd name="connsiteX192" fmla="*/ 418210 w 1311297"/>
                      <a:gd name="connsiteY192" fmla="*/ 578187 h 1496766"/>
                      <a:gd name="connsiteX193" fmla="*/ 423587 w 1311297"/>
                      <a:gd name="connsiteY193" fmla="*/ 573577 h 1496766"/>
                      <a:gd name="connsiteX194" fmla="*/ 428963 w 1311297"/>
                      <a:gd name="connsiteY194" fmla="*/ 578187 h 1496766"/>
                      <a:gd name="connsiteX195" fmla="*/ 428963 w 1311297"/>
                      <a:gd name="connsiteY195" fmla="*/ 585322 h 1496766"/>
                      <a:gd name="connsiteX196" fmla="*/ 463019 w 1311297"/>
                      <a:gd name="connsiteY196" fmla="*/ 585322 h 1496766"/>
                      <a:gd name="connsiteX197" fmla="*/ 463019 w 1311297"/>
                      <a:gd name="connsiteY197" fmla="*/ 578187 h 1496766"/>
                      <a:gd name="connsiteX198" fmla="*/ 468395 w 1311297"/>
                      <a:gd name="connsiteY198" fmla="*/ 573577 h 1496766"/>
                      <a:gd name="connsiteX199" fmla="*/ 473772 w 1311297"/>
                      <a:gd name="connsiteY199" fmla="*/ 578187 h 1496766"/>
                      <a:gd name="connsiteX200" fmla="*/ 473772 w 1311297"/>
                      <a:gd name="connsiteY200" fmla="*/ 585322 h 1496766"/>
                      <a:gd name="connsiteX201" fmla="*/ 507827 w 1311297"/>
                      <a:gd name="connsiteY201" fmla="*/ 585322 h 1496766"/>
                      <a:gd name="connsiteX202" fmla="*/ 507827 w 1311297"/>
                      <a:gd name="connsiteY202" fmla="*/ 578187 h 1496766"/>
                      <a:gd name="connsiteX203" fmla="*/ 513204 w 1311297"/>
                      <a:gd name="connsiteY203" fmla="*/ 573577 h 1496766"/>
                      <a:gd name="connsiteX204" fmla="*/ 518581 w 1311297"/>
                      <a:gd name="connsiteY204" fmla="*/ 578187 h 1496766"/>
                      <a:gd name="connsiteX205" fmla="*/ 518581 w 1311297"/>
                      <a:gd name="connsiteY205" fmla="*/ 585322 h 1496766"/>
                      <a:gd name="connsiteX206" fmla="*/ 552628 w 1311297"/>
                      <a:gd name="connsiteY206" fmla="*/ 585322 h 1496766"/>
                      <a:gd name="connsiteX207" fmla="*/ 552628 w 1311297"/>
                      <a:gd name="connsiteY207" fmla="*/ 578187 h 1496766"/>
                      <a:gd name="connsiteX208" fmla="*/ 558004 w 1311297"/>
                      <a:gd name="connsiteY208" fmla="*/ 573577 h 1496766"/>
                      <a:gd name="connsiteX209" fmla="*/ 563381 w 1311297"/>
                      <a:gd name="connsiteY209" fmla="*/ 578187 h 1496766"/>
                      <a:gd name="connsiteX210" fmla="*/ 563381 w 1311297"/>
                      <a:gd name="connsiteY210" fmla="*/ 585322 h 1496766"/>
                      <a:gd name="connsiteX211" fmla="*/ 597436 w 1311297"/>
                      <a:gd name="connsiteY211" fmla="*/ 585322 h 1496766"/>
                      <a:gd name="connsiteX212" fmla="*/ 597436 w 1311297"/>
                      <a:gd name="connsiteY212" fmla="*/ 578187 h 1496766"/>
                      <a:gd name="connsiteX213" fmla="*/ 602813 w 1311297"/>
                      <a:gd name="connsiteY213" fmla="*/ 573577 h 1496766"/>
                      <a:gd name="connsiteX214" fmla="*/ 608190 w 1311297"/>
                      <a:gd name="connsiteY214" fmla="*/ 578187 h 1496766"/>
                      <a:gd name="connsiteX215" fmla="*/ 608190 w 1311297"/>
                      <a:gd name="connsiteY215" fmla="*/ 585322 h 1496766"/>
                      <a:gd name="connsiteX216" fmla="*/ 690135 w 1311297"/>
                      <a:gd name="connsiteY216" fmla="*/ 585322 h 1496766"/>
                      <a:gd name="connsiteX217" fmla="*/ 675130 w 1311297"/>
                      <a:gd name="connsiteY217" fmla="*/ 572570 h 1496766"/>
                      <a:gd name="connsiteX218" fmla="*/ 675130 w 1311297"/>
                      <a:gd name="connsiteY218" fmla="*/ 566039 h 1496766"/>
                      <a:gd name="connsiteX219" fmla="*/ 682747 w 1311297"/>
                      <a:gd name="connsiteY219" fmla="*/ 566039 h 1496766"/>
                      <a:gd name="connsiteX220" fmla="*/ 706763 w 1311297"/>
                      <a:gd name="connsiteY220" fmla="*/ 586631 h 1496766"/>
                      <a:gd name="connsiteX221" fmla="*/ 706763 w 1311297"/>
                      <a:gd name="connsiteY221" fmla="*/ 593162 h 1496766"/>
                      <a:gd name="connsiteX222" fmla="*/ 682568 w 1311297"/>
                      <a:gd name="connsiteY222" fmla="*/ 613907 h 1496766"/>
                      <a:gd name="connsiteX223" fmla="*/ 678714 w 1311297"/>
                      <a:gd name="connsiteY223" fmla="*/ 615213 h 1496766"/>
                      <a:gd name="connsiteX224" fmla="*/ 678714 w 1311297"/>
                      <a:gd name="connsiteY224" fmla="*/ 615214 h 1496766"/>
                      <a:gd name="connsiteX225" fmla="*/ 674951 w 1311297"/>
                      <a:gd name="connsiteY225" fmla="*/ 613831 h 1496766"/>
                      <a:gd name="connsiteX226" fmla="*/ 674951 w 1311297"/>
                      <a:gd name="connsiteY226" fmla="*/ 607300 h 1496766"/>
                      <a:gd name="connsiteX227" fmla="*/ 689833 w 1311297"/>
                      <a:gd name="connsiteY227" fmla="*/ 594540 h 1496766"/>
                      <a:gd name="connsiteX228" fmla="*/ 608190 w 1311297"/>
                      <a:gd name="connsiteY228" fmla="*/ 594540 h 1496766"/>
                      <a:gd name="connsiteX229" fmla="*/ 608190 w 1311297"/>
                      <a:gd name="connsiteY229" fmla="*/ 601775 h 1496766"/>
                      <a:gd name="connsiteX230" fmla="*/ 602813 w 1311297"/>
                      <a:gd name="connsiteY230" fmla="*/ 606385 h 1496766"/>
                      <a:gd name="connsiteX231" fmla="*/ 597436 w 1311297"/>
                      <a:gd name="connsiteY231" fmla="*/ 601775 h 1496766"/>
                      <a:gd name="connsiteX232" fmla="*/ 597436 w 1311297"/>
                      <a:gd name="connsiteY232" fmla="*/ 594540 h 1496766"/>
                      <a:gd name="connsiteX233" fmla="*/ 563381 w 1311297"/>
                      <a:gd name="connsiteY233" fmla="*/ 594540 h 1496766"/>
                      <a:gd name="connsiteX234" fmla="*/ 563381 w 1311297"/>
                      <a:gd name="connsiteY234" fmla="*/ 601775 h 1496766"/>
                      <a:gd name="connsiteX235" fmla="*/ 558004 w 1311297"/>
                      <a:gd name="connsiteY235" fmla="*/ 606385 h 1496766"/>
                      <a:gd name="connsiteX236" fmla="*/ 552628 w 1311297"/>
                      <a:gd name="connsiteY236" fmla="*/ 601775 h 1496766"/>
                      <a:gd name="connsiteX237" fmla="*/ 552628 w 1311297"/>
                      <a:gd name="connsiteY237" fmla="*/ 594540 h 1496766"/>
                      <a:gd name="connsiteX238" fmla="*/ 518581 w 1311297"/>
                      <a:gd name="connsiteY238" fmla="*/ 594540 h 1496766"/>
                      <a:gd name="connsiteX239" fmla="*/ 518581 w 1311297"/>
                      <a:gd name="connsiteY239" fmla="*/ 601775 h 1496766"/>
                      <a:gd name="connsiteX240" fmla="*/ 513204 w 1311297"/>
                      <a:gd name="connsiteY240" fmla="*/ 606385 h 1496766"/>
                      <a:gd name="connsiteX241" fmla="*/ 507827 w 1311297"/>
                      <a:gd name="connsiteY241" fmla="*/ 601775 h 1496766"/>
                      <a:gd name="connsiteX242" fmla="*/ 507827 w 1311297"/>
                      <a:gd name="connsiteY242" fmla="*/ 594540 h 1496766"/>
                      <a:gd name="connsiteX243" fmla="*/ 473772 w 1311297"/>
                      <a:gd name="connsiteY243" fmla="*/ 594540 h 1496766"/>
                      <a:gd name="connsiteX244" fmla="*/ 473772 w 1311297"/>
                      <a:gd name="connsiteY244" fmla="*/ 601775 h 1496766"/>
                      <a:gd name="connsiteX245" fmla="*/ 468395 w 1311297"/>
                      <a:gd name="connsiteY245" fmla="*/ 606385 h 1496766"/>
                      <a:gd name="connsiteX246" fmla="*/ 463019 w 1311297"/>
                      <a:gd name="connsiteY246" fmla="*/ 601775 h 1496766"/>
                      <a:gd name="connsiteX247" fmla="*/ 463019 w 1311297"/>
                      <a:gd name="connsiteY247" fmla="*/ 594540 h 1496766"/>
                      <a:gd name="connsiteX248" fmla="*/ 428963 w 1311297"/>
                      <a:gd name="connsiteY248" fmla="*/ 594540 h 1496766"/>
                      <a:gd name="connsiteX249" fmla="*/ 428963 w 1311297"/>
                      <a:gd name="connsiteY249" fmla="*/ 601775 h 1496766"/>
                      <a:gd name="connsiteX250" fmla="*/ 423587 w 1311297"/>
                      <a:gd name="connsiteY250" fmla="*/ 606385 h 1496766"/>
                      <a:gd name="connsiteX251" fmla="*/ 418210 w 1311297"/>
                      <a:gd name="connsiteY251" fmla="*/ 601775 h 1496766"/>
                      <a:gd name="connsiteX252" fmla="*/ 418210 w 1311297"/>
                      <a:gd name="connsiteY252" fmla="*/ 594540 h 1496766"/>
                      <a:gd name="connsiteX253" fmla="*/ 384155 w 1311297"/>
                      <a:gd name="connsiteY253" fmla="*/ 594540 h 1496766"/>
                      <a:gd name="connsiteX254" fmla="*/ 384155 w 1311297"/>
                      <a:gd name="connsiteY254" fmla="*/ 601775 h 1496766"/>
                      <a:gd name="connsiteX255" fmla="*/ 378778 w 1311297"/>
                      <a:gd name="connsiteY255" fmla="*/ 606385 h 1496766"/>
                      <a:gd name="connsiteX256" fmla="*/ 373401 w 1311297"/>
                      <a:gd name="connsiteY256" fmla="*/ 601775 h 1496766"/>
                      <a:gd name="connsiteX257" fmla="*/ 373401 w 1311297"/>
                      <a:gd name="connsiteY257" fmla="*/ 594540 h 1496766"/>
                      <a:gd name="connsiteX258" fmla="*/ 339355 w 1311297"/>
                      <a:gd name="connsiteY258" fmla="*/ 594540 h 1496766"/>
                      <a:gd name="connsiteX259" fmla="*/ 339355 w 1311297"/>
                      <a:gd name="connsiteY259" fmla="*/ 601775 h 1496766"/>
                      <a:gd name="connsiteX260" fmla="*/ 333977 w 1311297"/>
                      <a:gd name="connsiteY260" fmla="*/ 606385 h 1496766"/>
                      <a:gd name="connsiteX261" fmla="*/ 328601 w 1311297"/>
                      <a:gd name="connsiteY261" fmla="*/ 601775 h 1496766"/>
                      <a:gd name="connsiteX262" fmla="*/ 328601 w 1311297"/>
                      <a:gd name="connsiteY262" fmla="*/ 594540 h 1496766"/>
                      <a:gd name="connsiteX263" fmla="*/ 316499 w 1311297"/>
                      <a:gd name="connsiteY263" fmla="*/ 594540 h 1496766"/>
                      <a:gd name="connsiteX264" fmla="*/ 314650 w 1311297"/>
                      <a:gd name="connsiteY264" fmla="*/ 598382 h 1496766"/>
                      <a:gd name="connsiteX265" fmla="*/ 304490 w 1311297"/>
                      <a:gd name="connsiteY265" fmla="*/ 601993 h 1496766"/>
                      <a:gd name="connsiteX266" fmla="*/ 290152 w 1311297"/>
                      <a:gd name="connsiteY266" fmla="*/ 589699 h 1496766"/>
                      <a:gd name="connsiteX267" fmla="*/ 294364 w 1311297"/>
                      <a:gd name="connsiteY267" fmla="*/ 581017 h 1496766"/>
                      <a:gd name="connsiteX268" fmla="*/ 298491 w 1311297"/>
                      <a:gd name="connsiteY268" fmla="*/ 579546 h 1496766"/>
                      <a:gd name="connsiteX269" fmla="*/ 298491 w 1311297"/>
                      <a:gd name="connsiteY269" fmla="*/ 524190 h 1496766"/>
                      <a:gd name="connsiteX270" fmla="*/ 290408 w 1311297"/>
                      <a:gd name="connsiteY270" fmla="*/ 524190 h 1496766"/>
                      <a:gd name="connsiteX271" fmla="*/ 285032 w 1311297"/>
                      <a:gd name="connsiteY271" fmla="*/ 519580 h 1496766"/>
                      <a:gd name="connsiteX272" fmla="*/ 290408 w 1311297"/>
                      <a:gd name="connsiteY272" fmla="*/ 514970 h 1496766"/>
                      <a:gd name="connsiteX273" fmla="*/ 298491 w 1311297"/>
                      <a:gd name="connsiteY273" fmla="*/ 514970 h 1496766"/>
                      <a:gd name="connsiteX274" fmla="*/ 298491 w 1311297"/>
                      <a:gd name="connsiteY274" fmla="*/ 485778 h 1496766"/>
                      <a:gd name="connsiteX275" fmla="*/ 290408 w 1311297"/>
                      <a:gd name="connsiteY275" fmla="*/ 485778 h 1496766"/>
                      <a:gd name="connsiteX276" fmla="*/ 285032 w 1311297"/>
                      <a:gd name="connsiteY276" fmla="*/ 481168 h 1496766"/>
                      <a:gd name="connsiteX277" fmla="*/ 290408 w 1311297"/>
                      <a:gd name="connsiteY277" fmla="*/ 476558 h 1496766"/>
                      <a:gd name="connsiteX278" fmla="*/ 298491 w 1311297"/>
                      <a:gd name="connsiteY278" fmla="*/ 476558 h 1496766"/>
                      <a:gd name="connsiteX279" fmla="*/ 298491 w 1311297"/>
                      <a:gd name="connsiteY279" fmla="*/ 447360 h 1496766"/>
                      <a:gd name="connsiteX280" fmla="*/ 290408 w 1311297"/>
                      <a:gd name="connsiteY280" fmla="*/ 447360 h 1496766"/>
                      <a:gd name="connsiteX281" fmla="*/ 285032 w 1311297"/>
                      <a:gd name="connsiteY281" fmla="*/ 442750 h 1496766"/>
                      <a:gd name="connsiteX282" fmla="*/ 290408 w 1311297"/>
                      <a:gd name="connsiteY282" fmla="*/ 438140 h 1496766"/>
                      <a:gd name="connsiteX283" fmla="*/ 298491 w 1311297"/>
                      <a:gd name="connsiteY283" fmla="*/ 438140 h 1496766"/>
                      <a:gd name="connsiteX284" fmla="*/ 298491 w 1311297"/>
                      <a:gd name="connsiteY284" fmla="*/ 408941 h 1496766"/>
                      <a:gd name="connsiteX285" fmla="*/ 290408 w 1311297"/>
                      <a:gd name="connsiteY285" fmla="*/ 408941 h 1496766"/>
                      <a:gd name="connsiteX286" fmla="*/ 285032 w 1311297"/>
                      <a:gd name="connsiteY286" fmla="*/ 404331 h 1496766"/>
                      <a:gd name="connsiteX287" fmla="*/ 290408 w 1311297"/>
                      <a:gd name="connsiteY287" fmla="*/ 399721 h 1496766"/>
                      <a:gd name="connsiteX288" fmla="*/ 298491 w 1311297"/>
                      <a:gd name="connsiteY288" fmla="*/ 399721 h 1496766"/>
                      <a:gd name="connsiteX289" fmla="*/ 298491 w 1311297"/>
                      <a:gd name="connsiteY289" fmla="*/ 370522 h 1496766"/>
                      <a:gd name="connsiteX290" fmla="*/ 290408 w 1311297"/>
                      <a:gd name="connsiteY290" fmla="*/ 370522 h 1496766"/>
                      <a:gd name="connsiteX291" fmla="*/ 285032 w 1311297"/>
                      <a:gd name="connsiteY291" fmla="*/ 365912 h 1496766"/>
                      <a:gd name="connsiteX292" fmla="*/ 290408 w 1311297"/>
                      <a:gd name="connsiteY292" fmla="*/ 361302 h 1496766"/>
                      <a:gd name="connsiteX293" fmla="*/ 298491 w 1311297"/>
                      <a:gd name="connsiteY293" fmla="*/ 361302 h 1496766"/>
                      <a:gd name="connsiteX294" fmla="*/ 298491 w 1311297"/>
                      <a:gd name="connsiteY294" fmla="*/ 301111 h 1496766"/>
                      <a:gd name="connsiteX295" fmla="*/ 283612 w 1311297"/>
                      <a:gd name="connsiteY295" fmla="*/ 313868 h 1496766"/>
                      <a:gd name="connsiteX296" fmla="*/ 279759 w 1311297"/>
                      <a:gd name="connsiteY296" fmla="*/ 315251 h 1496766"/>
                      <a:gd name="connsiteX297" fmla="*/ 275995 w 1311297"/>
                      <a:gd name="connsiteY297" fmla="*/ 313868 h 1496766"/>
                      <a:gd name="connsiteX298" fmla="*/ 275995 w 1311297"/>
                      <a:gd name="connsiteY298" fmla="*/ 307338 h 1496766"/>
                      <a:gd name="connsiteX299" fmla="*/ 300190 w 1311297"/>
                      <a:gd name="connsiteY299" fmla="*/ 286592 h 1496766"/>
                      <a:gd name="connsiteX300" fmla="*/ 303965 w 1311297"/>
                      <a:gd name="connsiteY300" fmla="*/ 285267 h 1496766"/>
                      <a:gd name="connsiteX301" fmla="*/ 840874 w 1311297"/>
                      <a:gd name="connsiteY301" fmla="*/ 269086 h 1496766"/>
                      <a:gd name="connsiteX302" fmla="*/ 840874 w 1311297"/>
                      <a:gd name="connsiteY302" fmla="*/ 538173 h 1496766"/>
                      <a:gd name="connsiteX303" fmla="*/ 1109961 w 1311297"/>
                      <a:gd name="connsiteY303" fmla="*/ 538173 h 1496766"/>
                      <a:gd name="connsiteX304" fmla="*/ 218627 w 1311297"/>
                      <a:gd name="connsiteY304" fmla="*/ 218646 h 1496766"/>
                      <a:gd name="connsiteX305" fmla="*/ 218627 w 1311297"/>
                      <a:gd name="connsiteY305" fmla="*/ 1294967 h 1496766"/>
                      <a:gd name="connsiteX306" fmla="*/ 223671 w 1311297"/>
                      <a:gd name="connsiteY306" fmla="*/ 1294967 h 1496766"/>
                      <a:gd name="connsiteX307" fmla="*/ 223671 w 1311297"/>
                      <a:gd name="connsiteY307" fmla="*/ 1362232 h 1496766"/>
                      <a:gd name="connsiteX308" fmla="*/ 218627 w 1311297"/>
                      <a:gd name="connsiteY308" fmla="*/ 1362232 h 1496766"/>
                      <a:gd name="connsiteX309" fmla="*/ 218627 w 1311297"/>
                      <a:gd name="connsiteY309" fmla="*/ 1429496 h 1496766"/>
                      <a:gd name="connsiteX310" fmla="*/ 1160407 w 1311297"/>
                      <a:gd name="connsiteY310" fmla="*/ 1429496 h 1496766"/>
                      <a:gd name="connsiteX311" fmla="*/ 1160407 w 1311297"/>
                      <a:gd name="connsiteY311" fmla="*/ 1307956 h 1496766"/>
                      <a:gd name="connsiteX312" fmla="*/ 1033925 w 1311297"/>
                      <a:gd name="connsiteY312" fmla="*/ 1205615 h 1496766"/>
                      <a:gd name="connsiteX313" fmla="*/ 1062029 w 1311297"/>
                      <a:gd name="connsiteY313" fmla="*/ 1172805 h 1496766"/>
                      <a:gd name="connsiteX314" fmla="*/ 1063556 w 1311297"/>
                      <a:gd name="connsiteY314" fmla="*/ 1170642 h 1496766"/>
                      <a:gd name="connsiteX315" fmla="*/ 1083523 w 1311297"/>
                      <a:gd name="connsiteY315" fmla="*/ 1135414 h 1496766"/>
                      <a:gd name="connsiteX316" fmla="*/ 1160407 w 1311297"/>
                      <a:gd name="connsiteY316" fmla="*/ 1182198 h 1496766"/>
                      <a:gd name="connsiteX317" fmla="*/ 1160407 w 1311297"/>
                      <a:gd name="connsiteY317" fmla="*/ 605438 h 1496766"/>
                      <a:gd name="connsiteX318" fmla="*/ 773604 w 1311297"/>
                      <a:gd name="connsiteY318" fmla="*/ 605450 h 1496766"/>
                      <a:gd name="connsiteX319" fmla="*/ 773604 w 1311297"/>
                      <a:gd name="connsiteY319" fmla="*/ 218646 h 1496766"/>
                      <a:gd name="connsiteX320" fmla="*/ 67269 w 1311297"/>
                      <a:gd name="connsiteY320" fmla="*/ 67282 h 1496766"/>
                      <a:gd name="connsiteX321" fmla="*/ 67269 w 1311297"/>
                      <a:gd name="connsiteY321" fmla="*/ 1294962 h 1496766"/>
                      <a:gd name="connsiteX322" fmla="*/ 151351 w 1311297"/>
                      <a:gd name="connsiteY322" fmla="*/ 1294967 h 1496766"/>
                      <a:gd name="connsiteX323" fmla="*/ 151351 w 1311297"/>
                      <a:gd name="connsiteY323" fmla="*/ 151376 h 1496766"/>
                      <a:gd name="connsiteX324" fmla="*/ 817324 w 1311297"/>
                      <a:gd name="connsiteY324" fmla="*/ 151376 h 1496766"/>
                      <a:gd name="connsiteX325" fmla="*/ 1076319 w 1311297"/>
                      <a:gd name="connsiteY325" fmla="*/ 410360 h 1496766"/>
                      <a:gd name="connsiteX326" fmla="*/ 1076319 w 1311297"/>
                      <a:gd name="connsiteY326" fmla="*/ 67282 h 1496766"/>
                      <a:gd name="connsiteX327" fmla="*/ 0 w 1311297"/>
                      <a:gd name="connsiteY327" fmla="*/ 0 h 1496766"/>
                      <a:gd name="connsiteX328" fmla="*/ 1143590 w 1311297"/>
                      <a:gd name="connsiteY328" fmla="*/ 0 h 1496766"/>
                      <a:gd name="connsiteX329" fmla="*/ 1143590 w 1311297"/>
                      <a:gd name="connsiteY329" fmla="*/ 470891 h 1496766"/>
                      <a:gd name="connsiteX330" fmla="*/ 1136868 w 1311297"/>
                      <a:gd name="connsiteY330" fmla="*/ 470891 h 1496766"/>
                      <a:gd name="connsiteX331" fmla="*/ 1227677 w 1311297"/>
                      <a:gd name="connsiteY331" fmla="*/ 561712 h 1496766"/>
                      <a:gd name="connsiteX332" fmla="*/ 1227677 w 1311297"/>
                      <a:gd name="connsiteY332" fmla="*/ 1223133 h 1496766"/>
                      <a:gd name="connsiteX333" fmla="*/ 1263474 w 1311297"/>
                      <a:gd name="connsiteY333" fmla="*/ 1244916 h 1496766"/>
                      <a:gd name="connsiteX334" fmla="*/ 1227677 w 1311297"/>
                      <a:gd name="connsiteY334" fmla="*/ 1295841 h 1496766"/>
                      <a:gd name="connsiteX335" fmla="*/ 1227677 w 1311297"/>
                      <a:gd name="connsiteY335" fmla="*/ 1331446 h 1496766"/>
                      <a:gd name="connsiteX336" fmla="*/ 1281033 w 1311297"/>
                      <a:gd name="connsiteY336" fmla="*/ 1255599 h 1496766"/>
                      <a:gd name="connsiteX337" fmla="*/ 1283320 w 1311297"/>
                      <a:gd name="connsiteY337" fmla="*/ 1257002 h 1496766"/>
                      <a:gd name="connsiteX338" fmla="*/ 1310090 w 1311297"/>
                      <a:gd name="connsiteY338" fmla="*/ 1295206 h 1496766"/>
                      <a:gd name="connsiteX339" fmla="*/ 1300580 w 1311297"/>
                      <a:gd name="connsiteY339" fmla="*/ 1340881 h 1496766"/>
                      <a:gd name="connsiteX340" fmla="*/ 1260780 w 1311297"/>
                      <a:gd name="connsiteY340" fmla="*/ 1365221 h 1496766"/>
                      <a:gd name="connsiteX341" fmla="*/ 1237008 w 1311297"/>
                      <a:gd name="connsiteY341" fmla="*/ 1363714 h 1496766"/>
                      <a:gd name="connsiteX342" fmla="*/ 1227677 w 1311297"/>
                      <a:gd name="connsiteY342" fmla="*/ 1358953 h 1496766"/>
                      <a:gd name="connsiteX343" fmla="*/ 1227677 w 1311297"/>
                      <a:gd name="connsiteY343" fmla="*/ 1496766 h 1496766"/>
                      <a:gd name="connsiteX344" fmla="*/ 151357 w 1311297"/>
                      <a:gd name="connsiteY344" fmla="*/ 1496766 h 1496766"/>
                      <a:gd name="connsiteX345" fmla="*/ 151351 w 1311297"/>
                      <a:gd name="connsiteY345" fmla="*/ 1362220 h 1496766"/>
                      <a:gd name="connsiteX346" fmla="*/ 0 w 1311297"/>
                      <a:gd name="connsiteY346" fmla="*/ 1362220 h 14967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</a:cxnLst>
                    <a:rect l="l" t="t" r="r" b="b"/>
                    <a:pathLst>
                      <a:path w="1311297" h="1496766">
                        <a:moveTo>
                          <a:pt x="533995" y="1354927"/>
                        </a:moveTo>
                        <a:lnTo>
                          <a:pt x="1032016" y="1354927"/>
                        </a:lnTo>
                        <a:lnTo>
                          <a:pt x="1032016" y="1383923"/>
                        </a:lnTo>
                        <a:lnTo>
                          <a:pt x="533995" y="1383923"/>
                        </a:lnTo>
                        <a:close/>
                        <a:moveTo>
                          <a:pt x="912596" y="1268310"/>
                        </a:moveTo>
                        <a:lnTo>
                          <a:pt x="912596" y="1336474"/>
                        </a:lnTo>
                        <a:lnTo>
                          <a:pt x="853079" y="1336480"/>
                        </a:lnTo>
                        <a:lnTo>
                          <a:pt x="853079" y="1269076"/>
                        </a:lnTo>
                        <a:cubicBezTo>
                          <a:pt x="862026" y="1270115"/>
                          <a:pt x="871032" y="1270626"/>
                          <a:pt x="880041" y="1270598"/>
                        </a:cubicBezTo>
                        <a:cubicBezTo>
                          <a:pt x="890931" y="1270616"/>
                          <a:pt x="901814" y="1269848"/>
                          <a:pt x="912596" y="1268310"/>
                        </a:cubicBezTo>
                        <a:close/>
                        <a:moveTo>
                          <a:pt x="753374" y="1231560"/>
                        </a:moveTo>
                        <a:cubicBezTo>
                          <a:pt x="771650" y="1244119"/>
                          <a:pt x="791715" y="1253850"/>
                          <a:pt x="812891" y="1260424"/>
                        </a:cubicBezTo>
                        <a:lnTo>
                          <a:pt x="812891" y="1336729"/>
                        </a:lnTo>
                        <a:lnTo>
                          <a:pt x="753374" y="1336729"/>
                        </a:lnTo>
                        <a:close/>
                        <a:moveTo>
                          <a:pt x="1011799" y="1228640"/>
                        </a:moveTo>
                        <a:lnTo>
                          <a:pt x="1011799" y="1336360"/>
                        </a:lnTo>
                        <a:lnTo>
                          <a:pt x="952917" y="1336360"/>
                        </a:lnTo>
                        <a:lnTo>
                          <a:pt x="952917" y="1258782"/>
                        </a:lnTo>
                        <a:cubicBezTo>
                          <a:pt x="973906" y="1251663"/>
                          <a:pt x="993745" y="1241505"/>
                          <a:pt x="1011799" y="1228640"/>
                        </a:cubicBezTo>
                        <a:close/>
                        <a:moveTo>
                          <a:pt x="553706" y="1140879"/>
                        </a:moveTo>
                        <a:lnTo>
                          <a:pt x="613223" y="1140879"/>
                        </a:lnTo>
                        <a:lnTo>
                          <a:pt x="613223" y="1336353"/>
                        </a:lnTo>
                        <a:lnTo>
                          <a:pt x="553706" y="1336353"/>
                        </a:lnTo>
                        <a:close/>
                        <a:moveTo>
                          <a:pt x="653537" y="1087736"/>
                        </a:moveTo>
                        <a:lnTo>
                          <a:pt x="660408" y="1087736"/>
                        </a:lnTo>
                        <a:cubicBezTo>
                          <a:pt x="665772" y="1115959"/>
                          <a:pt x="676384" y="1142917"/>
                          <a:pt x="691690" y="1167222"/>
                        </a:cubicBezTo>
                        <a:lnTo>
                          <a:pt x="691690" y="1167216"/>
                        </a:lnTo>
                        <a:cubicBezTo>
                          <a:pt x="698072" y="1177362"/>
                          <a:pt x="705260" y="1186973"/>
                          <a:pt x="713185" y="1195960"/>
                        </a:cubicBezTo>
                        <a:lnTo>
                          <a:pt x="713185" y="1335854"/>
                        </a:lnTo>
                        <a:lnTo>
                          <a:pt x="653537" y="1335854"/>
                        </a:lnTo>
                        <a:close/>
                        <a:moveTo>
                          <a:pt x="952404" y="1067641"/>
                        </a:moveTo>
                        <a:lnTo>
                          <a:pt x="1011796" y="1067641"/>
                        </a:lnTo>
                        <a:lnTo>
                          <a:pt x="1011796" y="1090913"/>
                        </a:lnTo>
                        <a:cubicBezTo>
                          <a:pt x="1007703" y="1102677"/>
                          <a:pt x="1002059" y="1113838"/>
                          <a:pt x="995008" y="1124110"/>
                        </a:cubicBezTo>
                        <a:lnTo>
                          <a:pt x="994248" y="1125257"/>
                        </a:lnTo>
                        <a:lnTo>
                          <a:pt x="994248" y="1125251"/>
                        </a:lnTo>
                        <a:cubicBezTo>
                          <a:pt x="983169" y="1141006"/>
                          <a:pt x="968920" y="1154263"/>
                          <a:pt x="952404" y="1164170"/>
                        </a:cubicBezTo>
                        <a:close/>
                        <a:moveTo>
                          <a:pt x="853082" y="1037874"/>
                        </a:moveTo>
                        <a:lnTo>
                          <a:pt x="912599" y="1037874"/>
                        </a:lnTo>
                        <a:lnTo>
                          <a:pt x="912599" y="1180568"/>
                        </a:lnTo>
                        <a:cubicBezTo>
                          <a:pt x="893051" y="1185134"/>
                          <a:pt x="872754" y="1185434"/>
                          <a:pt x="853082" y="1181459"/>
                        </a:cubicBezTo>
                        <a:close/>
                        <a:moveTo>
                          <a:pt x="812892" y="996028"/>
                        </a:moveTo>
                        <a:lnTo>
                          <a:pt x="812892" y="1166576"/>
                        </a:lnTo>
                        <a:cubicBezTo>
                          <a:pt x="809333" y="1164544"/>
                          <a:pt x="805813" y="1162335"/>
                          <a:pt x="802338" y="1159961"/>
                        </a:cubicBezTo>
                        <a:cubicBezTo>
                          <a:pt x="780684" y="1145137"/>
                          <a:pt x="763697" y="1124448"/>
                          <a:pt x="753374" y="1100319"/>
                        </a:cubicBezTo>
                        <a:lnTo>
                          <a:pt x="753374" y="996034"/>
                        </a:lnTo>
                        <a:close/>
                        <a:moveTo>
                          <a:pt x="503870" y="914217"/>
                        </a:moveTo>
                        <a:lnTo>
                          <a:pt x="541143" y="914217"/>
                        </a:lnTo>
                        <a:lnTo>
                          <a:pt x="541143" y="948099"/>
                        </a:lnTo>
                        <a:lnTo>
                          <a:pt x="503870" y="948099"/>
                        </a:lnTo>
                        <a:close/>
                        <a:moveTo>
                          <a:pt x="315425" y="914217"/>
                        </a:moveTo>
                        <a:lnTo>
                          <a:pt x="468974" y="914217"/>
                        </a:lnTo>
                        <a:lnTo>
                          <a:pt x="468446" y="948099"/>
                        </a:lnTo>
                        <a:lnTo>
                          <a:pt x="315425" y="948099"/>
                        </a:lnTo>
                        <a:close/>
                        <a:moveTo>
                          <a:pt x="883458" y="886781"/>
                        </a:moveTo>
                        <a:cubicBezTo>
                          <a:pt x="873042" y="886639"/>
                          <a:pt x="862564" y="887517"/>
                          <a:pt x="852171" y="889446"/>
                        </a:cubicBezTo>
                        <a:cubicBezTo>
                          <a:pt x="810601" y="897166"/>
                          <a:pt x="773800" y="921080"/>
                          <a:pt x="749851" y="955923"/>
                        </a:cubicBezTo>
                        <a:cubicBezTo>
                          <a:pt x="725903" y="990771"/>
                          <a:pt x="716774" y="1033705"/>
                          <a:pt x="724473" y="1075276"/>
                        </a:cubicBezTo>
                        <a:cubicBezTo>
                          <a:pt x="732172" y="1116853"/>
                          <a:pt x="756062" y="1153672"/>
                          <a:pt x="790893" y="1177636"/>
                        </a:cubicBezTo>
                        <a:cubicBezTo>
                          <a:pt x="809652" y="1190479"/>
                          <a:pt x="830949" y="1199153"/>
                          <a:pt x="853341" y="1203072"/>
                        </a:cubicBezTo>
                        <a:cubicBezTo>
                          <a:pt x="887321" y="1209040"/>
                          <a:pt x="922328" y="1203913"/>
                          <a:pt x="953175" y="1188447"/>
                        </a:cubicBezTo>
                        <a:cubicBezTo>
                          <a:pt x="976629" y="1176608"/>
                          <a:pt x="996772" y="1159128"/>
                          <a:pt x="1011801" y="1137577"/>
                        </a:cubicBezTo>
                        <a:lnTo>
                          <a:pt x="1012561" y="1135793"/>
                        </a:lnTo>
                        <a:lnTo>
                          <a:pt x="1012815" y="1136429"/>
                        </a:lnTo>
                        <a:cubicBezTo>
                          <a:pt x="1036729" y="1101559"/>
                          <a:pt x="1045807" y="1058619"/>
                          <a:pt x="1038069" y="1017054"/>
                        </a:cubicBezTo>
                        <a:cubicBezTo>
                          <a:pt x="1030331" y="975482"/>
                          <a:pt x="1006400" y="938693"/>
                          <a:pt x="971540" y="914762"/>
                        </a:cubicBezTo>
                        <a:cubicBezTo>
                          <a:pt x="945396" y="896818"/>
                          <a:pt x="914706" y="887209"/>
                          <a:pt x="883458" y="886781"/>
                        </a:cubicBezTo>
                        <a:close/>
                        <a:moveTo>
                          <a:pt x="884723" y="840302"/>
                        </a:moveTo>
                        <a:cubicBezTo>
                          <a:pt x="924639" y="841039"/>
                          <a:pt x="963791" y="853419"/>
                          <a:pt x="997175" y="876353"/>
                        </a:cubicBezTo>
                        <a:lnTo>
                          <a:pt x="997047" y="876349"/>
                        </a:lnTo>
                        <a:cubicBezTo>
                          <a:pt x="1041916" y="907139"/>
                          <a:pt x="1072712" y="954506"/>
                          <a:pt x="1082630" y="1008010"/>
                        </a:cubicBezTo>
                        <a:cubicBezTo>
                          <a:pt x="1092554" y="1061522"/>
                          <a:pt x="1080797" y="1116774"/>
                          <a:pt x="1049951" y="1161610"/>
                        </a:cubicBezTo>
                        <a:cubicBezTo>
                          <a:pt x="1041706" y="1173459"/>
                          <a:pt x="1032197" y="1184377"/>
                          <a:pt x="1021591" y="1194165"/>
                        </a:cubicBezTo>
                        <a:cubicBezTo>
                          <a:pt x="1018367" y="1197134"/>
                          <a:pt x="1015102" y="1199973"/>
                          <a:pt x="1011798" y="1202686"/>
                        </a:cubicBezTo>
                        <a:cubicBezTo>
                          <a:pt x="994249" y="1217506"/>
                          <a:pt x="974349" y="1229280"/>
                          <a:pt x="952916" y="1237530"/>
                        </a:cubicBezTo>
                        <a:cubicBezTo>
                          <a:pt x="921053" y="1249374"/>
                          <a:pt x="886785" y="1253256"/>
                          <a:pt x="853082" y="1248851"/>
                        </a:cubicBezTo>
                        <a:cubicBezTo>
                          <a:pt x="839399" y="1247034"/>
                          <a:pt x="825933" y="1243838"/>
                          <a:pt x="812891" y="1239313"/>
                        </a:cubicBezTo>
                        <a:cubicBezTo>
                          <a:pt x="795854" y="1233414"/>
                          <a:pt x="779685" y="1225244"/>
                          <a:pt x="764820" y="1215025"/>
                        </a:cubicBezTo>
                        <a:cubicBezTo>
                          <a:pt x="760841" y="1212311"/>
                          <a:pt x="756980" y="1209471"/>
                          <a:pt x="753249" y="1206502"/>
                        </a:cubicBezTo>
                        <a:cubicBezTo>
                          <a:pt x="737755" y="1194090"/>
                          <a:pt x="724210" y="1179425"/>
                          <a:pt x="713059" y="1163006"/>
                        </a:cubicBezTo>
                        <a:cubicBezTo>
                          <a:pt x="697581" y="1140251"/>
                          <a:pt x="686733" y="1114669"/>
                          <a:pt x="681140" y="1087717"/>
                        </a:cubicBezTo>
                        <a:cubicBezTo>
                          <a:pt x="669194" y="1032893"/>
                          <a:pt x="680271" y="975560"/>
                          <a:pt x="711787" y="929132"/>
                        </a:cubicBezTo>
                        <a:lnTo>
                          <a:pt x="711793" y="929132"/>
                        </a:lnTo>
                        <a:lnTo>
                          <a:pt x="713189" y="927224"/>
                        </a:lnTo>
                        <a:cubicBezTo>
                          <a:pt x="744314" y="883093"/>
                          <a:pt x="791579" y="853008"/>
                          <a:pt x="844738" y="843486"/>
                        </a:cubicBezTo>
                        <a:cubicBezTo>
                          <a:pt x="858028" y="841104"/>
                          <a:pt x="871418" y="840056"/>
                          <a:pt x="884723" y="840302"/>
                        </a:cubicBezTo>
                        <a:close/>
                        <a:moveTo>
                          <a:pt x="503850" y="826797"/>
                        </a:moveTo>
                        <a:lnTo>
                          <a:pt x="541122" y="826797"/>
                        </a:lnTo>
                        <a:lnTo>
                          <a:pt x="540678" y="860680"/>
                        </a:lnTo>
                        <a:lnTo>
                          <a:pt x="503850" y="860680"/>
                        </a:lnTo>
                        <a:close/>
                        <a:moveTo>
                          <a:pt x="315400" y="826797"/>
                        </a:moveTo>
                        <a:lnTo>
                          <a:pt x="468949" y="826797"/>
                        </a:lnTo>
                        <a:lnTo>
                          <a:pt x="467895" y="860680"/>
                        </a:lnTo>
                        <a:lnTo>
                          <a:pt x="315400" y="860680"/>
                        </a:lnTo>
                        <a:close/>
                        <a:moveTo>
                          <a:pt x="503850" y="738249"/>
                        </a:moveTo>
                        <a:lnTo>
                          <a:pt x="541122" y="738249"/>
                        </a:lnTo>
                        <a:lnTo>
                          <a:pt x="540678" y="772132"/>
                        </a:lnTo>
                        <a:lnTo>
                          <a:pt x="503850" y="772132"/>
                        </a:lnTo>
                        <a:close/>
                        <a:moveTo>
                          <a:pt x="315400" y="738249"/>
                        </a:moveTo>
                        <a:lnTo>
                          <a:pt x="468949" y="738249"/>
                        </a:lnTo>
                        <a:lnTo>
                          <a:pt x="467895" y="772132"/>
                        </a:lnTo>
                        <a:lnTo>
                          <a:pt x="315400" y="772132"/>
                        </a:lnTo>
                        <a:close/>
                        <a:moveTo>
                          <a:pt x="303965" y="285267"/>
                        </a:moveTo>
                        <a:cubicBezTo>
                          <a:pt x="305343" y="285267"/>
                          <a:pt x="306732" y="285709"/>
                          <a:pt x="307807" y="286592"/>
                        </a:cubicBezTo>
                        <a:lnTo>
                          <a:pt x="331734" y="307184"/>
                        </a:lnTo>
                        <a:cubicBezTo>
                          <a:pt x="333795" y="308951"/>
                          <a:pt x="333795" y="311871"/>
                          <a:pt x="331734" y="313715"/>
                        </a:cubicBezTo>
                        <a:cubicBezTo>
                          <a:pt x="329673" y="315482"/>
                          <a:pt x="326267" y="315482"/>
                          <a:pt x="324117" y="313715"/>
                        </a:cubicBezTo>
                        <a:lnTo>
                          <a:pt x="309244" y="300963"/>
                        </a:lnTo>
                        <a:lnTo>
                          <a:pt x="309244" y="361302"/>
                        </a:lnTo>
                        <a:lnTo>
                          <a:pt x="317919" y="361302"/>
                        </a:lnTo>
                        <a:cubicBezTo>
                          <a:pt x="320876" y="361302"/>
                          <a:pt x="323296" y="363377"/>
                          <a:pt x="323296" y="365912"/>
                        </a:cubicBezTo>
                        <a:cubicBezTo>
                          <a:pt x="323296" y="368448"/>
                          <a:pt x="320876" y="370522"/>
                          <a:pt x="317919" y="370522"/>
                        </a:cubicBezTo>
                        <a:lnTo>
                          <a:pt x="309244" y="370522"/>
                        </a:lnTo>
                        <a:lnTo>
                          <a:pt x="309244" y="399721"/>
                        </a:lnTo>
                        <a:lnTo>
                          <a:pt x="317919" y="399721"/>
                        </a:lnTo>
                        <a:cubicBezTo>
                          <a:pt x="320876" y="399721"/>
                          <a:pt x="323296" y="401795"/>
                          <a:pt x="323296" y="404331"/>
                        </a:cubicBezTo>
                        <a:cubicBezTo>
                          <a:pt x="323296" y="406866"/>
                          <a:pt x="320876" y="408941"/>
                          <a:pt x="317919" y="408941"/>
                        </a:cubicBezTo>
                        <a:lnTo>
                          <a:pt x="309244" y="408941"/>
                        </a:lnTo>
                        <a:lnTo>
                          <a:pt x="309244" y="438140"/>
                        </a:lnTo>
                        <a:lnTo>
                          <a:pt x="317919" y="438140"/>
                        </a:lnTo>
                        <a:cubicBezTo>
                          <a:pt x="320876" y="438140"/>
                          <a:pt x="323296" y="440214"/>
                          <a:pt x="323296" y="442750"/>
                        </a:cubicBezTo>
                        <a:cubicBezTo>
                          <a:pt x="323296" y="445285"/>
                          <a:pt x="320876" y="447360"/>
                          <a:pt x="317919" y="447360"/>
                        </a:cubicBezTo>
                        <a:lnTo>
                          <a:pt x="309244" y="447360"/>
                        </a:lnTo>
                        <a:lnTo>
                          <a:pt x="309244" y="476558"/>
                        </a:lnTo>
                        <a:lnTo>
                          <a:pt x="317919" y="476558"/>
                        </a:lnTo>
                        <a:cubicBezTo>
                          <a:pt x="320876" y="476558"/>
                          <a:pt x="323296" y="478633"/>
                          <a:pt x="323296" y="481168"/>
                        </a:cubicBezTo>
                        <a:cubicBezTo>
                          <a:pt x="323296" y="483704"/>
                          <a:pt x="320876" y="485778"/>
                          <a:pt x="317919" y="485778"/>
                        </a:cubicBezTo>
                        <a:lnTo>
                          <a:pt x="309244" y="485778"/>
                        </a:lnTo>
                        <a:lnTo>
                          <a:pt x="309244" y="514970"/>
                        </a:lnTo>
                        <a:lnTo>
                          <a:pt x="317919" y="514970"/>
                        </a:lnTo>
                        <a:cubicBezTo>
                          <a:pt x="320876" y="514970"/>
                          <a:pt x="323296" y="517044"/>
                          <a:pt x="323296" y="519580"/>
                        </a:cubicBezTo>
                        <a:cubicBezTo>
                          <a:pt x="323296" y="522115"/>
                          <a:pt x="320876" y="524190"/>
                          <a:pt x="317919" y="524190"/>
                        </a:cubicBezTo>
                        <a:lnTo>
                          <a:pt x="309244" y="524190"/>
                        </a:lnTo>
                        <a:lnTo>
                          <a:pt x="309244" y="572494"/>
                        </a:lnTo>
                        <a:lnTo>
                          <a:pt x="366925" y="490915"/>
                        </a:lnTo>
                        <a:lnTo>
                          <a:pt x="364530" y="485978"/>
                        </a:lnTo>
                        <a:cubicBezTo>
                          <a:pt x="364530" y="479217"/>
                          <a:pt x="370982" y="473685"/>
                          <a:pt x="378868" y="473685"/>
                        </a:cubicBezTo>
                        <a:lnTo>
                          <a:pt x="380921" y="474417"/>
                        </a:lnTo>
                        <a:lnTo>
                          <a:pt x="382424" y="473738"/>
                        </a:lnTo>
                        <a:cubicBezTo>
                          <a:pt x="384395" y="473815"/>
                          <a:pt x="386188" y="474890"/>
                          <a:pt x="386994" y="476427"/>
                        </a:cubicBezTo>
                        <a:lnTo>
                          <a:pt x="387095" y="476619"/>
                        </a:lnTo>
                        <a:lnTo>
                          <a:pt x="388994" y="477296"/>
                        </a:lnTo>
                        <a:cubicBezTo>
                          <a:pt x="391593" y="479524"/>
                          <a:pt x="393206" y="482597"/>
                          <a:pt x="393206" y="485978"/>
                        </a:cubicBezTo>
                        <a:lnTo>
                          <a:pt x="392653" y="487129"/>
                        </a:lnTo>
                        <a:lnTo>
                          <a:pt x="422446" y="543479"/>
                        </a:lnTo>
                        <a:lnTo>
                          <a:pt x="423627" y="543901"/>
                        </a:lnTo>
                        <a:lnTo>
                          <a:pt x="480904" y="452076"/>
                        </a:lnTo>
                        <a:lnTo>
                          <a:pt x="478342" y="446794"/>
                        </a:lnTo>
                        <a:cubicBezTo>
                          <a:pt x="478342" y="440032"/>
                          <a:pt x="484794" y="434501"/>
                          <a:pt x="492680" y="434501"/>
                        </a:cubicBezTo>
                        <a:cubicBezTo>
                          <a:pt x="496623" y="434501"/>
                          <a:pt x="500208" y="435883"/>
                          <a:pt x="502806" y="438112"/>
                        </a:cubicBezTo>
                        <a:lnTo>
                          <a:pt x="504816" y="442255"/>
                        </a:lnTo>
                        <a:lnTo>
                          <a:pt x="556116" y="487143"/>
                        </a:lnTo>
                        <a:lnTo>
                          <a:pt x="560089" y="485726"/>
                        </a:lnTo>
                        <a:lnTo>
                          <a:pt x="561456" y="486213"/>
                        </a:lnTo>
                        <a:lnTo>
                          <a:pt x="595008" y="419521"/>
                        </a:lnTo>
                        <a:lnTo>
                          <a:pt x="593870" y="419116"/>
                        </a:lnTo>
                        <a:cubicBezTo>
                          <a:pt x="591272" y="416888"/>
                          <a:pt x="589658" y="413814"/>
                          <a:pt x="589658" y="410434"/>
                        </a:cubicBezTo>
                        <a:cubicBezTo>
                          <a:pt x="589658" y="403672"/>
                          <a:pt x="596110" y="398141"/>
                          <a:pt x="603997" y="398141"/>
                        </a:cubicBezTo>
                        <a:cubicBezTo>
                          <a:pt x="611882" y="398141"/>
                          <a:pt x="618334" y="403672"/>
                          <a:pt x="618334" y="410434"/>
                        </a:cubicBezTo>
                        <a:cubicBezTo>
                          <a:pt x="618334" y="413814"/>
                          <a:pt x="616744" y="416888"/>
                          <a:pt x="614156" y="419116"/>
                        </a:cubicBezTo>
                        <a:lnTo>
                          <a:pt x="605354" y="422244"/>
                        </a:lnTo>
                        <a:lnTo>
                          <a:pt x="570908" y="490765"/>
                        </a:lnTo>
                        <a:lnTo>
                          <a:pt x="574427" y="498019"/>
                        </a:lnTo>
                        <a:cubicBezTo>
                          <a:pt x="574427" y="504781"/>
                          <a:pt x="568064" y="510312"/>
                          <a:pt x="560089" y="510312"/>
                        </a:cubicBezTo>
                        <a:cubicBezTo>
                          <a:pt x="552203" y="510312"/>
                          <a:pt x="545751" y="504781"/>
                          <a:pt x="545751" y="498019"/>
                        </a:cubicBezTo>
                        <a:lnTo>
                          <a:pt x="548060" y="493259"/>
                        </a:lnTo>
                        <a:lnTo>
                          <a:pt x="503461" y="454185"/>
                        </a:lnTo>
                        <a:lnTo>
                          <a:pt x="502840" y="455476"/>
                        </a:lnTo>
                        <a:cubicBezTo>
                          <a:pt x="500252" y="457704"/>
                          <a:pt x="496668" y="459087"/>
                          <a:pt x="492680" y="459087"/>
                        </a:cubicBezTo>
                        <a:lnTo>
                          <a:pt x="489404" y="457919"/>
                        </a:lnTo>
                        <a:lnTo>
                          <a:pt x="432959" y="548506"/>
                        </a:lnTo>
                        <a:lnTo>
                          <a:pt x="436421" y="555644"/>
                        </a:lnTo>
                        <a:cubicBezTo>
                          <a:pt x="436421" y="562405"/>
                          <a:pt x="430059" y="567937"/>
                          <a:pt x="422083" y="567937"/>
                        </a:cubicBezTo>
                        <a:cubicBezTo>
                          <a:pt x="414197" y="567937"/>
                          <a:pt x="407745" y="562405"/>
                          <a:pt x="407745" y="555644"/>
                        </a:cubicBezTo>
                        <a:cubicBezTo>
                          <a:pt x="407745" y="552263"/>
                          <a:pt x="409358" y="549190"/>
                          <a:pt x="411957" y="546961"/>
                        </a:cubicBezTo>
                        <a:lnTo>
                          <a:pt x="412286" y="546844"/>
                        </a:lnTo>
                        <a:lnTo>
                          <a:pt x="385472" y="495924"/>
                        </a:lnTo>
                        <a:lnTo>
                          <a:pt x="378868" y="498271"/>
                        </a:lnTo>
                        <a:lnTo>
                          <a:pt x="375259" y="496984"/>
                        </a:lnTo>
                        <a:lnTo>
                          <a:pt x="315071" y="581954"/>
                        </a:lnTo>
                        <a:lnTo>
                          <a:pt x="316705" y="585322"/>
                        </a:lnTo>
                        <a:lnTo>
                          <a:pt x="328601" y="585322"/>
                        </a:lnTo>
                        <a:lnTo>
                          <a:pt x="328601" y="578187"/>
                        </a:lnTo>
                        <a:cubicBezTo>
                          <a:pt x="328601" y="575651"/>
                          <a:pt x="331020" y="573577"/>
                          <a:pt x="333977" y="573577"/>
                        </a:cubicBezTo>
                        <a:cubicBezTo>
                          <a:pt x="336935" y="573577"/>
                          <a:pt x="339355" y="575651"/>
                          <a:pt x="339355" y="578187"/>
                        </a:cubicBezTo>
                        <a:lnTo>
                          <a:pt x="339355" y="585322"/>
                        </a:lnTo>
                        <a:lnTo>
                          <a:pt x="373401" y="585322"/>
                        </a:lnTo>
                        <a:lnTo>
                          <a:pt x="373401" y="578187"/>
                        </a:lnTo>
                        <a:cubicBezTo>
                          <a:pt x="373401" y="575651"/>
                          <a:pt x="375821" y="573577"/>
                          <a:pt x="378778" y="573577"/>
                        </a:cubicBezTo>
                        <a:cubicBezTo>
                          <a:pt x="381735" y="573577"/>
                          <a:pt x="384155" y="575651"/>
                          <a:pt x="384155" y="578187"/>
                        </a:cubicBezTo>
                        <a:lnTo>
                          <a:pt x="384155" y="585322"/>
                        </a:lnTo>
                        <a:lnTo>
                          <a:pt x="418210" y="585322"/>
                        </a:lnTo>
                        <a:lnTo>
                          <a:pt x="418210" y="578187"/>
                        </a:lnTo>
                        <a:cubicBezTo>
                          <a:pt x="418210" y="575651"/>
                          <a:pt x="420629" y="573577"/>
                          <a:pt x="423587" y="573577"/>
                        </a:cubicBezTo>
                        <a:cubicBezTo>
                          <a:pt x="426544" y="573577"/>
                          <a:pt x="428963" y="575651"/>
                          <a:pt x="428963" y="578187"/>
                        </a:cubicBezTo>
                        <a:lnTo>
                          <a:pt x="428963" y="585322"/>
                        </a:lnTo>
                        <a:lnTo>
                          <a:pt x="463019" y="585322"/>
                        </a:lnTo>
                        <a:lnTo>
                          <a:pt x="463019" y="578187"/>
                        </a:lnTo>
                        <a:cubicBezTo>
                          <a:pt x="463019" y="575651"/>
                          <a:pt x="465438" y="573577"/>
                          <a:pt x="468395" y="573577"/>
                        </a:cubicBezTo>
                        <a:cubicBezTo>
                          <a:pt x="471352" y="573577"/>
                          <a:pt x="473772" y="575651"/>
                          <a:pt x="473772" y="578187"/>
                        </a:cubicBezTo>
                        <a:lnTo>
                          <a:pt x="473772" y="585322"/>
                        </a:lnTo>
                        <a:lnTo>
                          <a:pt x="507827" y="585322"/>
                        </a:lnTo>
                        <a:lnTo>
                          <a:pt x="507827" y="578187"/>
                        </a:lnTo>
                        <a:cubicBezTo>
                          <a:pt x="507827" y="575651"/>
                          <a:pt x="510246" y="573577"/>
                          <a:pt x="513204" y="573577"/>
                        </a:cubicBezTo>
                        <a:cubicBezTo>
                          <a:pt x="516161" y="573577"/>
                          <a:pt x="518581" y="575651"/>
                          <a:pt x="518581" y="578187"/>
                        </a:cubicBezTo>
                        <a:lnTo>
                          <a:pt x="518581" y="585322"/>
                        </a:lnTo>
                        <a:lnTo>
                          <a:pt x="552628" y="585322"/>
                        </a:lnTo>
                        <a:lnTo>
                          <a:pt x="552628" y="578187"/>
                        </a:lnTo>
                        <a:cubicBezTo>
                          <a:pt x="552628" y="575651"/>
                          <a:pt x="555047" y="573577"/>
                          <a:pt x="558004" y="573577"/>
                        </a:cubicBezTo>
                        <a:cubicBezTo>
                          <a:pt x="560961" y="573577"/>
                          <a:pt x="563381" y="575651"/>
                          <a:pt x="563381" y="578187"/>
                        </a:cubicBezTo>
                        <a:lnTo>
                          <a:pt x="563381" y="585322"/>
                        </a:lnTo>
                        <a:lnTo>
                          <a:pt x="597436" y="585322"/>
                        </a:lnTo>
                        <a:lnTo>
                          <a:pt x="597436" y="578187"/>
                        </a:lnTo>
                        <a:cubicBezTo>
                          <a:pt x="597436" y="575651"/>
                          <a:pt x="599856" y="573577"/>
                          <a:pt x="602813" y="573577"/>
                        </a:cubicBezTo>
                        <a:cubicBezTo>
                          <a:pt x="605770" y="573577"/>
                          <a:pt x="608190" y="575651"/>
                          <a:pt x="608190" y="578187"/>
                        </a:cubicBezTo>
                        <a:lnTo>
                          <a:pt x="608190" y="585322"/>
                        </a:lnTo>
                        <a:lnTo>
                          <a:pt x="690135" y="585322"/>
                        </a:lnTo>
                        <a:lnTo>
                          <a:pt x="675130" y="572570"/>
                        </a:lnTo>
                        <a:cubicBezTo>
                          <a:pt x="673069" y="570803"/>
                          <a:pt x="673069" y="567884"/>
                          <a:pt x="675130" y="566039"/>
                        </a:cubicBezTo>
                        <a:cubicBezTo>
                          <a:pt x="677191" y="564272"/>
                          <a:pt x="680596" y="564272"/>
                          <a:pt x="682747" y="566039"/>
                        </a:cubicBezTo>
                        <a:lnTo>
                          <a:pt x="706763" y="586631"/>
                        </a:lnTo>
                        <a:cubicBezTo>
                          <a:pt x="708825" y="588398"/>
                          <a:pt x="708825" y="591318"/>
                          <a:pt x="706763" y="593162"/>
                        </a:cubicBezTo>
                        <a:lnTo>
                          <a:pt x="682568" y="613907"/>
                        </a:lnTo>
                        <a:cubicBezTo>
                          <a:pt x="681492" y="614752"/>
                          <a:pt x="680148" y="615213"/>
                          <a:pt x="678714" y="615213"/>
                        </a:cubicBezTo>
                        <a:lnTo>
                          <a:pt x="678714" y="615214"/>
                        </a:lnTo>
                        <a:cubicBezTo>
                          <a:pt x="677370" y="615214"/>
                          <a:pt x="675936" y="614753"/>
                          <a:pt x="674951" y="613831"/>
                        </a:cubicBezTo>
                        <a:cubicBezTo>
                          <a:pt x="672890" y="612064"/>
                          <a:pt x="672890" y="609144"/>
                          <a:pt x="674951" y="607300"/>
                        </a:cubicBezTo>
                        <a:lnTo>
                          <a:pt x="689833" y="594540"/>
                        </a:lnTo>
                        <a:lnTo>
                          <a:pt x="608190" y="594540"/>
                        </a:lnTo>
                        <a:lnTo>
                          <a:pt x="608190" y="601775"/>
                        </a:lnTo>
                        <a:cubicBezTo>
                          <a:pt x="608190" y="604310"/>
                          <a:pt x="605860" y="606385"/>
                          <a:pt x="602813" y="606385"/>
                        </a:cubicBezTo>
                        <a:cubicBezTo>
                          <a:pt x="599856" y="606385"/>
                          <a:pt x="597436" y="604310"/>
                          <a:pt x="597436" y="601775"/>
                        </a:cubicBezTo>
                        <a:lnTo>
                          <a:pt x="597436" y="594540"/>
                        </a:lnTo>
                        <a:lnTo>
                          <a:pt x="563381" y="594540"/>
                        </a:lnTo>
                        <a:lnTo>
                          <a:pt x="563381" y="601775"/>
                        </a:lnTo>
                        <a:cubicBezTo>
                          <a:pt x="563381" y="604310"/>
                          <a:pt x="561051" y="606385"/>
                          <a:pt x="558004" y="606385"/>
                        </a:cubicBezTo>
                        <a:cubicBezTo>
                          <a:pt x="555047" y="606385"/>
                          <a:pt x="552628" y="604310"/>
                          <a:pt x="552628" y="601775"/>
                        </a:cubicBezTo>
                        <a:lnTo>
                          <a:pt x="552628" y="594540"/>
                        </a:lnTo>
                        <a:lnTo>
                          <a:pt x="518581" y="594540"/>
                        </a:lnTo>
                        <a:lnTo>
                          <a:pt x="518581" y="601775"/>
                        </a:lnTo>
                        <a:cubicBezTo>
                          <a:pt x="518581" y="604310"/>
                          <a:pt x="516250" y="606385"/>
                          <a:pt x="513204" y="606385"/>
                        </a:cubicBezTo>
                        <a:cubicBezTo>
                          <a:pt x="510246" y="606385"/>
                          <a:pt x="507827" y="604310"/>
                          <a:pt x="507827" y="601775"/>
                        </a:cubicBezTo>
                        <a:lnTo>
                          <a:pt x="507827" y="594540"/>
                        </a:lnTo>
                        <a:lnTo>
                          <a:pt x="473772" y="594540"/>
                        </a:lnTo>
                        <a:lnTo>
                          <a:pt x="473772" y="601775"/>
                        </a:lnTo>
                        <a:cubicBezTo>
                          <a:pt x="473772" y="604310"/>
                          <a:pt x="471442" y="606385"/>
                          <a:pt x="468395" y="606385"/>
                        </a:cubicBezTo>
                        <a:cubicBezTo>
                          <a:pt x="465438" y="606385"/>
                          <a:pt x="463019" y="604310"/>
                          <a:pt x="463019" y="601775"/>
                        </a:cubicBezTo>
                        <a:lnTo>
                          <a:pt x="463019" y="594540"/>
                        </a:lnTo>
                        <a:lnTo>
                          <a:pt x="428963" y="594540"/>
                        </a:lnTo>
                        <a:lnTo>
                          <a:pt x="428963" y="601775"/>
                        </a:lnTo>
                        <a:cubicBezTo>
                          <a:pt x="428963" y="604310"/>
                          <a:pt x="426633" y="606385"/>
                          <a:pt x="423587" y="606385"/>
                        </a:cubicBezTo>
                        <a:cubicBezTo>
                          <a:pt x="420629" y="606385"/>
                          <a:pt x="418210" y="604310"/>
                          <a:pt x="418210" y="601775"/>
                        </a:cubicBezTo>
                        <a:lnTo>
                          <a:pt x="418210" y="594540"/>
                        </a:lnTo>
                        <a:lnTo>
                          <a:pt x="384155" y="594540"/>
                        </a:lnTo>
                        <a:lnTo>
                          <a:pt x="384155" y="601775"/>
                        </a:lnTo>
                        <a:cubicBezTo>
                          <a:pt x="384155" y="604310"/>
                          <a:pt x="381825" y="606385"/>
                          <a:pt x="378778" y="606385"/>
                        </a:cubicBezTo>
                        <a:cubicBezTo>
                          <a:pt x="375821" y="606385"/>
                          <a:pt x="373401" y="604310"/>
                          <a:pt x="373401" y="601775"/>
                        </a:cubicBezTo>
                        <a:lnTo>
                          <a:pt x="373401" y="594540"/>
                        </a:lnTo>
                        <a:lnTo>
                          <a:pt x="339355" y="594540"/>
                        </a:lnTo>
                        <a:lnTo>
                          <a:pt x="339355" y="601775"/>
                        </a:lnTo>
                        <a:cubicBezTo>
                          <a:pt x="339355" y="604310"/>
                          <a:pt x="337024" y="606385"/>
                          <a:pt x="333977" y="606385"/>
                        </a:cubicBezTo>
                        <a:cubicBezTo>
                          <a:pt x="331020" y="606385"/>
                          <a:pt x="328601" y="604310"/>
                          <a:pt x="328601" y="601775"/>
                        </a:cubicBezTo>
                        <a:lnTo>
                          <a:pt x="328601" y="594540"/>
                        </a:lnTo>
                        <a:lnTo>
                          <a:pt x="316499" y="594540"/>
                        </a:lnTo>
                        <a:lnTo>
                          <a:pt x="314650" y="598382"/>
                        </a:lnTo>
                        <a:cubicBezTo>
                          <a:pt x="312062" y="600610"/>
                          <a:pt x="308478" y="601993"/>
                          <a:pt x="304490" y="601993"/>
                        </a:cubicBezTo>
                        <a:cubicBezTo>
                          <a:pt x="296604" y="601993"/>
                          <a:pt x="290152" y="596461"/>
                          <a:pt x="290152" y="589699"/>
                        </a:cubicBezTo>
                        <a:cubicBezTo>
                          <a:pt x="290152" y="586319"/>
                          <a:pt x="291765" y="583246"/>
                          <a:pt x="294364" y="581017"/>
                        </a:cubicBezTo>
                        <a:lnTo>
                          <a:pt x="298491" y="579546"/>
                        </a:lnTo>
                        <a:lnTo>
                          <a:pt x="298491" y="524190"/>
                        </a:lnTo>
                        <a:lnTo>
                          <a:pt x="290408" y="524190"/>
                        </a:lnTo>
                        <a:cubicBezTo>
                          <a:pt x="287451" y="524190"/>
                          <a:pt x="285032" y="522115"/>
                          <a:pt x="285032" y="519580"/>
                        </a:cubicBezTo>
                        <a:cubicBezTo>
                          <a:pt x="285032" y="517044"/>
                          <a:pt x="287451" y="514970"/>
                          <a:pt x="290408" y="514970"/>
                        </a:cubicBezTo>
                        <a:lnTo>
                          <a:pt x="298491" y="514970"/>
                        </a:lnTo>
                        <a:lnTo>
                          <a:pt x="298491" y="485778"/>
                        </a:lnTo>
                        <a:lnTo>
                          <a:pt x="290408" y="485778"/>
                        </a:lnTo>
                        <a:cubicBezTo>
                          <a:pt x="287451" y="485778"/>
                          <a:pt x="285032" y="483704"/>
                          <a:pt x="285032" y="481168"/>
                        </a:cubicBezTo>
                        <a:cubicBezTo>
                          <a:pt x="285032" y="478633"/>
                          <a:pt x="287451" y="476558"/>
                          <a:pt x="290408" y="476558"/>
                        </a:cubicBezTo>
                        <a:lnTo>
                          <a:pt x="298491" y="476558"/>
                        </a:lnTo>
                        <a:lnTo>
                          <a:pt x="298491" y="447360"/>
                        </a:lnTo>
                        <a:lnTo>
                          <a:pt x="290408" y="447360"/>
                        </a:lnTo>
                        <a:cubicBezTo>
                          <a:pt x="287451" y="447360"/>
                          <a:pt x="285032" y="445285"/>
                          <a:pt x="285032" y="442750"/>
                        </a:cubicBezTo>
                        <a:cubicBezTo>
                          <a:pt x="285032" y="440214"/>
                          <a:pt x="287451" y="438140"/>
                          <a:pt x="290408" y="438140"/>
                        </a:cubicBezTo>
                        <a:lnTo>
                          <a:pt x="298491" y="438140"/>
                        </a:lnTo>
                        <a:lnTo>
                          <a:pt x="298491" y="408941"/>
                        </a:lnTo>
                        <a:lnTo>
                          <a:pt x="290408" y="408941"/>
                        </a:lnTo>
                        <a:cubicBezTo>
                          <a:pt x="287451" y="408941"/>
                          <a:pt x="285032" y="406866"/>
                          <a:pt x="285032" y="404331"/>
                        </a:cubicBezTo>
                        <a:cubicBezTo>
                          <a:pt x="285032" y="401795"/>
                          <a:pt x="287451" y="399721"/>
                          <a:pt x="290408" y="399721"/>
                        </a:cubicBezTo>
                        <a:lnTo>
                          <a:pt x="298491" y="399721"/>
                        </a:lnTo>
                        <a:lnTo>
                          <a:pt x="298491" y="370522"/>
                        </a:lnTo>
                        <a:lnTo>
                          <a:pt x="290408" y="370522"/>
                        </a:lnTo>
                        <a:cubicBezTo>
                          <a:pt x="287451" y="370522"/>
                          <a:pt x="285032" y="368448"/>
                          <a:pt x="285032" y="365912"/>
                        </a:cubicBezTo>
                        <a:cubicBezTo>
                          <a:pt x="285032" y="363377"/>
                          <a:pt x="287451" y="361302"/>
                          <a:pt x="290408" y="361302"/>
                        </a:cubicBezTo>
                        <a:lnTo>
                          <a:pt x="298491" y="361302"/>
                        </a:lnTo>
                        <a:lnTo>
                          <a:pt x="298491" y="301111"/>
                        </a:lnTo>
                        <a:lnTo>
                          <a:pt x="283612" y="313868"/>
                        </a:lnTo>
                        <a:cubicBezTo>
                          <a:pt x="282537" y="314790"/>
                          <a:pt x="281193" y="315251"/>
                          <a:pt x="279759" y="315251"/>
                        </a:cubicBezTo>
                        <a:cubicBezTo>
                          <a:pt x="278414" y="315251"/>
                          <a:pt x="276981" y="314790"/>
                          <a:pt x="275995" y="313868"/>
                        </a:cubicBezTo>
                        <a:cubicBezTo>
                          <a:pt x="273934" y="312102"/>
                          <a:pt x="273934" y="309182"/>
                          <a:pt x="275995" y="307338"/>
                        </a:cubicBezTo>
                        <a:lnTo>
                          <a:pt x="300190" y="286592"/>
                        </a:lnTo>
                        <a:cubicBezTo>
                          <a:pt x="301221" y="285709"/>
                          <a:pt x="302587" y="285267"/>
                          <a:pt x="303965" y="285267"/>
                        </a:cubicBezTo>
                        <a:close/>
                        <a:moveTo>
                          <a:pt x="840874" y="269086"/>
                        </a:moveTo>
                        <a:lnTo>
                          <a:pt x="840874" y="538173"/>
                        </a:lnTo>
                        <a:lnTo>
                          <a:pt x="1109961" y="538173"/>
                        </a:lnTo>
                        <a:close/>
                        <a:moveTo>
                          <a:pt x="218627" y="218646"/>
                        </a:moveTo>
                        <a:lnTo>
                          <a:pt x="218627" y="1294967"/>
                        </a:lnTo>
                        <a:lnTo>
                          <a:pt x="223671" y="1294967"/>
                        </a:lnTo>
                        <a:lnTo>
                          <a:pt x="223671" y="1362232"/>
                        </a:lnTo>
                        <a:lnTo>
                          <a:pt x="218627" y="1362232"/>
                        </a:lnTo>
                        <a:lnTo>
                          <a:pt x="218627" y="1429496"/>
                        </a:lnTo>
                        <a:lnTo>
                          <a:pt x="1160407" y="1429496"/>
                        </a:lnTo>
                        <a:lnTo>
                          <a:pt x="1160407" y="1307956"/>
                        </a:lnTo>
                        <a:lnTo>
                          <a:pt x="1033925" y="1205615"/>
                        </a:lnTo>
                        <a:cubicBezTo>
                          <a:pt x="1044304" y="1195589"/>
                          <a:pt x="1053716" y="1184603"/>
                          <a:pt x="1062029" y="1172805"/>
                        </a:cubicBezTo>
                        <a:lnTo>
                          <a:pt x="1063556" y="1170642"/>
                        </a:lnTo>
                        <a:cubicBezTo>
                          <a:pt x="1071220" y="1159503"/>
                          <a:pt x="1077903" y="1147717"/>
                          <a:pt x="1083523" y="1135414"/>
                        </a:cubicBezTo>
                        <a:lnTo>
                          <a:pt x="1160407" y="1182198"/>
                        </a:lnTo>
                        <a:lnTo>
                          <a:pt x="1160407" y="605438"/>
                        </a:lnTo>
                        <a:lnTo>
                          <a:pt x="773604" y="605450"/>
                        </a:lnTo>
                        <a:lnTo>
                          <a:pt x="773604" y="218646"/>
                        </a:lnTo>
                        <a:close/>
                        <a:moveTo>
                          <a:pt x="67269" y="67282"/>
                        </a:moveTo>
                        <a:lnTo>
                          <a:pt x="67269" y="1294962"/>
                        </a:lnTo>
                        <a:lnTo>
                          <a:pt x="151351" y="1294967"/>
                        </a:lnTo>
                        <a:lnTo>
                          <a:pt x="151351" y="151376"/>
                        </a:lnTo>
                        <a:lnTo>
                          <a:pt x="817324" y="151376"/>
                        </a:lnTo>
                        <a:lnTo>
                          <a:pt x="1076319" y="410360"/>
                        </a:lnTo>
                        <a:lnTo>
                          <a:pt x="1076319" y="67282"/>
                        </a:lnTo>
                        <a:close/>
                        <a:moveTo>
                          <a:pt x="0" y="0"/>
                        </a:moveTo>
                        <a:lnTo>
                          <a:pt x="1143590" y="0"/>
                        </a:lnTo>
                        <a:lnTo>
                          <a:pt x="1143590" y="470891"/>
                        </a:lnTo>
                        <a:lnTo>
                          <a:pt x="1136868" y="470891"/>
                        </a:lnTo>
                        <a:lnTo>
                          <a:pt x="1227677" y="561712"/>
                        </a:lnTo>
                        <a:lnTo>
                          <a:pt x="1227677" y="1223133"/>
                        </a:lnTo>
                        <a:lnTo>
                          <a:pt x="1263474" y="1244916"/>
                        </a:lnTo>
                        <a:lnTo>
                          <a:pt x="1227677" y="1295841"/>
                        </a:lnTo>
                        <a:lnTo>
                          <a:pt x="1227677" y="1331446"/>
                        </a:lnTo>
                        <a:lnTo>
                          <a:pt x="1281033" y="1255599"/>
                        </a:lnTo>
                        <a:lnTo>
                          <a:pt x="1283320" y="1257002"/>
                        </a:lnTo>
                        <a:cubicBezTo>
                          <a:pt x="1297134" y="1265496"/>
                          <a:pt x="1306825" y="1279319"/>
                          <a:pt x="1310090" y="1295206"/>
                        </a:cubicBezTo>
                        <a:cubicBezTo>
                          <a:pt x="1313360" y="1311092"/>
                          <a:pt x="1309920" y="1327619"/>
                          <a:pt x="1300580" y="1340881"/>
                        </a:cubicBezTo>
                        <a:cubicBezTo>
                          <a:pt x="1291240" y="1354138"/>
                          <a:pt x="1276837" y="1362950"/>
                          <a:pt x="1260780" y="1365221"/>
                        </a:cubicBezTo>
                        <a:cubicBezTo>
                          <a:pt x="1252752" y="1366360"/>
                          <a:pt x="1244667" y="1365813"/>
                          <a:pt x="1237008" y="1363714"/>
                        </a:cubicBezTo>
                        <a:lnTo>
                          <a:pt x="1227677" y="1358953"/>
                        </a:lnTo>
                        <a:lnTo>
                          <a:pt x="1227677" y="1496766"/>
                        </a:lnTo>
                        <a:lnTo>
                          <a:pt x="151357" y="1496766"/>
                        </a:lnTo>
                        <a:lnTo>
                          <a:pt x="151351" y="1362220"/>
                        </a:lnTo>
                        <a:lnTo>
                          <a:pt x="0" y="136222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E64810BF-C301-501C-B7F1-BE6C54116078}"/>
                    </a:ext>
                  </a:extLst>
                </p:cNvPr>
                <p:cNvGrpSpPr/>
                <p:nvPr/>
              </p:nvGrpSpPr>
              <p:grpSpPr>
                <a:xfrm>
                  <a:off x="3647149" y="1278957"/>
                  <a:ext cx="2275832" cy="3766435"/>
                  <a:chOff x="848455" y="1278957"/>
                  <a:chExt cx="2275832" cy="3766435"/>
                </a:xfrm>
              </p:grpSpPr>
              <p:sp>
                <p:nvSpPr>
                  <p:cNvPr id="41" name="Rectangle: Rounded Corners 65">
                    <a:extLst>
                      <a:ext uri="{FF2B5EF4-FFF2-40B4-BE49-F238E27FC236}">
                        <a16:creationId xmlns:a16="http://schemas.microsoft.com/office/drawing/2014/main" id="{CACB5552-996A-77F5-32C8-B742132E1B8F}"/>
                      </a:ext>
                    </a:extLst>
                  </p:cNvPr>
                  <p:cNvSpPr/>
                  <p:nvPr/>
                </p:nvSpPr>
                <p:spPr>
                  <a:xfrm>
                    <a:off x="849116" y="1463195"/>
                    <a:ext cx="1886295" cy="3582197"/>
                  </a:xfrm>
                  <a:custGeom>
                    <a:avLst/>
                    <a:gdLst>
                      <a:gd name="connsiteX0" fmla="*/ 0 w 1962030"/>
                      <a:gd name="connsiteY0" fmla="*/ 94786 h 3577434"/>
                      <a:gd name="connsiteX1" fmla="*/ 94786 w 1962030"/>
                      <a:gd name="connsiteY1" fmla="*/ 0 h 3577434"/>
                      <a:gd name="connsiteX2" fmla="*/ 1867244 w 1962030"/>
                      <a:gd name="connsiteY2" fmla="*/ 0 h 3577434"/>
                      <a:gd name="connsiteX3" fmla="*/ 1962030 w 1962030"/>
                      <a:gd name="connsiteY3" fmla="*/ 94786 h 3577434"/>
                      <a:gd name="connsiteX4" fmla="*/ 1962030 w 1962030"/>
                      <a:gd name="connsiteY4" fmla="*/ 3482648 h 3577434"/>
                      <a:gd name="connsiteX5" fmla="*/ 1867244 w 1962030"/>
                      <a:gd name="connsiteY5" fmla="*/ 3577434 h 3577434"/>
                      <a:gd name="connsiteX6" fmla="*/ 94786 w 1962030"/>
                      <a:gd name="connsiteY6" fmla="*/ 3577434 h 3577434"/>
                      <a:gd name="connsiteX7" fmla="*/ 0 w 1962030"/>
                      <a:gd name="connsiteY7" fmla="*/ 3482648 h 3577434"/>
                      <a:gd name="connsiteX8" fmla="*/ 0 w 1962030"/>
                      <a:gd name="connsiteY8" fmla="*/ 94786 h 3577434"/>
                      <a:gd name="connsiteX0" fmla="*/ 1962030 w 2053470"/>
                      <a:gd name="connsiteY0" fmla="*/ 94786 h 3577434"/>
                      <a:gd name="connsiteX1" fmla="*/ 1962030 w 2053470"/>
                      <a:gd name="connsiteY1" fmla="*/ 3482648 h 3577434"/>
                      <a:gd name="connsiteX2" fmla="*/ 1867244 w 2053470"/>
                      <a:gd name="connsiteY2" fmla="*/ 3577434 h 3577434"/>
                      <a:gd name="connsiteX3" fmla="*/ 94786 w 2053470"/>
                      <a:gd name="connsiteY3" fmla="*/ 3577434 h 3577434"/>
                      <a:gd name="connsiteX4" fmla="*/ 0 w 2053470"/>
                      <a:gd name="connsiteY4" fmla="*/ 3482648 h 3577434"/>
                      <a:gd name="connsiteX5" fmla="*/ 0 w 2053470"/>
                      <a:gd name="connsiteY5" fmla="*/ 94786 h 3577434"/>
                      <a:gd name="connsiteX6" fmla="*/ 94786 w 2053470"/>
                      <a:gd name="connsiteY6" fmla="*/ 0 h 3577434"/>
                      <a:gd name="connsiteX7" fmla="*/ 1867244 w 2053470"/>
                      <a:gd name="connsiteY7" fmla="*/ 0 h 3577434"/>
                      <a:gd name="connsiteX8" fmla="*/ 2053470 w 2053470"/>
                      <a:gd name="connsiteY8" fmla="*/ 186226 h 3577434"/>
                      <a:gd name="connsiteX0" fmla="*/ 1962030 w 2053470"/>
                      <a:gd name="connsiteY0" fmla="*/ 3482648 h 3577434"/>
                      <a:gd name="connsiteX1" fmla="*/ 1867244 w 2053470"/>
                      <a:gd name="connsiteY1" fmla="*/ 3577434 h 3577434"/>
                      <a:gd name="connsiteX2" fmla="*/ 94786 w 2053470"/>
                      <a:gd name="connsiteY2" fmla="*/ 3577434 h 3577434"/>
                      <a:gd name="connsiteX3" fmla="*/ 0 w 2053470"/>
                      <a:gd name="connsiteY3" fmla="*/ 3482648 h 3577434"/>
                      <a:gd name="connsiteX4" fmla="*/ 0 w 2053470"/>
                      <a:gd name="connsiteY4" fmla="*/ 94786 h 3577434"/>
                      <a:gd name="connsiteX5" fmla="*/ 94786 w 2053470"/>
                      <a:gd name="connsiteY5" fmla="*/ 0 h 3577434"/>
                      <a:gd name="connsiteX6" fmla="*/ 1867244 w 2053470"/>
                      <a:gd name="connsiteY6" fmla="*/ 0 h 3577434"/>
                      <a:gd name="connsiteX7" fmla="*/ 2053470 w 2053470"/>
                      <a:gd name="connsiteY7" fmla="*/ 186226 h 3577434"/>
                      <a:gd name="connsiteX0" fmla="*/ 1867244 w 2053470"/>
                      <a:gd name="connsiteY0" fmla="*/ 3577434 h 3577434"/>
                      <a:gd name="connsiteX1" fmla="*/ 94786 w 2053470"/>
                      <a:gd name="connsiteY1" fmla="*/ 3577434 h 3577434"/>
                      <a:gd name="connsiteX2" fmla="*/ 0 w 2053470"/>
                      <a:gd name="connsiteY2" fmla="*/ 3482648 h 3577434"/>
                      <a:gd name="connsiteX3" fmla="*/ 0 w 2053470"/>
                      <a:gd name="connsiteY3" fmla="*/ 94786 h 3577434"/>
                      <a:gd name="connsiteX4" fmla="*/ 94786 w 2053470"/>
                      <a:gd name="connsiteY4" fmla="*/ 0 h 3577434"/>
                      <a:gd name="connsiteX5" fmla="*/ 1867244 w 2053470"/>
                      <a:gd name="connsiteY5" fmla="*/ 0 h 3577434"/>
                      <a:gd name="connsiteX6" fmla="*/ 2053470 w 2053470"/>
                      <a:gd name="connsiteY6" fmla="*/ 186226 h 3577434"/>
                      <a:gd name="connsiteX0" fmla="*/ 1867244 w 1867244"/>
                      <a:gd name="connsiteY0" fmla="*/ 3577434 h 3577434"/>
                      <a:gd name="connsiteX1" fmla="*/ 94786 w 1867244"/>
                      <a:gd name="connsiteY1" fmla="*/ 3577434 h 3577434"/>
                      <a:gd name="connsiteX2" fmla="*/ 0 w 1867244"/>
                      <a:gd name="connsiteY2" fmla="*/ 3482648 h 3577434"/>
                      <a:gd name="connsiteX3" fmla="*/ 0 w 1867244"/>
                      <a:gd name="connsiteY3" fmla="*/ 94786 h 3577434"/>
                      <a:gd name="connsiteX4" fmla="*/ 94786 w 1867244"/>
                      <a:gd name="connsiteY4" fmla="*/ 0 h 3577434"/>
                      <a:gd name="connsiteX5" fmla="*/ 1867244 w 1867244"/>
                      <a:gd name="connsiteY5" fmla="*/ 0 h 3577434"/>
                      <a:gd name="connsiteX0" fmla="*/ 1764851 w 1867244"/>
                      <a:gd name="connsiteY0" fmla="*/ 3579816 h 3579816"/>
                      <a:gd name="connsiteX1" fmla="*/ 94786 w 1867244"/>
                      <a:gd name="connsiteY1" fmla="*/ 3577434 h 3579816"/>
                      <a:gd name="connsiteX2" fmla="*/ 0 w 1867244"/>
                      <a:gd name="connsiteY2" fmla="*/ 3482648 h 3579816"/>
                      <a:gd name="connsiteX3" fmla="*/ 0 w 1867244"/>
                      <a:gd name="connsiteY3" fmla="*/ 94786 h 3579816"/>
                      <a:gd name="connsiteX4" fmla="*/ 94786 w 1867244"/>
                      <a:gd name="connsiteY4" fmla="*/ 0 h 3579816"/>
                      <a:gd name="connsiteX5" fmla="*/ 1867244 w 1867244"/>
                      <a:gd name="connsiteY5" fmla="*/ 0 h 3579816"/>
                      <a:gd name="connsiteX0" fmla="*/ 1886295 w 1886295"/>
                      <a:gd name="connsiteY0" fmla="*/ 3582197 h 3582197"/>
                      <a:gd name="connsiteX1" fmla="*/ 94786 w 1886295"/>
                      <a:gd name="connsiteY1" fmla="*/ 3577434 h 3582197"/>
                      <a:gd name="connsiteX2" fmla="*/ 0 w 1886295"/>
                      <a:gd name="connsiteY2" fmla="*/ 3482648 h 3582197"/>
                      <a:gd name="connsiteX3" fmla="*/ 0 w 1886295"/>
                      <a:gd name="connsiteY3" fmla="*/ 94786 h 3582197"/>
                      <a:gd name="connsiteX4" fmla="*/ 94786 w 1886295"/>
                      <a:gd name="connsiteY4" fmla="*/ 0 h 3582197"/>
                      <a:gd name="connsiteX5" fmla="*/ 1867244 w 1886295"/>
                      <a:gd name="connsiteY5" fmla="*/ 0 h 3582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86295" h="3582197">
                        <a:moveTo>
                          <a:pt x="1886295" y="3582197"/>
                        </a:moveTo>
                        <a:lnTo>
                          <a:pt x="94786" y="3577434"/>
                        </a:lnTo>
                        <a:cubicBezTo>
                          <a:pt x="42437" y="3577434"/>
                          <a:pt x="0" y="3534997"/>
                          <a:pt x="0" y="3482648"/>
                        </a:cubicBezTo>
                        <a:lnTo>
                          <a:pt x="0" y="94786"/>
                        </a:lnTo>
                        <a:cubicBezTo>
                          <a:pt x="0" y="42437"/>
                          <a:pt x="42437" y="0"/>
                          <a:pt x="94786" y="0"/>
                        </a:cubicBezTo>
                        <a:lnTo>
                          <a:pt x="1867244" y="0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" name="Arrow: Right 42">
                    <a:extLst>
                      <a:ext uri="{FF2B5EF4-FFF2-40B4-BE49-F238E27FC236}">
                        <a16:creationId xmlns:a16="http://schemas.microsoft.com/office/drawing/2014/main" id="{003A55E2-F7AB-46BC-8BF6-906F743F862C}"/>
                      </a:ext>
                    </a:extLst>
                  </p:cNvPr>
                  <p:cNvSpPr/>
                  <p:nvPr/>
                </p:nvSpPr>
                <p:spPr>
                  <a:xfrm>
                    <a:off x="1135700" y="1278957"/>
                    <a:ext cx="1988587" cy="810456"/>
                  </a:xfrm>
                  <a:custGeom>
                    <a:avLst/>
                    <a:gdLst>
                      <a:gd name="connsiteX0" fmla="*/ 0 w 2208652"/>
                      <a:gd name="connsiteY0" fmla="*/ 218974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0 w 2208652"/>
                      <a:gd name="connsiteY7" fmla="*/ 218974 h 875894"/>
                      <a:gd name="connsiteX0" fmla="*/ 54768 w 2208652"/>
                      <a:gd name="connsiteY0" fmla="*/ 216593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54768 w 2208652"/>
                      <a:gd name="connsiteY7" fmla="*/ 216593 h 875894"/>
                      <a:gd name="connsiteX0" fmla="*/ 57150 w 2211034"/>
                      <a:gd name="connsiteY0" fmla="*/ 216593 h 875894"/>
                      <a:gd name="connsiteX1" fmla="*/ 1773087 w 2211034"/>
                      <a:gd name="connsiteY1" fmla="*/ 218974 h 875894"/>
                      <a:gd name="connsiteX2" fmla="*/ 1773087 w 2211034"/>
                      <a:gd name="connsiteY2" fmla="*/ 0 h 875894"/>
                      <a:gd name="connsiteX3" fmla="*/ 2211034 w 2211034"/>
                      <a:gd name="connsiteY3" fmla="*/ 437947 h 875894"/>
                      <a:gd name="connsiteX4" fmla="*/ 1773087 w 2211034"/>
                      <a:gd name="connsiteY4" fmla="*/ 875894 h 875894"/>
                      <a:gd name="connsiteX5" fmla="*/ 1773087 w 2211034"/>
                      <a:gd name="connsiteY5" fmla="*/ 656921 h 875894"/>
                      <a:gd name="connsiteX6" fmla="*/ 0 w 2211034"/>
                      <a:gd name="connsiteY6" fmla="*/ 656921 h 875894"/>
                      <a:gd name="connsiteX7" fmla="*/ 57150 w 2211034"/>
                      <a:gd name="connsiteY7" fmla="*/ 2165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91440 w 2211034"/>
                      <a:gd name="connsiteY7" fmla="*/ 74836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7399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55492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54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2211034 w 2211034"/>
                      <a:gd name="connsiteY5" fmla="*/ 437947 h 875894"/>
                      <a:gd name="connsiteX6" fmla="*/ 1773087 w 2211034"/>
                      <a:gd name="connsiteY6" fmla="*/ 875894 h 875894"/>
                      <a:gd name="connsiteX7" fmla="*/ 1773087 w 2211034"/>
                      <a:gd name="connsiteY7" fmla="*/ 656921 h 875894"/>
                      <a:gd name="connsiteX8" fmla="*/ 1046320 w 2211034"/>
                      <a:gd name="connsiteY8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1820787 w 2211034"/>
                      <a:gd name="connsiteY5" fmla="*/ 48438 h 875894"/>
                      <a:gd name="connsiteX6" fmla="*/ 2211034 w 2211034"/>
                      <a:gd name="connsiteY6" fmla="*/ 437947 h 875894"/>
                      <a:gd name="connsiteX7" fmla="*/ 1773087 w 2211034"/>
                      <a:gd name="connsiteY7" fmla="*/ 875894 h 875894"/>
                      <a:gd name="connsiteX8" fmla="*/ 1773087 w 2211034"/>
                      <a:gd name="connsiteY8" fmla="*/ 656921 h 875894"/>
                      <a:gd name="connsiteX9" fmla="*/ 1046320 w 2211034"/>
                      <a:gd name="connsiteY9" fmla="*/ 657874 h 875894"/>
                      <a:gd name="connsiteX0" fmla="*/ 0 w 2211034"/>
                      <a:gd name="connsiteY0" fmla="*/ 635728 h 854701"/>
                      <a:gd name="connsiteX1" fmla="*/ 57150 w 2211034"/>
                      <a:gd name="connsiteY1" fmla="*/ 195400 h 854701"/>
                      <a:gd name="connsiteX2" fmla="*/ 1773087 w 2211034"/>
                      <a:gd name="connsiteY2" fmla="*/ 197781 h 854701"/>
                      <a:gd name="connsiteX3" fmla="*/ 1770781 w 2211034"/>
                      <a:gd name="connsiteY3" fmla="*/ 51057 h 854701"/>
                      <a:gd name="connsiteX4" fmla="*/ 1820787 w 2211034"/>
                      <a:gd name="connsiteY4" fmla="*/ 27245 h 854701"/>
                      <a:gd name="connsiteX5" fmla="*/ 2211034 w 2211034"/>
                      <a:gd name="connsiteY5" fmla="*/ 416754 h 854701"/>
                      <a:gd name="connsiteX6" fmla="*/ 1773087 w 2211034"/>
                      <a:gd name="connsiteY6" fmla="*/ 854701 h 854701"/>
                      <a:gd name="connsiteX7" fmla="*/ 1773087 w 2211034"/>
                      <a:gd name="connsiteY7" fmla="*/ 635728 h 854701"/>
                      <a:gd name="connsiteX8" fmla="*/ 1046320 w 2211034"/>
                      <a:gd name="connsiteY8" fmla="*/ 636681 h 854701"/>
                      <a:gd name="connsiteX0" fmla="*/ 0 w 2211034"/>
                      <a:gd name="connsiteY0" fmla="*/ 633341 h 852314"/>
                      <a:gd name="connsiteX1" fmla="*/ 57150 w 2211034"/>
                      <a:gd name="connsiteY1" fmla="*/ 193013 h 852314"/>
                      <a:gd name="connsiteX2" fmla="*/ 1773087 w 2211034"/>
                      <a:gd name="connsiteY2" fmla="*/ 195394 h 852314"/>
                      <a:gd name="connsiteX3" fmla="*/ 1770781 w 2211034"/>
                      <a:gd name="connsiteY3" fmla="*/ 48670 h 852314"/>
                      <a:gd name="connsiteX4" fmla="*/ 1820787 w 2211034"/>
                      <a:gd name="connsiteY4" fmla="*/ 24858 h 852314"/>
                      <a:gd name="connsiteX5" fmla="*/ 2211034 w 2211034"/>
                      <a:gd name="connsiteY5" fmla="*/ 414367 h 852314"/>
                      <a:gd name="connsiteX6" fmla="*/ 1773087 w 2211034"/>
                      <a:gd name="connsiteY6" fmla="*/ 852314 h 852314"/>
                      <a:gd name="connsiteX7" fmla="*/ 1773087 w 2211034"/>
                      <a:gd name="connsiteY7" fmla="*/ 633341 h 852314"/>
                      <a:gd name="connsiteX8" fmla="*/ 1046320 w 2211034"/>
                      <a:gd name="connsiteY8" fmla="*/ 634294 h 852314"/>
                      <a:gd name="connsiteX0" fmla="*/ 0 w 2211034"/>
                      <a:gd name="connsiteY0" fmla="*/ 616731 h 835704"/>
                      <a:gd name="connsiteX1" fmla="*/ 57150 w 2211034"/>
                      <a:gd name="connsiteY1" fmla="*/ 176403 h 835704"/>
                      <a:gd name="connsiteX2" fmla="*/ 1773087 w 2211034"/>
                      <a:gd name="connsiteY2" fmla="*/ 178784 h 835704"/>
                      <a:gd name="connsiteX3" fmla="*/ 1770781 w 2211034"/>
                      <a:gd name="connsiteY3" fmla="*/ 32060 h 835704"/>
                      <a:gd name="connsiteX4" fmla="*/ 1820787 w 2211034"/>
                      <a:gd name="connsiteY4" fmla="*/ 8248 h 835704"/>
                      <a:gd name="connsiteX5" fmla="*/ 2211034 w 2211034"/>
                      <a:gd name="connsiteY5" fmla="*/ 397757 h 835704"/>
                      <a:gd name="connsiteX6" fmla="*/ 1773087 w 2211034"/>
                      <a:gd name="connsiteY6" fmla="*/ 835704 h 835704"/>
                      <a:gd name="connsiteX7" fmla="*/ 1773087 w 2211034"/>
                      <a:gd name="connsiteY7" fmla="*/ 616731 h 835704"/>
                      <a:gd name="connsiteX8" fmla="*/ 1046320 w 2211034"/>
                      <a:gd name="connsiteY8" fmla="*/ 617684 h 835704"/>
                      <a:gd name="connsiteX0" fmla="*/ 0 w 2211034"/>
                      <a:gd name="connsiteY0" fmla="*/ 622959 h 841932"/>
                      <a:gd name="connsiteX1" fmla="*/ 57150 w 2211034"/>
                      <a:gd name="connsiteY1" fmla="*/ 182631 h 841932"/>
                      <a:gd name="connsiteX2" fmla="*/ 1773087 w 2211034"/>
                      <a:gd name="connsiteY2" fmla="*/ 185012 h 841932"/>
                      <a:gd name="connsiteX3" fmla="*/ 1770781 w 2211034"/>
                      <a:gd name="connsiteY3" fmla="*/ 38288 h 841932"/>
                      <a:gd name="connsiteX4" fmla="*/ 1820787 w 2211034"/>
                      <a:gd name="connsiteY4" fmla="*/ 14476 h 841932"/>
                      <a:gd name="connsiteX5" fmla="*/ 2211034 w 2211034"/>
                      <a:gd name="connsiteY5" fmla="*/ 403985 h 841932"/>
                      <a:gd name="connsiteX6" fmla="*/ 1773087 w 2211034"/>
                      <a:gd name="connsiteY6" fmla="*/ 841932 h 841932"/>
                      <a:gd name="connsiteX7" fmla="*/ 1773087 w 2211034"/>
                      <a:gd name="connsiteY7" fmla="*/ 622959 h 841932"/>
                      <a:gd name="connsiteX8" fmla="*/ 1046320 w 2211034"/>
                      <a:gd name="connsiteY8" fmla="*/ 623912 h 841932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211034 w 2211034"/>
                      <a:gd name="connsiteY5" fmla="*/ 408114 h 846061"/>
                      <a:gd name="connsiteX6" fmla="*/ 1773087 w 2211034"/>
                      <a:gd name="connsiteY6" fmla="*/ 846061 h 846061"/>
                      <a:gd name="connsiteX7" fmla="*/ 1773087 w 2211034"/>
                      <a:gd name="connsiteY7" fmla="*/ 627088 h 846061"/>
                      <a:gd name="connsiteX8" fmla="*/ 1046320 w 2211034"/>
                      <a:gd name="connsiteY8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1773087 w 2211034"/>
                      <a:gd name="connsiteY7" fmla="*/ 846061 h 846061"/>
                      <a:gd name="connsiteX8" fmla="*/ 1773087 w 2211034"/>
                      <a:gd name="connsiteY8" fmla="*/ 627088 h 846061"/>
                      <a:gd name="connsiteX9" fmla="*/ 1046320 w 2211034"/>
                      <a:gd name="connsiteY9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2153368 w 2211034"/>
                      <a:gd name="connsiteY7" fmla="*/ 465486 h 846061"/>
                      <a:gd name="connsiteX8" fmla="*/ 1773087 w 2211034"/>
                      <a:gd name="connsiteY8" fmla="*/ 846061 h 846061"/>
                      <a:gd name="connsiteX9" fmla="*/ 1773087 w 2211034"/>
                      <a:gd name="connsiteY9" fmla="*/ 627088 h 846061"/>
                      <a:gd name="connsiteX10" fmla="*/ 1046320 w 2211034"/>
                      <a:gd name="connsiteY10" fmla="*/ 628041 h 846061"/>
                      <a:gd name="connsiteX0" fmla="*/ 0 w 2153368"/>
                      <a:gd name="connsiteY0" fmla="*/ 627088 h 846061"/>
                      <a:gd name="connsiteX1" fmla="*/ 57150 w 2153368"/>
                      <a:gd name="connsiteY1" fmla="*/ 186760 h 846061"/>
                      <a:gd name="connsiteX2" fmla="*/ 1773087 w 2153368"/>
                      <a:gd name="connsiteY2" fmla="*/ 189141 h 846061"/>
                      <a:gd name="connsiteX3" fmla="*/ 1770781 w 2153368"/>
                      <a:gd name="connsiteY3" fmla="*/ 42417 h 846061"/>
                      <a:gd name="connsiteX4" fmla="*/ 1820787 w 2153368"/>
                      <a:gd name="connsiteY4" fmla="*/ 18605 h 846061"/>
                      <a:gd name="connsiteX5" fmla="*/ 2143843 w 2153368"/>
                      <a:gd name="connsiteY5" fmla="*/ 344836 h 846061"/>
                      <a:gd name="connsiteX6" fmla="*/ 2153368 w 2153368"/>
                      <a:gd name="connsiteY6" fmla="*/ 465486 h 846061"/>
                      <a:gd name="connsiteX7" fmla="*/ 1773087 w 2153368"/>
                      <a:gd name="connsiteY7" fmla="*/ 846061 h 846061"/>
                      <a:gd name="connsiteX8" fmla="*/ 1773087 w 2153368"/>
                      <a:gd name="connsiteY8" fmla="*/ 627088 h 846061"/>
                      <a:gd name="connsiteX9" fmla="*/ 1046320 w 2153368"/>
                      <a:gd name="connsiteY9" fmla="*/ 628041 h 846061"/>
                      <a:gd name="connsiteX0" fmla="*/ 0 w 2177126"/>
                      <a:gd name="connsiteY0" fmla="*/ 627088 h 846061"/>
                      <a:gd name="connsiteX1" fmla="*/ 57150 w 2177126"/>
                      <a:gd name="connsiteY1" fmla="*/ 186760 h 846061"/>
                      <a:gd name="connsiteX2" fmla="*/ 1773087 w 2177126"/>
                      <a:gd name="connsiteY2" fmla="*/ 189141 h 846061"/>
                      <a:gd name="connsiteX3" fmla="*/ 1770781 w 2177126"/>
                      <a:gd name="connsiteY3" fmla="*/ 42417 h 846061"/>
                      <a:gd name="connsiteX4" fmla="*/ 1820787 w 2177126"/>
                      <a:gd name="connsiteY4" fmla="*/ 18605 h 846061"/>
                      <a:gd name="connsiteX5" fmla="*/ 2143843 w 2177126"/>
                      <a:gd name="connsiteY5" fmla="*/ 344836 h 846061"/>
                      <a:gd name="connsiteX6" fmla="*/ 2153368 w 2177126"/>
                      <a:gd name="connsiteY6" fmla="*/ 465486 h 846061"/>
                      <a:gd name="connsiteX7" fmla="*/ 1773087 w 2177126"/>
                      <a:gd name="connsiteY7" fmla="*/ 846061 h 846061"/>
                      <a:gd name="connsiteX8" fmla="*/ 1773087 w 2177126"/>
                      <a:gd name="connsiteY8" fmla="*/ 627088 h 846061"/>
                      <a:gd name="connsiteX9" fmla="*/ 1046320 w 2177126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73087 w 2188612"/>
                      <a:gd name="connsiteY8" fmla="*/ 627088 h 846061"/>
                      <a:gd name="connsiteX9" fmla="*/ 1046320 w 2188612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69193 w 2188612"/>
                      <a:gd name="connsiteY8" fmla="*/ 776636 h 846061"/>
                      <a:gd name="connsiteX9" fmla="*/ 1773087 w 2188612"/>
                      <a:gd name="connsiteY9" fmla="*/ 627088 h 846061"/>
                      <a:gd name="connsiteX10" fmla="*/ 1046320 w 2188612"/>
                      <a:gd name="connsiteY10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845393 w 2188612"/>
                      <a:gd name="connsiteY7" fmla="*/ 773461 h 846061"/>
                      <a:gd name="connsiteX8" fmla="*/ 1773087 w 2188612"/>
                      <a:gd name="connsiteY8" fmla="*/ 846061 h 846061"/>
                      <a:gd name="connsiteX9" fmla="*/ 1769193 w 2188612"/>
                      <a:gd name="connsiteY9" fmla="*/ 776636 h 846061"/>
                      <a:gd name="connsiteX10" fmla="*/ 1773087 w 2188612"/>
                      <a:gd name="connsiteY10" fmla="*/ 627088 h 846061"/>
                      <a:gd name="connsiteX11" fmla="*/ 1046320 w 2188612"/>
                      <a:gd name="connsiteY11" fmla="*/ 628041 h 846061"/>
                      <a:gd name="connsiteX0" fmla="*/ 0 w 2188612"/>
                      <a:gd name="connsiteY0" fmla="*/ 627088 h 776636"/>
                      <a:gd name="connsiteX1" fmla="*/ 57150 w 2188612"/>
                      <a:gd name="connsiteY1" fmla="*/ 186760 h 776636"/>
                      <a:gd name="connsiteX2" fmla="*/ 1773087 w 2188612"/>
                      <a:gd name="connsiteY2" fmla="*/ 189141 h 776636"/>
                      <a:gd name="connsiteX3" fmla="*/ 1770781 w 2188612"/>
                      <a:gd name="connsiteY3" fmla="*/ 42417 h 776636"/>
                      <a:gd name="connsiteX4" fmla="*/ 1820787 w 2188612"/>
                      <a:gd name="connsiteY4" fmla="*/ 18605 h 776636"/>
                      <a:gd name="connsiteX5" fmla="*/ 2143843 w 2188612"/>
                      <a:gd name="connsiteY5" fmla="*/ 344836 h 776636"/>
                      <a:gd name="connsiteX6" fmla="*/ 2153368 w 2188612"/>
                      <a:gd name="connsiteY6" fmla="*/ 465486 h 776636"/>
                      <a:gd name="connsiteX7" fmla="*/ 1845393 w 2188612"/>
                      <a:gd name="connsiteY7" fmla="*/ 773461 h 776636"/>
                      <a:gd name="connsiteX8" fmla="*/ 1769193 w 2188612"/>
                      <a:gd name="connsiteY8" fmla="*/ 776636 h 776636"/>
                      <a:gd name="connsiteX9" fmla="*/ 1773087 w 2188612"/>
                      <a:gd name="connsiteY9" fmla="*/ 627088 h 776636"/>
                      <a:gd name="connsiteX10" fmla="*/ 1046320 w 2188612"/>
                      <a:gd name="connsiteY10" fmla="*/ 628041 h 776636"/>
                      <a:gd name="connsiteX0" fmla="*/ 0 w 2188612"/>
                      <a:gd name="connsiteY0" fmla="*/ 627088 h 773461"/>
                      <a:gd name="connsiteX1" fmla="*/ 57150 w 2188612"/>
                      <a:gd name="connsiteY1" fmla="*/ 186760 h 773461"/>
                      <a:gd name="connsiteX2" fmla="*/ 1773087 w 2188612"/>
                      <a:gd name="connsiteY2" fmla="*/ 189141 h 773461"/>
                      <a:gd name="connsiteX3" fmla="*/ 1770781 w 2188612"/>
                      <a:gd name="connsiteY3" fmla="*/ 42417 h 773461"/>
                      <a:gd name="connsiteX4" fmla="*/ 1820787 w 2188612"/>
                      <a:gd name="connsiteY4" fmla="*/ 18605 h 773461"/>
                      <a:gd name="connsiteX5" fmla="*/ 2143843 w 2188612"/>
                      <a:gd name="connsiteY5" fmla="*/ 344836 h 773461"/>
                      <a:gd name="connsiteX6" fmla="*/ 2153368 w 2188612"/>
                      <a:gd name="connsiteY6" fmla="*/ 465486 h 773461"/>
                      <a:gd name="connsiteX7" fmla="*/ 1845393 w 2188612"/>
                      <a:gd name="connsiteY7" fmla="*/ 773461 h 773461"/>
                      <a:gd name="connsiteX8" fmla="*/ 1772368 w 2188612"/>
                      <a:gd name="connsiteY8" fmla="*/ 773461 h 773461"/>
                      <a:gd name="connsiteX9" fmla="*/ 1773087 w 2188612"/>
                      <a:gd name="connsiteY9" fmla="*/ 627088 h 773461"/>
                      <a:gd name="connsiteX10" fmla="*/ 1046320 w 2188612"/>
                      <a:gd name="connsiteY10" fmla="*/ 628041 h 773461"/>
                      <a:gd name="connsiteX0" fmla="*/ 0 w 2188612"/>
                      <a:gd name="connsiteY0" fmla="*/ 627088 h 797449"/>
                      <a:gd name="connsiteX1" fmla="*/ 57150 w 2188612"/>
                      <a:gd name="connsiteY1" fmla="*/ 186760 h 797449"/>
                      <a:gd name="connsiteX2" fmla="*/ 1773087 w 2188612"/>
                      <a:gd name="connsiteY2" fmla="*/ 189141 h 797449"/>
                      <a:gd name="connsiteX3" fmla="*/ 1770781 w 2188612"/>
                      <a:gd name="connsiteY3" fmla="*/ 42417 h 797449"/>
                      <a:gd name="connsiteX4" fmla="*/ 1820787 w 2188612"/>
                      <a:gd name="connsiteY4" fmla="*/ 18605 h 797449"/>
                      <a:gd name="connsiteX5" fmla="*/ 2143843 w 2188612"/>
                      <a:gd name="connsiteY5" fmla="*/ 344836 h 797449"/>
                      <a:gd name="connsiteX6" fmla="*/ 2153368 w 2188612"/>
                      <a:gd name="connsiteY6" fmla="*/ 465486 h 797449"/>
                      <a:gd name="connsiteX7" fmla="*/ 1845393 w 2188612"/>
                      <a:gd name="connsiteY7" fmla="*/ 773461 h 797449"/>
                      <a:gd name="connsiteX8" fmla="*/ 1772368 w 2188612"/>
                      <a:gd name="connsiteY8" fmla="*/ 773461 h 797449"/>
                      <a:gd name="connsiteX9" fmla="*/ 1773087 w 2188612"/>
                      <a:gd name="connsiteY9" fmla="*/ 627088 h 797449"/>
                      <a:gd name="connsiteX10" fmla="*/ 1046320 w 2188612"/>
                      <a:gd name="connsiteY10" fmla="*/ 628041 h 797449"/>
                      <a:gd name="connsiteX0" fmla="*/ 0 w 2188612"/>
                      <a:gd name="connsiteY0" fmla="*/ 627088 h 810456"/>
                      <a:gd name="connsiteX1" fmla="*/ 57150 w 2188612"/>
                      <a:gd name="connsiteY1" fmla="*/ 186760 h 810456"/>
                      <a:gd name="connsiteX2" fmla="*/ 1773087 w 2188612"/>
                      <a:gd name="connsiteY2" fmla="*/ 189141 h 810456"/>
                      <a:gd name="connsiteX3" fmla="*/ 1770781 w 2188612"/>
                      <a:gd name="connsiteY3" fmla="*/ 42417 h 810456"/>
                      <a:gd name="connsiteX4" fmla="*/ 1820787 w 2188612"/>
                      <a:gd name="connsiteY4" fmla="*/ 18605 h 810456"/>
                      <a:gd name="connsiteX5" fmla="*/ 2143843 w 2188612"/>
                      <a:gd name="connsiteY5" fmla="*/ 344836 h 810456"/>
                      <a:gd name="connsiteX6" fmla="*/ 2153368 w 2188612"/>
                      <a:gd name="connsiteY6" fmla="*/ 465486 h 810456"/>
                      <a:gd name="connsiteX7" fmla="*/ 1845393 w 2188612"/>
                      <a:gd name="connsiteY7" fmla="*/ 773461 h 810456"/>
                      <a:gd name="connsiteX8" fmla="*/ 1772368 w 2188612"/>
                      <a:gd name="connsiteY8" fmla="*/ 773461 h 810456"/>
                      <a:gd name="connsiteX9" fmla="*/ 1773087 w 2188612"/>
                      <a:gd name="connsiteY9" fmla="*/ 627088 h 810456"/>
                      <a:gd name="connsiteX10" fmla="*/ 1046320 w 2188612"/>
                      <a:gd name="connsiteY10" fmla="*/ 628041 h 810456"/>
                      <a:gd name="connsiteX0" fmla="*/ 0 w 2131462"/>
                      <a:gd name="connsiteY0" fmla="*/ 186760 h 810456"/>
                      <a:gd name="connsiteX1" fmla="*/ 1715937 w 2131462"/>
                      <a:gd name="connsiteY1" fmla="*/ 189141 h 810456"/>
                      <a:gd name="connsiteX2" fmla="*/ 1713631 w 2131462"/>
                      <a:gd name="connsiteY2" fmla="*/ 42417 h 810456"/>
                      <a:gd name="connsiteX3" fmla="*/ 1763637 w 2131462"/>
                      <a:gd name="connsiteY3" fmla="*/ 18605 h 810456"/>
                      <a:gd name="connsiteX4" fmla="*/ 2086693 w 2131462"/>
                      <a:gd name="connsiteY4" fmla="*/ 344836 h 810456"/>
                      <a:gd name="connsiteX5" fmla="*/ 2096218 w 2131462"/>
                      <a:gd name="connsiteY5" fmla="*/ 465486 h 810456"/>
                      <a:gd name="connsiteX6" fmla="*/ 1788243 w 2131462"/>
                      <a:gd name="connsiteY6" fmla="*/ 773461 h 810456"/>
                      <a:gd name="connsiteX7" fmla="*/ 1715218 w 2131462"/>
                      <a:gd name="connsiteY7" fmla="*/ 773461 h 810456"/>
                      <a:gd name="connsiteX8" fmla="*/ 1715937 w 2131462"/>
                      <a:gd name="connsiteY8" fmla="*/ 627088 h 810456"/>
                      <a:gd name="connsiteX9" fmla="*/ 989170 w 2131462"/>
                      <a:gd name="connsiteY9" fmla="*/ 628041 h 810456"/>
                      <a:gd name="connsiteX0" fmla="*/ 0 w 1988587"/>
                      <a:gd name="connsiteY0" fmla="*/ 186760 h 810456"/>
                      <a:gd name="connsiteX1" fmla="*/ 1573062 w 1988587"/>
                      <a:gd name="connsiteY1" fmla="*/ 189141 h 810456"/>
                      <a:gd name="connsiteX2" fmla="*/ 1570756 w 1988587"/>
                      <a:gd name="connsiteY2" fmla="*/ 42417 h 810456"/>
                      <a:gd name="connsiteX3" fmla="*/ 1620762 w 1988587"/>
                      <a:gd name="connsiteY3" fmla="*/ 18605 h 810456"/>
                      <a:gd name="connsiteX4" fmla="*/ 1943818 w 1988587"/>
                      <a:gd name="connsiteY4" fmla="*/ 344836 h 810456"/>
                      <a:gd name="connsiteX5" fmla="*/ 1953343 w 1988587"/>
                      <a:gd name="connsiteY5" fmla="*/ 465486 h 810456"/>
                      <a:gd name="connsiteX6" fmla="*/ 1645368 w 1988587"/>
                      <a:gd name="connsiteY6" fmla="*/ 773461 h 810456"/>
                      <a:gd name="connsiteX7" fmla="*/ 1572343 w 1988587"/>
                      <a:gd name="connsiteY7" fmla="*/ 773461 h 810456"/>
                      <a:gd name="connsiteX8" fmla="*/ 1573062 w 1988587"/>
                      <a:gd name="connsiteY8" fmla="*/ 627088 h 810456"/>
                      <a:gd name="connsiteX9" fmla="*/ 846295 w 1988587"/>
                      <a:gd name="connsiteY9" fmla="*/ 628041 h 81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988587" h="810456">
                        <a:moveTo>
                          <a:pt x="0" y="186760"/>
                        </a:moveTo>
                        <a:lnTo>
                          <a:pt x="1573062" y="189141"/>
                        </a:lnTo>
                        <a:cubicBezTo>
                          <a:pt x="1572293" y="140233"/>
                          <a:pt x="1571525" y="91325"/>
                          <a:pt x="1570756" y="42417"/>
                        </a:cubicBezTo>
                        <a:cubicBezTo>
                          <a:pt x="1566800" y="-2675"/>
                          <a:pt x="1585487" y="-13769"/>
                          <a:pt x="1620762" y="18605"/>
                        </a:cubicBezTo>
                        <a:lnTo>
                          <a:pt x="1943818" y="344836"/>
                        </a:lnTo>
                        <a:cubicBezTo>
                          <a:pt x="1991443" y="388228"/>
                          <a:pt x="2010493" y="409394"/>
                          <a:pt x="1953343" y="465486"/>
                        </a:cubicBezTo>
                        <a:lnTo>
                          <a:pt x="1645368" y="773461"/>
                        </a:lnTo>
                        <a:cubicBezTo>
                          <a:pt x="1605151" y="817911"/>
                          <a:pt x="1577635" y="827436"/>
                          <a:pt x="1572343" y="773461"/>
                        </a:cubicBezTo>
                        <a:cubicBezTo>
                          <a:pt x="1572583" y="724670"/>
                          <a:pt x="1572822" y="675879"/>
                          <a:pt x="1573062" y="627088"/>
                        </a:cubicBezTo>
                        <a:lnTo>
                          <a:pt x="846295" y="628041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" name="Rectangle: Rounded Corners 12">
                    <a:extLst>
                      <a:ext uri="{FF2B5EF4-FFF2-40B4-BE49-F238E27FC236}">
                        <a16:creationId xmlns:a16="http://schemas.microsoft.com/office/drawing/2014/main" id="{294EB0D9-6FB6-BDA3-8762-EFAF85D62F13}"/>
                      </a:ext>
                    </a:extLst>
                  </p:cNvPr>
                  <p:cNvSpPr/>
                  <p:nvPr/>
                </p:nvSpPr>
                <p:spPr>
                  <a:xfrm>
                    <a:off x="848455" y="4488413"/>
                    <a:ext cx="2275832" cy="555868"/>
                  </a:xfrm>
                  <a:custGeom>
                    <a:avLst/>
                    <a:gdLst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7" fmla="*/ 0 w 2275171"/>
                      <a:gd name="connsiteY7" fmla="*/ 375311 h 396081"/>
                      <a:gd name="connsiteX8" fmla="*/ 0 w 2275171"/>
                      <a:gd name="connsiteY8" fmla="*/ 20770 h 396081"/>
                      <a:gd name="connsiteX0" fmla="*/ 0 w 2275171"/>
                      <a:gd name="connsiteY0" fmla="*/ 375311 h 466751"/>
                      <a:gd name="connsiteX1" fmla="*/ 0 w 2275171"/>
                      <a:gd name="connsiteY1" fmla="*/ 20770 h 466751"/>
                      <a:gd name="connsiteX2" fmla="*/ 20770 w 2275171"/>
                      <a:gd name="connsiteY2" fmla="*/ 0 h 466751"/>
                      <a:gd name="connsiteX3" fmla="*/ 2254401 w 2275171"/>
                      <a:gd name="connsiteY3" fmla="*/ 0 h 466751"/>
                      <a:gd name="connsiteX4" fmla="*/ 2275171 w 2275171"/>
                      <a:gd name="connsiteY4" fmla="*/ 20770 h 466751"/>
                      <a:gd name="connsiteX5" fmla="*/ 2275171 w 2275171"/>
                      <a:gd name="connsiteY5" fmla="*/ 375311 h 466751"/>
                      <a:gd name="connsiteX6" fmla="*/ 2254401 w 2275171"/>
                      <a:gd name="connsiteY6" fmla="*/ 396081 h 466751"/>
                      <a:gd name="connsiteX7" fmla="*/ 20770 w 2275171"/>
                      <a:gd name="connsiteY7" fmla="*/ 396081 h 466751"/>
                      <a:gd name="connsiteX8" fmla="*/ 91440 w 2275171"/>
                      <a:gd name="connsiteY8" fmla="*/ 466751 h 466751"/>
                      <a:gd name="connsiteX0" fmla="*/ 0 w 2275171"/>
                      <a:gd name="connsiteY0" fmla="*/ 375311 h 396081"/>
                      <a:gd name="connsiteX1" fmla="*/ 0 w 2275171"/>
                      <a:gd name="connsiteY1" fmla="*/ 20770 h 396081"/>
                      <a:gd name="connsiteX2" fmla="*/ 20770 w 2275171"/>
                      <a:gd name="connsiteY2" fmla="*/ 0 h 396081"/>
                      <a:gd name="connsiteX3" fmla="*/ 2254401 w 2275171"/>
                      <a:gd name="connsiteY3" fmla="*/ 0 h 396081"/>
                      <a:gd name="connsiteX4" fmla="*/ 2275171 w 2275171"/>
                      <a:gd name="connsiteY4" fmla="*/ 20770 h 396081"/>
                      <a:gd name="connsiteX5" fmla="*/ 2275171 w 2275171"/>
                      <a:gd name="connsiteY5" fmla="*/ 375311 h 396081"/>
                      <a:gd name="connsiteX6" fmla="*/ 2254401 w 2275171"/>
                      <a:gd name="connsiteY6" fmla="*/ 396081 h 396081"/>
                      <a:gd name="connsiteX7" fmla="*/ 20770 w 2275171"/>
                      <a:gd name="connsiteY7" fmla="*/ 396081 h 396081"/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0 w 2254401"/>
                      <a:gd name="connsiteY5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88937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96081 h 396081"/>
                      <a:gd name="connsiteX0" fmla="*/ 0 w 2275832"/>
                      <a:gd name="connsiteY0" fmla="*/ 0 h 398462"/>
                      <a:gd name="connsiteX1" fmla="*/ 2255062 w 2275832"/>
                      <a:gd name="connsiteY1" fmla="*/ 2381 h 398462"/>
                      <a:gd name="connsiteX2" fmla="*/ 2275832 w 2275832"/>
                      <a:gd name="connsiteY2" fmla="*/ 23151 h 398462"/>
                      <a:gd name="connsiteX3" fmla="*/ 2275832 w 2275832"/>
                      <a:gd name="connsiteY3" fmla="*/ 377692 h 398462"/>
                      <a:gd name="connsiteX4" fmla="*/ 2255062 w 2275832"/>
                      <a:gd name="connsiteY4" fmla="*/ 398462 h 398462"/>
                      <a:gd name="connsiteX5" fmla="*/ 654844 w 2275832"/>
                      <a:gd name="connsiteY5" fmla="*/ 398462 h 398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75832" h="398462">
                        <a:moveTo>
                          <a:pt x="0" y="0"/>
                        </a:moveTo>
                        <a:lnTo>
                          <a:pt x="2255062" y="2381"/>
                        </a:lnTo>
                        <a:cubicBezTo>
                          <a:pt x="2266533" y="2381"/>
                          <a:pt x="2275832" y="11680"/>
                          <a:pt x="2275832" y="23151"/>
                        </a:cubicBezTo>
                        <a:lnTo>
                          <a:pt x="2275832" y="377692"/>
                        </a:lnTo>
                        <a:cubicBezTo>
                          <a:pt x="2275832" y="389163"/>
                          <a:pt x="2266533" y="398462"/>
                          <a:pt x="2255062" y="398462"/>
                        </a:cubicBezTo>
                        <a:lnTo>
                          <a:pt x="654844" y="398462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06AE8240-DD6A-9E88-8B13-76DD40E67AF4}"/>
                  </a:ext>
                </a:extLst>
              </p:cNvPr>
              <p:cNvGrpSpPr/>
              <p:nvPr/>
            </p:nvGrpSpPr>
            <p:grpSpPr>
              <a:xfrm>
                <a:off x="9136532" y="1278957"/>
                <a:ext cx="2424361" cy="3766435"/>
                <a:chOff x="9136532" y="1278957"/>
                <a:chExt cx="2424361" cy="3766435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7D7D450A-D1C6-BA1B-CF7B-278B95B764EC}"/>
                    </a:ext>
                  </a:extLst>
                </p:cNvPr>
                <p:cNvGrpSpPr/>
                <p:nvPr/>
              </p:nvGrpSpPr>
              <p:grpSpPr>
                <a:xfrm>
                  <a:off x="9253021" y="1528554"/>
                  <a:ext cx="2307872" cy="3453727"/>
                  <a:chOff x="9253021" y="1528554"/>
                  <a:chExt cx="2307872" cy="3453727"/>
                </a:xfrm>
              </p:grpSpPr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1B9FFC69-DB1F-8384-FD65-82C285038E5C}"/>
                      </a:ext>
                    </a:extLst>
                  </p:cNvPr>
                  <p:cNvSpPr/>
                  <p:nvPr/>
                </p:nvSpPr>
                <p:spPr>
                  <a:xfrm>
                    <a:off x="10012420" y="4548663"/>
                    <a:ext cx="524057" cy="433618"/>
                  </a:xfrm>
                  <a:custGeom>
                    <a:avLst/>
                    <a:gdLst>
                      <a:gd name="connsiteX0" fmla="*/ 266828 w 938898"/>
                      <a:gd name="connsiteY0" fmla="*/ 575334 h 776869"/>
                      <a:gd name="connsiteX1" fmla="*/ 266828 w 938898"/>
                      <a:gd name="connsiteY1" fmla="*/ 597569 h 776869"/>
                      <a:gd name="connsiteX2" fmla="*/ 289063 w 938898"/>
                      <a:gd name="connsiteY2" fmla="*/ 597569 h 776869"/>
                      <a:gd name="connsiteX3" fmla="*/ 289063 w 938898"/>
                      <a:gd name="connsiteY3" fmla="*/ 575334 h 776869"/>
                      <a:gd name="connsiteX4" fmla="*/ 44472 w 938898"/>
                      <a:gd name="connsiteY4" fmla="*/ 575334 h 776869"/>
                      <a:gd name="connsiteX5" fmla="*/ 44472 w 938898"/>
                      <a:gd name="connsiteY5" fmla="*/ 597569 h 776869"/>
                      <a:gd name="connsiteX6" fmla="*/ 244592 w 938898"/>
                      <a:gd name="connsiteY6" fmla="*/ 597569 h 776869"/>
                      <a:gd name="connsiteX7" fmla="*/ 244592 w 938898"/>
                      <a:gd name="connsiteY7" fmla="*/ 575334 h 776869"/>
                      <a:gd name="connsiteX8" fmla="*/ 44472 w 938898"/>
                      <a:gd name="connsiteY8" fmla="*/ 530862 h 776869"/>
                      <a:gd name="connsiteX9" fmla="*/ 44472 w 938898"/>
                      <a:gd name="connsiteY9" fmla="*/ 553098 h 776869"/>
                      <a:gd name="connsiteX10" fmla="*/ 289063 w 938898"/>
                      <a:gd name="connsiteY10" fmla="*/ 553098 h 776869"/>
                      <a:gd name="connsiteX11" fmla="*/ 289063 w 938898"/>
                      <a:gd name="connsiteY11" fmla="*/ 530862 h 776869"/>
                      <a:gd name="connsiteX12" fmla="*/ 88943 w 938898"/>
                      <a:gd name="connsiteY12" fmla="*/ 486391 h 776869"/>
                      <a:gd name="connsiteX13" fmla="*/ 88943 w 938898"/>
                      <a:gd name="connsiteY13" fmla="*/ 508627 h 776869"/>
                      <a:gd name="connsiteX14" fmla="*/ 289063 w 938898"/>
                      <a:gd name="connsiteY14" fmla="*/ 508627 h 776869"/>
                      <a:gd name="connsiteX15" fmla="*/ 289063 w 938898"/>
                      <a:gd name="connsiteY15" fmla="*/ 486391 h 776869"/>
                      <a:gd name="connsiteX16" fmla="*/ 44472 w 938898"/>
                      <a:gd name="connsiteY16" fmla="*/ 486391 h 776869"/>
                      <a:gd name="connsiteX17" fmla="*/ 44472 w 938898"/>
                      <a:gd name="connsiteY17" fmla="*/ 508627 h 776869"/>
                      <a:gd name="connsiteX18" fmla="*/ 66707 w 938898"/>
                      <a:gd name="connsiteY18" fmla="*/ 508627 h 776869"/>
                      <a:gd name="connsiteX19" fmla="*/ 66707 w 938898"/>
                      <a:gd name="connsiteY19" fmla="*/ 486391 h 776869"/>
                      <a:gd name="connsiteX20" fmla="*/ 44472 w 938898"/>
                      <a:gd name="connsiteY20" fmla="*/ 441920 h 776869"/>
                      <a:gd name="connsiteX21" fmla="*/ 44472 w 938898"/>
                      <a:gd name="connsiteY21" fmla="*/ 464155 h 776869"/>
                      <a:gd name="connsiteX22" fmla="*/ 289063 w 938898"/>
                      <a:gd name="connsiteY22" fmla="*/ 464155 h 776869"/>
                      <a:gd name="connsiteX23" fmla="*/ 289063 w 938898"/>
                      <a:gd name="connsiteY23" fmla="*/ 441920 h 776869"/>
                      <a:gd name="connsiteX24" fmla="*/ 33353 w 938898"/>
                      <a:gd name="connsiteY24" fmla="*/ 397448 h 776869"/>
                      <a:gd name="connsiteX25" fmla="*/ 300181 w 938898"/>
                      <a:gd name="connsiteY25" fmla="*/ 397448 h 776869"/>
                      <a:gd name="connsiteX26" fmla="*/ 333535 w 938898"/>
                      <a:gd name="connsiteY26" fmla="*/ 430801 h 776869"/>
                      <a:gd name="connsiteX27" fmla="*/ 333535 w 938898"/>
                      <a:gd name="connsiteY27" fmla="*/ 608687 h 776869"/>
                      <a:gd name="connsiteX28" fmla="*/ 300181 w 938898"/>
                      <a:gd name="connsiteY28" fmla="*/ 642041 h 776869"/>
                      <a:gd name="connsiteX29" fmla="*/ 33353 w 938898"/>
                      <a:gd name="connsiteY29" fmla="*/ 642041 h 776869"/>
                      <a:gd name="connsiteX30" fmla="*/ 0 w 938898"/>
                      <a:gd name="connsiteY30" fmla="*/ 608687 h 776869"/>
                      <a:gd name="connsiteX31" fmla="*/ 0 w 938898"/>
                      <a:gd name="connsiteY31" fmla="*/ 430801 h 776869"/>
                      <a:gd name="connsiteX32" fmla="*/ 33353 w 938898"/>
                      <a:gd name="connsiteY32" fmla="*/ 397448 h 776869"/>
                      <a:gd name="connsiteX33" fmla="*/ 665476 w 938898"/>
                      <a:gd name="connsiteY33" fmla="*/ 351694 h 776869"/>
                      <a:gd name="connsiteX34" fmla="*/ 689296 w 938898"/>
                      <a:gd name="connsiteY34" fmla="*/ 351694 h 776869"/>
                      <a:gd name="connsiteX35" fmla="*/ 694704 w 938898"/>
                      <a:gd name="connsiteY35" fmla="*/ 355070 h 776869"/>
                      <a:gd name="connsiteX36" fmla="*/ 694704 w 938898"/>
                      <a:gd name="connsiteY36" fmla="*/ 448034 h 776869"/>
                      <a:gd name="connsiteX37" fmla="*/ 689296 w 938898"/>
                      <a:gd name="connsiteY37" fmla="*/ 451410 h 776869"/>
                      <a:gd name="connsiteX38" fmla="*/ 665476 w 938898"/>
                      <a:gd name="connsiteY38" fmla="*/ 451410 h 776869"/>
                      <a:gd name="connsiteX39" fmla="*/ 660067 w 938898"/>
                      <a:gd name="connsiteY39" fmla="*/ 448034 h 776869"/>
                      <a:gd name="connsiteX40" fmla="*/ 660067 w 938898"/>
                      <a:gd name="connsiteY40" fmla="*/ 355070 h 776869"/>
                      <a:gd name="connsiteX41" fmla="*/ 665476 w 938898"/>
                      <a:gd name="connsiteY41" fmla="*/ 351694 h 776869"/>
                      <a:gd name="connsiteX42" fmla="*/ 632239 w 938898"/>
                      <a:gd name="connsiteY42" fmla="*/ 351694 h 776869"/>
                      <a:gd name="connsiteX43" fmla="*/ 645032 w 938898"/>
                      <a:gd name="connsiteY43" fmla="*/ 351694 h 776869"/>
                      <a:gd name="connsiteX44" fmla="*/ 650434 w 938898"/>
                      <a:gd name="connsiteY44" fmla="*/ 355070 h 776869"/>
                      <a:gd name="connsiteX45" fmla="*/ 650434 w 938898"/>
                      <a:gd name="connsiteY45" fmla="*/ 448034 h 776869"/>
                      <a:gd name="connsiteX46" fmla="*/ 645032 w 938898"/>
                      <a:gd name="connsiteY46" fmla="*/ 451410 h 776869"/>
                      <a:gd name="connsiteX47" fmla="*/ 632239 w 938898"/>
                      <a:gd name="connsiteY47" fmla="*/ 451410 h 776869"/>
                      <a:gd name="connsiteX48" fmla="*/ 626837 w 938898"/>
                      <a:gd name="connsiteY48" fmla="*/ 448034 h 776869"/>
                      <a:gd name="connsiteX49" fmla="*/ 626837 w 938898"/>
                      <a:gd name="connsiteY49" fmla="*/ 355070 h 776869"/>
                      <a:gd name="connsiteX50" fmla="*/ 632239 w 938898"/>
                      <a:gd name="connsiteY50" fmla="*/ 351694 h 776869"/>
                      <a:gd name="connsiteX51" fmla="*/ 589900 w 938898"/>
                      <a:gd name="connsiteY51" fmla="*/ 351691 h 776869"/>
                      <a:gd name="connsiteX52" fmla="*/ 609848 w 938898"/>
                      <a:gd name="connsiteY52" fmla="*/ 351691 h 776869"/>
                      <a:gd name="connsiteX53" fmla="*/ 615249 w 938898"/>
                      <a:gd name="connsiteY53" fmla="*/ 355067 h 776869"/>
                      <a:gd name="connsiteX54" fmla="*/ 615245 w 938898"/>
                      <a:gd name="connsiteY54" fmla="*/ 448032 h 776869"/>
                      <a:gd name="connsiteX55" fmla="*/ 609844 w 938898"/>
                      <a:gd name="connsiteY55" fmla="*/ 451408 h 776869"/>
                      <a:gd name="connsiteX56" fmla="*/ 589897 w 938898"/>
                      <a:gd name="connsiteY56" fmla="*/ 451408 h 776869"/>
                      <a:gd name="connsiteX57" fmla="*/ 584496 w 938898"/>
                      <a:gd name="connsiteY57" fmla="*/ 448032 h 776869"/>
                      <a:gd name="connsiteX58" fmla="*/ 584496 w 938898"/>
                      <a:gd name="connsiteY58" fmla="*/ 355067 h 776869"/>
                      <a:gd name="connsiteX59" fmla="*/ 584495 w 938898"/>
                      <a:gd name="connsiteY59" fmla="*/ 355067 h 776869"/>
                      <a:gd name="connsiteX60" fmla="*/ 589900 w 938898"/>
                      <a:gd name="connsiteY60" fmla="*/ 351691 h 776869"/>
                      <a:gd name="connsiteX61" fmla="*/ 565164 w 938898"/>
                      <a:gd name="connsiteY61" fmla="*/ 351687 h 776869"/>
                      <a:gd name="connsiteX62" fmla="*/ 570573 w 938898"/>
                      <a:gd name="connsiteY62" fmla="*/ 355065 h 776869"/>
                      <a:gd name="connsiteX63" fmla="*/ 570573 w 938898"/>
                      <a:gd name="connsiteY63" fmla="*/ 448030 h 776869"/>
                      <a:gd name="connsiteX64" fmla="*/ 565164 w 938898"/>
                      <a:gd name="connsiteY64" fmla="*/ 451406 h 776869"/>
                      <a:gd name="connsiteX65" fmla="*/ 557074 w 938898"/>
                      <a:gd name="connsiteY65" fmla="*/ 451406 h 776869"/>
                      <a:gd name="connsiteX66" fmla="*/ 551672 w 938898"/>
                      <a:gd name="connsiteY66" fmla="*/ 448030 h 776869"/>
                      <a:gd name="connsiteX67" fmla="*/ 551672 w 938898"/>
                      <a:gd name="connsiteY67" fmla="*/ 355065 h 776869"/>
                      <a:gd name="connsiteX68" fmla="*/ 557074 w 938898"/>
                      <a:gd name="connsiteY68" fmla="*/ 351689 h 776869"/>
                      <a:gd name="connsiteX69" fmla="*/ 565164 w 938898"/>
                      <a:gd name="connsiteY69" fmla="*/ 351689 h 776869"/>
                      <a:gd name="connsiteX70" fmla="*/ 528755 w 938898"/>
                      <a:gd name="connsiteY70" fmla="*/ 351687 h 776869"/>
                      <a:gd name="connsiteX71" fmla="*/ 534157 w 938898"/>
                      <a:gd name="connsiteY71" fmla="*/ 355065 h 776869"/>
                      <a:gd name="connsiteX72" fmla="*/ 534157 w 938898"/>
                      <a:gd name="connsiteY72" fmla="*/ 448030 h 776869"/>
                      <a:gd name="connsiteX73" fmla="*/ 528755 w 938898"/>
                      <a:gd name="connsiteY73" fmla="*/ 451406 h 776869"/>
                      <a:gd name="connsiteX74" fmla="*/ 515962 w 938898"/>
                      <a:gd name="connsiteY74" fmla="*/ 451406 h 776869"/>
                      <a:gd name="connsiteX75" fmla="*/ 510553 w 938898"/>
                      <a:gd name="connsiteY75" fmla="*/ 448030 h 776869"/>
                      <a:gd name="connsiteX76" fmla="*/ 510553 w 938898"/>
                      <a:gd name="connsiteY76" fmla="*/ 355065 h 776869"/>
                      <a:gd name="connsiteX77" fmla="*/ 515962 w 938898"/>
                      <a:gd name="connsiteY77" fmla="*/ 351689 h 776869"/>
                      <a:gd name="connsiteX78" fmla="*/ 528755 w 938898"/>
                      <a:gd name="connsiteY78" fmla="*/ 351689 h 776869"/>
                      <a:gd name="connsiteX79" fmla="*/ 735365 w 938898"/>
                      <a:gd name="connsiteY79" fmla="*/ 310187 h 776869"/>
                      <a:gd name="connsiteX80" fmla="*/ 754780 w 938898"/>
                      <a:gd name="connsiteY80" fmla="*/ 333551 h 776869"/>
                      <a:gd name="connsiteX81" fmla="*/ 739666 w 938898"/>
                      <a:gd name="connsiteY81" fmla="*/ 564358 h 776869"/>
                      <a:gd name="connsiteX82" fmla="*/ 770493 w 938898"/>
                      <a:gd name="connsiteY82" fmla="*/ 594843 h 776869"/>
                      <a:gd name="connsiteX83" fmla="*/ 792377 w 938898"/>
                      <a:gd name="connsiteY83" fmla="*/ 572685 h 776869"/>
                      <a:gd name="connsiteX84" fmla="*/ 807369 w 938898"/>
                      <a:gd name="connsiteY84" fmla="*/ 572685 h 776869"/>
                      <a:gd name="connsiteX85" fmla="*/ 923381 w 938898"/>
                      <a:gd name="connsiteY85" fmla="*/ 687452 h 776869"/>
                      <a:gd name="connsiteX86" fmla="*/ 938898 w 938898"/>
                      <a:gd name="connsiteY86" fmla="*/ 724296 h 776869"/>
                      <a:gd name="connsiteX87" fmla="*/ 923800 w 938898"/>
                      <a:gd name="connsiteY87" fmla="*/ 761352 h 776869"/>
                      <a:gd name="connsiteX88" fmla="*/ 886643 w 938898"/>
                      <a:gd name="connsiteY88" fmla="*/ 776869 h 776869"/>
                      <a:gd name="connsiteX89" fmla="*/ 849906 w 938898"/>
                      <a:gd name="connsiteY89" fmla="*/ 761771 h 776869"/>
                      <a:gd name="connsiteX90" fmla="*/ 733890 w 938898"/>
                      <a:gd name="connsiteY90" fmla="*/ 646911 h 776869"/>
                      <a:gd name="connsiteX91" fmla="*/ 733784 w 938898"/>
                      <a:gd name="connsiteY91" fmla="*/ 632026 h 776869"/>
                      <a:gd name="connsiteX92" fmla="*/ 755659 w 938898"/>
                      <a:gd name="connsiteY92" fmla="*/ 609878 h 776869"/>
                      <a:gd name="connsiteX93" fmla="*/ 724824 w 938898"/>
                      <a:gd name="connsiteY93" fmla="*/ 579369 h 776869"/>
                      <a:gd name="connsiteX94" fmla="*/ 598358 w 938898"/>
                      <a:gd name="connsiteY94" fmla="*/ 628181 h 776869"/>
                      <a:gd name="connsiteX95" fmla="*/ 465548 w 938898"/>
                      <a:gd name="connsiteY95" fmla="*/ 573677 h 776869"/>
                      <a:gd name="connsiteX96" fmla="*/ 423797 w 938898"/>
                      <a:gd name="connsiteY96" fmla="*/ 511460 h 776869"/>
                      <a:gd name="connsiteX97" fmla="*/ 416366 w 938898"/>
                      <a:gd name="connsiteY97" fmla="*/ 486823 h 776869"/>
                      <a:gd name="connsiteX98" fmla="*/ 438317 w 938898"/>
                      <a:gd name="connsiteY98" fmla="*/ 486823 h 776869"/>
                      <a:gd name="connsiteX99" fmla="*/ 443316 w 938898"/>
                      <a:gd name="connsiteY99" fmla="*/ 503403 h 776869"/>
                      <a:gd name="connsiteX100" fmla="*/ 480397 w 938898"/>
                      <a:gd name="connsiteY100" fmla="*/ 558665 h 776869"/>
                      <a:gd name="connsiteX101" fmla="*/ 480385 w 938898"/>
                      <a:gd name="connsiteY101" fmla="*/ 558665 h 776869"/>
                      <a:gd name="connsiteX102" fmla="*/ 717571 w 938898"/>
                      <a:gd name="connsiteY102" fmla="*/ 557424 h 776869"/>
                      <a:gd name="connsiteX103" fmla="*/ 717593 w 938898"/>
                      <a:gd name="connsiteY103" fmla="*/ 557402 h 776869"/>
                      <a:gd name="connsiteX104" fmla="*/ 717615 w 938898"/>
                      <a:gd name="connsiteY104" fmla="*/ 557380 h 776869"/>
                      <a:gd name="connsiteX105" fmla="*/ 737930 w 938898"/>
                      <a:gd name="connsiteY105" fmla="*/ 346339 h 776869"/>
                      <a:gd name="connsiteX106" fmla="*/ 735365 w 938898"/>
                      <a:gd name="connsiteY106" fmla="*/ 343232 h 776869"/>
                      <a:gd name="connsiteX107" fmla="*/ 597352 w 938898"/>
                      <a:gd name="connsiteY107" fmla="*/ 250559 h 776869"/>
                      <a:gd name="connsiteX108" fmla="*/ 464111 w 938898"/>
                      <a:gd name="connsiteY108" fmla="*/ 306595 h 776869"/>
                      <a:gd name="connsiteX109" fmla="*/ 464108 w 938898"/>
                      <a:gd name="connsiteY109" fmla="*/ 306599 h 776869"/>
                      <a:gd name="connsiteX110" fmla="*/ 435192 w 938898"/>
                      <a:gd name="connsiteY110" fmla="*/ 344299 h 776869"/>
                      <a:gd name="connsiteX111" fmla="*/ 429016 w 938898"/>
                      <a:gd name="connsiteY111" fmla="*/ 358724 h 776869"/>
                      <a:gd name="connsiteX112" fmla="*/ 424788 w 938898"/>
                      <a:gd name="connsiteY112" fmla="*/ 365004 h 776869"/>
                      <a:gd name="connsiteX113" fmla="*/ 423063 w 938898"/>
                      <a:gd name="connsiteY113" fmla="*/ 372628 h 776869"/>
                      <a:gd name="connsiteX114" fmla="*/ 417084 w 938898"/>
                      <a:gd name="connsiteY114" fmla="*/ 386594 h 776869"/>
                      <a:gd name="connsiteX115" fmla="*/ 409775 w 938898"/>
                      <a:gd name="connsiteY115" fmla="*/ 431368 h 776869"/>
                      <a:gd name="connsiteX116" fmla="*/ 423063 w 938898"/>
                      <a:gd name="connsiteY116" fmla="*/ 372628 h 776869"/>
                      <a:gd name="connsiteX117" fmla="*/ 429016 w 938898"/>
                      <a:gd name="connsiteY117" fmla="*/ 358724 h 776869"/>
                      <a:gd name="connsiteX118" fmla="*/ 464108 w 938898"/>
                      <a:gd name="connsiteY118" fmla="*/ 306599 h 776869"/>
                      <a:gd name="connsiteX119" fmla="*/ 464111 w 938898"/>
                      <a:gd name="connsiteY119" fmla="*/ 306595 h 776869"/>
                      <a:gd name="connsiteX120" fmla="*/ 597352 w 938898"/>
                      <a:gd name="connsiteY120" fmla="*/ 250559 h 776869"/>
                      <a:gd name="connsiteX121" fmla="*/ 387457 w 938898"/>
                      <a:gd name="connsiteY121" fmla="*/ 121300 h 776869"/>
                      <a:gd name="connsiteX122" fmla="*/ 509635 w 938898"/>
                      <a:gd name="connsiteY122" fmla="*/ 121300 h 776869"/>
                      <a:gd name="connsiteX123" fmla="*/ 509635 w 938898"/>
                      <a:gd name="connsiteY123" fmla="*/ 221370 h 776869"/>
                      <a:gd name="connsiteX124" fmla="*/ 455736 w 938898"/>
                      <a:gd name="connsiteY124" fmla="*/ 162775 h 776869"/>
                      <a:gd name="connsiteX125" fmla="*/ 448596 w 938898"/>
                      <a:gd name="connsiteY125" fmla="*/ 159647 h 776869"/>
                      <a:gd name="connsiteX126" fmla="*/ 441358 w 938898"/>
                      <a:gd name="connsiteY126" fmla="*/ 162775 h 776869"/>
                      <a:gd name="connsiteX127" fmla="*/ 387458 w 938898"/>
                      <a:gd name="connsiteY127" fmla="*/ 221370 h 776869"/>
                      <a:gd name="connsiteX128" fmla="*/ 163014 w 938898"/>
                      <a:gd name="connsiteY128" fmla="*/ 115295 h 776869"/>
                      <a:gd name="connsiteX129" fmla="*/ 368536 w 938898"/>
                      <a:gd name="connsiteY129" fmla="*/ 115295 h 776869"/>
                      <a:gd name="connsiteX130" fmla="*/ 368536 w 938898"/>
                      <a:gd name="connsiteY130" fmla="*/ 240409 h 776869"/>
                      <a:gd name="connsiteX131" fmla="*/ 374797 w 938898"/>
                      <a:gd name="connsiteY131" fmla="*/ 249503 h 776869"/>
                      <a:gd name="connsiteX132" fmla="*/ 385556 w 938898"/>
                      <a:gd name="connsiteY132" fmla="*/ 247058 h 776869"/>
                      <a:gd name="connsiteX133" fmla="*/ 449238 w 938898"/>
                      <a:gd name="connsiteY133" fmla="*/ 177901 h 776869"/>
                      <a:gd name="connsiteX134" fmla="*/ 512919 w 938898"/>
                      <a:gd name="connsiteY134" fmla="*/ 247063 h 776869"/>
                      <a:gd name="connsiteX135" fmla="*/ 520059 w 938898"/>
                      <a:gd name="connsiteY135" fmla="*/ 250191 h 776869"/>
                      <a:gd name="connsiteX136" fmla="*/ 523580 w 938898"/>
                      <a:gd name="connsiteY136" fmla="*/ 249509 h 776869"/>
                      <a:gd name="connsiteX137" fmla="*/ 529841 w 938898"/>
                      <a:gd name="connsiteY137" fmla="*/ 240409 h 776869"/>
                      <a:gd name="connsiteX138" fmla="*/ 529842 w 938898"/>
                      <a:gd name="connsiteY138" fmla="*/ 115298 h 776869"/>
                      <a:gd name="connsiteX139" fmla="*/ 735364 w 938898"/>
                      <a:gd name="connsiteY139" fmla="*/ 115298 h 776869"/>
                      <a:gd name="connsiteX140" fmla="*/ 735364 w 938898"/>
                      <a:gd name="connsiteY140" fmla="*/ 310186 h 776869"/>
                      <a:gd name="connsiteX141" fmla="*/ 735364 w 938898"/>
                      <a:gd name="connsiteY141" fmla="*/ 343231 h 776869"/>
                      <a:gd name="connsiteX142" fmla="*/ 716329 w 938898"/>
                      <a:gd name="connsiteY142" fmla="*/ 320169 h 776869"/>
                      <a:gd name="connsiteX143" fmla="*/ 598380 w 938898"/>
                      <a:gd name="connsiteY143" fmla="*/ 271670 h 776869"/>
                      <a:gd name="connsiteX144" fmla="*/ 597461 w 938898"/>
                      <a:gd name="connsiteY144" fmla="*/ 271670 h 776869"/>
                      <a:gd name="connsiteX145" fmla="*/ 479128 w 938898"/>
                      <a:gd name="connsiteY145" fmla="*/ 321433 h 776869"/>
                      <a:gd name="connsiteX146" fmla="*/ 433953 w 938898"/>
                      <a:gd name="connsiteY146" fmla="*/ 472356 h 776869"/>
                      <a:gd name="connsiteX147" fmla="*/ 438316 w 938898"/>
                      <a:gd name="connsiteY147" fmla="*/ 486822 h 776869"/>
                      <a:gd name="connsiteX148" fmla="*/ 416365 w 938898"/>
                      <a:gd name="connsiteY148" fmla="*/ 486822 h 776869"/>
                      <a:gd name="connsiteX149" fmla="*/ 343470 w 938898"/>
                      <a:gd name="connsiteY149" fmla="*/ 486822 h 776869"/>
                      <a:gd name="connsiteX150" fmla="*/ 343470 w 938898"/>
                      <a:gd name="connsiteY150" fmla="*/ 426432 h 776869"/>
                      <a:gd name="connsiteX151" fmla="*/ 302386 w 938898"/>
                      <a:gd name="connsiteY151" fmla="*/ 385347 h 776869"/>
                      <a:gd name="connsiteX152" fmla="*/ 163014 w 938898"/>
                      <a:gd name="connsiteY152" fmla="*/ 385347 h 776869"/>
                      <a:gd name="connsiteX153" fmla="*/ 163014 w 938898"/>
                      <a:gd name="connsiteY153" fmla="*/ 303896 h 776869"/>
                      <a:gd name="connsiteX154" fmla="*/ 232899 w 938898"/>
                      <a:gd name="connsiteY154" fmla="*/ 9 h 776869"/>
                      <a:gd name="connsiteX155" fmla="*/ 381000 w 938898"/>
                      <a:gd name="connsiteY155" fmla="*/ 14 h 776869"/>
                      <a:gd name="connsiteX156" fmla="*/ 368969 w 938898"/>
                      <a:gd name="connsiteY156" fmla="*/ 101750 h 776869"/>
                      <a:gd name="connsiteX157" fmla="*/ 166577 w 938898"/>
                      <a:gd name="connsiteY157" fmla="*/ 101750 h 776869"/>
                      <a:gd name="connsiteX158" fmla="*/ 224489 w 938898"/>
                      <a:gd name="connsiteY158" fmla="*/ 4710 h 776869"/>
                      <a:gd name="connsiteX159" fmla="*/ 224487 w 938898"/>
                      <a:gd name="connsiteY159" fmla="*/ 4709 h 776869"/>
                      <a:gd name="connsiteX160" fmla="*/ 232899 w 938898"/>
                      <a:gd name="connsiteY160" fmla="*/ 9 h 776869"/>
                      <a:gd name="connsiteX161" fmla="*/ 400762 w 938898"/>
                      <a:gd name="connsiteY161" fmla="*/ 1 h 776869"/>
                      <a:gd name="connsiteX162" fmla="*/ 496434 w 938898"/>
                      <a:gd name="connsiteY162" fmla="*/ 1 h 776869"/>
                      <a:gd name="connsiteX163" fmla="*/ 508465 w 938898"/>
                      <a:gd name="connsiteY163" fmla="*/ 101736 h 776869"/>
                      <a:gd name="connsiteX164" fmla="*/ 388731 w 938898"/>
                      <a:gd name="connsiteY164" fmla="*/ 101736 h 776869"/>
                      <a:gd name="connsiteX165" fmla="*/ 516093 w 938898"/>
                      <a:gd name="connsiteY165" fmla="*/ 0 h 776869"/>
                      <a:gd name="connsiteX166" fmla="*/ 664194 w 938898"/>
                      <a:gd name="connsiteY166" fmla="*/ 0 h 776869"/>
                      <a:gd name="connsiteX167" fmla="*/ 672606 w 938898"/>
                      <a:gd name="connsiteY167" fmla="*/ 4694 h 776869"/>
                      <a:gd name="connsiteX168" fmla="*/ 730518 w 938898"/>
                      <a:gd name="connsiteY168" fmla="*/ 101735 h 776869"/>
                      <a:gd name="connsiteX169" fmla="*/ 528126 w 938898"/>
                      <a:gd name="connsiteY169" fmla="*/ 101735 h 776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</a:cxnLst>
                    <a:rect l="l" t="t" r="r" b="b"/>
                    <a:pathLst>
                      <a:path w="938898" h="776869">
                        <a:moveTo>
                          <a:pt x="266828" y="575334"/>
                        </a:moveTo>
                        <a:lnTo>
                          <a:pt x="266828" y="597569"/>
                        </a:lnTo>
                        <a:lnTo>
                          <a:pt x="289063" y="597569"/>
                        </a:lnTo>
                        <a:lnTo>
                          <a:pt x="289063" y="575334"/>
                        </a:lnTo>
                        <a:close/>
                        <a:moveTo>
                          <a:pt x="44472" y="575334"/>
                        </a:moveTo>
                        <a:lnTo>
                          <a:pt x="44472" y="597569"/>
                        </a:lnTo>
                        <a:lnTo>
                          <a:pt x="244592" y="597569"/>
                        </a:lnTo>
                        <a:lnTo>
                          <a:pt x="244592" y="575334"/>
                        </a:lnTo>
                        <a:close/>
                        <a:moveTo>
                          <a:pt x="44472" y="530862"/>
                        </a:moveTo>
                        <a:lnTo>
                          <a:pt x="44472" y="553098"/>
                        </a:lnTo>
                        <a:lnTo>
                          <a:pt x="289063" y="553098"/>
                        </a:lnTo>
                        <a:lnTo>
                          <a:pt x="289063" y="530862"/>
                        </a:lnTo>
                        <a:close/>
                        <a:moveTo>
                          <a:pt x="88943" y="486391"/>
                        </a:moveTo>
                        <a:lnTo>
                          <a:pt x="88943" y="508627"/>
                        </a:lnTo>
                        <a:lnTo>
                          <a:pt x="289063" y="508627"/>
                        </a:lnTo>
                        <a:lnTo>
                          <a:pt x="289063" y="486391"/>
                        </a:lnTo>
                        <a:close/>
                        <a:moveTo>
                          <a:pt x="44472" y="486391"/>
                        </a:moveTo>
                        <a:lnTo>
                          <a:pt x="44472" y="508627"/>
                        </a:lnTo>
                        <a:lnTo>
                          <a:pt x="66707" y="508627"/>
                        </a:lnTo>
                        <a:lnTo>
                          <a:pt x="66707" y="486391"/>
                        </a:lnTo>
                        <a:close/>
                        <a:moveTo>
                          <a:pt x="44472" y="441920"/>
                        </a:moveTo>
                        <a:lnTo>
                          <a:pt x="44472" y="464155"/>
                        </a:lnTo>
                        <a:lnTo>
                          <a:pt x="289063" y="464155"/>
                        </a:lnTo>
                        <a:lnTo>
                          <a:pt x="289063" y="441920"/>
                        </a:lnTo>
                        <a:close/>
                        <a:moveTo>
                          <a:pt x="33353" y="397448"/>
                        </a:moveTo>
                        <a:lnTo>
                          <a:pt x="300181" y="397448"/>
                        </a:lnTo>
                        <a:cubicBezTo>
                          <a:pt x="318570" y="397448"/>
                          <a:pt x="333535" y="412412"/>
                          <a:pt x="333535" y="430801"/>
                        </a:cubicBezTo>
                        <a:lnTo>
                          <a:pt x="333535" y="608687"/>
                        </a:lnTo>
                        <a:cubicBezTo>
                          <a:pt x="333535" y="627077"/>
                          <a:pt x="318570" y="642041"/>
                          <a:pt x="300181" y="642041"/>
                        </a:cubicBezTo>
                        <a:lnTo>
                          <a:pt x="33353" y="642041"/>
                        </a:lnTo>
                        <a:cubicBezTo>
                          <a:pt x="14964" y="642041"/>
                          <a:pt x="0" y="627077"/>
                          <a:pt x="0" y="608687"/>
                        </a:cubicBezTo>
                        <a:lnTo>
                          <a:pt x="0" y="430801"/>
                        </a:lnTo>
                        <a:cubicBezTo>
                          <a:pt x="0" y="412412"/>
                          <a:pt x="14964" y="397448"/>
                          <a:pt x="33353" y="397448"/>
                        </a:cubicBezTo>
                        <a:close/>
                        <a:moveTo>
                          <a:pt x="665476" y="351694"/>
                        </a:moveTo>
                        <a:lnTo>
                          <a:pt x="689296" y="351694"/>
                        </a:lnTo>
                        <a:cubicBezTo>
                          <a:pt x="692280" y="351694"/>
                          <a:pt x="694704" y="353207"/>
                          <a:pt x="694704" y="355070"/>
                        </a:cubicBezTo>
                        <a:lnTo>
                          <a:pt x="694704" y="448034"/>
                        </a:lnTo>
                        <a:cubicBezTo>
                          <a:pt x="694704" y="449895"/>
                          <a:pt x="692276" y="451410"/>
                          <a:pt x="689296" y="451410"/>
                        </a:cubicBezTo>
                        <a:lnTo>
                          <a:pt x="665476" y="451410"/>
                        </a:lnTo>
                        <a:cubicBezTo>
                          <a:pt x="662495" y="451410"/>
                          <a:pt x="660071" y="449896"/>
                          <a:pt x="660067" y="448034"/>
                        </a:cubicBezTo>
                        <a:lnTo>
                          <a:pt x="660067" y="355070"/>
                        </a:lnTo>
                        <a:cubicBezTo>
                          <a:pt x="660067" y="353207"/>
                          <a:pt x="662495" y="351694"/>
                          <a:pt x="665476" y="351694"/>
                        </a:cubicBezTo>
                        <a:close/>
                        <a:moveTo>
                          <a:pt x="632239" y="351694"/>
                        </a:moveTo>
                        <a:lnTo>
                          <a:pt x="645032" y="351694"/>
                        </a:lnTo>
                        <a:cubicBezTo>
                          <a:pt x="648013" y="351694"/>
                          <a:pt x="650434" y="353207"/>
                          <a:pt x="650434" y="355070"/>
                        </a:cubicBezTo>
                        <a:lnTo>
                          <a:pt x="650434" y="448034"/>
                        </a:lnTo>
                        <a:cubicBezTo>
                          <a:pt x="650434" y="449895"/>
                          <a:pt x="648013" y="451410"/>
                          <a:pt x="645032" y="451410"/>
                        </a:cubicBezTo>
                        <a:lnTo>
                          <a:pt x="632239" y="451410"/>
                        </a:lnTo>
                        <a:cubicBezTo>
                          <a:pt x="629254" y="451410"/>
                          <a:pt x="626833" y="449896"/>
                          <a:pt x="626837" y="448034"/>
                        </a:cubicBezTo>
                        <a:lnTo>
                          <a:pt x="626837" y="355070"/>
                        </a:lnTo>
                        <a:cubicBezTo>
                          <a:pt x="626837" y="353207"/>
                          <a:pt x="629257" y="351694"/>
                          <a:pt x="632239" y="351694"/>
                        </a:cubicBezTo>
                        <a:close/>
                        <a:moveTo>
                          <a:pt x="589900" y="351691"/>
                        </a:moveTo>
                        <a:lnTo>
                          <a:pt x="609848" y="351691"/>
                        </a:lnTo>
                        <a:cubicBezTo>
                          <a:pt x="612828" y="351691"/>
                          <a:pt x="615249" y="353204"/>
                          <a:pt x="615249" y="355067"/>
                        </a:cubicBezTo>
                        <a:lnTo>
                          <a:pt x="615245" y="448032"/>
                        </a:lnTo>
                        <a:cubicBezTo>
                          <a:pt x="615245" y="449893"/>
                          <a:pt x="612825" y="451408"/>
                          <a:pt x="609844" y="451408"/>
                        </a:cubicBezTo>
                        <a:lnTo>
                          <a:pt x="589897" y="451408"/>
                        </a:lnTo>
                        <a:cubicBezTo>
                          <a:pt x="586916" y="451408"/>
                          <a:pt x="584496" y="449894"/>
                          <a:pt x="584496" y="448032"/>
                        </a:cubicBezTo>
                        <a:lnTo>
                          <a:pt x="584496" y="355067"/>
                        </a:lnTo>
                        <a:lnTo>
                          <a:pt x="584495" y="355067"/>
                        </a:lnTo>
                        <a:cubicBezTo>
                          <a:pt x="584495" y="353204"/>
                          <a:pt x="586916" y="351690"/>
                          <a:pt x="589900" y="351691"/>
                        </a:cubicBezTo>
                        <a:close/>
                        <a:moveTo>
                          <a:pt x="565164" y="351687"/>
                        </a:moveTo>
                        <a:cubicBezTo>
                          <a:pt x="568145" y="351687"/>
                          <a:pt x="570573" y="353202"/>
                          <a:pt x="570573" y="355065"/>
                        </a:cubicBezTo>
                        <a:lnTo>
                          <a:pt x="570573" y="448030"/>
                        </a:lnTo>
                        <a:cubicBezTo>
                          <a:pt x="570573" y="449891"/>
                          <a:pt x="568145" y="451406"/>
                          <a:pt x="565164" y="451406"/>
                        </a:cubicBezTo>
                        <a:lnTo>
                          <a:pt x="557074" y="451406"/>
                        </a:lnTo>
                        <a:cubicBezTo>
                          <a:pt x="554093" y="451406"/>
                          <a:pt x="551672" y="449891"/>
                          <a:pt x="551672" y="448030"/>
                        </a:cubicBezTo>
                        <a:lnTo>
                          <a:pt x="551672" y="355065"/>
                        </a:lnTo>
                        <a:cubicBezTo>
                          <a:pt x="551672" y="353202"/>
                          <a:pt x="554093" y="351689"/>
                          <a:pt x="557074" y="351689"/>
                        </a:cubicBezTo>
                        <a:lnTo>
                          <a:pt x="565164" y="351689"/>
                        </a:lnTo>
                        <a:close/>
                        <a:moveTo>
                          <a:pt x="528755" y="351687"/>
                        </a:moveTo>
                        <a:cubicBezTo>
                          <a:pt x="531736" y="351687"/>
                          <a:pt x="534157" y="353202"/>
                          <a:pt x="534157" y="355065"/>
                        </a:cubicBezTo>
                        <a:lnTo>
                          <a:pt x="534157" y="448030"/>
                        </a:lnTo>
                        <a:cubicBezTo>
                          <a:pt x="534157" y="449891"/>
                          <a:pt x="531736" y="451406"/>
                          <a:pt x="528755" y="451406"/>
                        </a:cubicBezTo>
                        <a:lnTo>
                          <a:pt x="515962" y="451406"/>
                        </a:lnTo>
                        <a:cubicBezTo>
                          <a:pt x="512977" y="451406"/>
                          <a:pt x="510553" y="449891"/>
                          <a:pt x="510553" y="448030"/>
                        </a:cubicBezTo>
                        <a:lnTo>
                          <a:pt x="510553" y="355065"/>
                        </a:lnTo>
                        <a:cubicBezTo>
                          <a:pt x="510553" y="353202"/>
                          <a:pt x="512981" y="351689"/>
                          <a:pt x="515962" y="351689"/>
                        </a:cubicBezTo>
                        <a:lnTo>
                          <a:pt x="528755" y="351689"/>
                        </a:lnTo>
                        <a:close/>
                        <a:moveTo>
                          <a:pt x="735365" y="310187"/>
                        </a:moveTo>
                        <a:lnTo>
                          <a:pt x="754780" y="333551"/>
                        </a:lnTo>
                        <a:cubicBezTo>
                          <a:pt x="802317" y="403781"/>
                          <a:pt x="797290" y="499247"/>
                          <a:pt x="739666" y="564358"/>
                        </a:cubicBezTo>
                        <a:lnTo>
                          <a:pt x="770493" y="594843"/>
                        </a:lnTo>
                        <a:lnTo>
                          <a:pt x="792377" y="572685"/>
                        </a:lnTo>
                        <a:cubicBezTo>
                          <a:pt x="796495" y="568567"/>
                          <a:pt x="803145" y="568567"/>
                          <a:pt x="807369" y="572685"/>
                        </a:cubicBezTo>
                        <a:lnTo>
                          <a:pt x="923381" y="687452"/>
                        </a:lnTo>
                        <a:cubicBezTo>
                          <a:pt x="933305" y="697269"/>
                          <a:pt x="938792" y="710360"/>
                          <a:pt x="938898" y="724296"/>
                        </a:cubicBezTo>
                        <a:cubicBezTo>
                          <a:pt x="938898" y="738337"/>
                          <a:pt x="933618" y="751429"/>
                          <a:pt x="923800" y="761352"/>
                        </a:cubicBezTo>
                        <a:cubicBezTo>
                          <a:pt x="913563" y="771695"/>
                          <a:pt x="900048" y="776869"/>
                          <a:pt x="886643" y="776869"/>
                        </a:cubicBezTo>
                        <a:cubicBezTo>
                          <a:pt x="873340" y="776869"/>
                          <a:pt x="860041" y="771801"/>
                          <a:pt x="849906" y="761771"/>
                        </a:cubicBezTo>
                        <a:lnTo>
                          <a:pt x="733890" y="646911"/>
                        </a:lnTo>
                        <a:cubicBezTo>
                          <a:pt x="729667" y="642899"/>
                          <a:pt x="729667" y="636144"/>
                          <a:pt x="733784" y="632026"/>
                        </a:cubicBezTo>
                        <a:lnTo>
                          <a:pt x="755659" y="609878"/>
                        </a:lnTo>
                        <a:lnTo>
                          <a:pt x="724824" y="579369"/>
                        </a:lnTo>
                        <a:cubicBezTo>
                          <a:pt x="689009" y="611746"/>
                          <a:pt x="643752" y="628181"/>
                          <a:pt x="598358" y="628181"/>
                        </a:cubicBezTo>
                        <a:cubicBezTo>
                          <a:pt x="550330" y="628181"/>
                          <a:pt x="502308" y="610036"/>
                          <a:pt x="465548" y="573677"/>
                        </a:cubicBezTo>
                        <a:cubicBezTo>
                          <a:pt x="447042" y="555368"/>
                          <a:pt x="433122" y="534148"/>
                          <a:pt x="423797" y="511460"/>
                        </a:cubicBezTo>
                        <a:lnTo>
                          <a:pt x="416366" y="486823"/>
                        </a:lnTo>
                        <a:lnTo>
                          <a:pt x="438317" y="486823"/>
                        </a:lnTo>
                        <a:lnTo>
                          <a:pt x="443316" y="503403"/>
                        </a:lnTo>
                        <a:cubicBezTo>
                          <a:pt x="451598" y="523555"/>
                          <a:pt x="463960" y="542403"/>
                          <a:pt x="480397" y="558665"/>
                        </a:cubicBezTo>
                        <a:lnTo>
                          <a:pt x="480385" y="558665"/>
                        </a:lnTo>
                        <a:cubicBezTo>
                          <a:pt x="546134" y="623694"/>
                          <a:pt x="652529" y="623137"/>
                          <a:pt x="717571" y="557424"/>
                        </a:cubicBezTo>
                        <a:cubicBezTo>
                          <a:pt x="717584" y="557424"/>
                          <a:pt x="717593" y="557410"/>
                          <a:pt x="717593" y="557402"/>
                        </a:cubicBezTo>
                        <a:cubicBezTo>
                          <a:pt x="717593" y="557389"/>
                          <a:pt x="717606" y="557389"/>
                          <a:pt x="717615" y="557380"/>
                        </a:cubicBezTo>
                        <a:cubicBezTo>
                          <a:pt x="774527" y="499839"/>
                          <a:pt x="781198" y="411179"/>
                          <a:pt x="737930" y="346339"/>
                        </a:cubicBezTo>
                        <a:lnTo>
                          <a:pt x="735365" y="343232"/>
                        </a:lnTo>
                        <a:close/>
                        <a:moveTo>
                          <a:pt x="597352" y="250559"/>
                        </a:moveTo>
                        <a:cubicBezTo>
                          <a:pt x="546900" y="250824"/>
                          <a:pt x="499584" y="270723"/>
                          <a:pt x="464111" y="306595"/>
                        </a:cubicBezTo>
                        <a:lnTo>
                          <a:pt x="464108" y="306599"/>
                        </a:lnTo>
                        <a:lnTo>
                          <a:pt x="435192" y="344299"/>
                        </a:lnTo>
                        <a:lnTo>
                          <a:pt x="429016" y="358724"/>
                        </a:lnTo>
                        <a:lnTo>
                          <a:pt x="424788" y="365004"/>
                        </a:lnTo>
                        <a:lnTo>
                          <a:pt x="423063" y="372628"/>
                        </a:lnTo>
                        <a:lnTo>
                          <a:pt x="417084" y="386594"/>
                        </a:lnTo>
                        <a:lnTo>
                          <a:pt x="409775" y="431368"/>
                        </a:lnTo>
                        <a:lnTo>
                          <a:pt x="423063" y="372628"/>
                        </a:lnTo>
                        <a:lnTo>
                          <a:pt x="429016" y="358724"/>
                        </a:lnTo>
                        <a:lnTo>
                          <a:pt x="464108" y="306599"/>
                        </a:lnTo>
                        <a:lnTo>
                          <a:pt x="464111" y="306595"/>
                        </a:lnTo>
                        <a:cubicBezTo>
                          <a:pt x="499584" y="270723"/>
                          <a:pt x="546900" y="250824"/>
                          <a:pt x="597352" y="250559"/>
                        </a:cubicBezTo>
                        <a:close/>
                        <a:moveTo>
                          <a:pt x="387457" y="121300"/>
                        </a:moveTo>
                        <a:lnTo>
                          <a:pt x="509635" y="121300"/>
                        </a:lnTo>
                        <a:lnTo>
                          <a:pt x="509635" y="221370"/>
                        </a:lnTo>
                        <a:lnTo>
                          <a:pt x="455736" y="162775"/>
                        </a:lnTo>
                        <a:cubicBezTo>
                          <a:pt x="453880" y="160821"/>
                          <a:pt x="451336" y="159647"/>
                          <a:pt x="448596" y="159647"/>
                        </a:cubicBezTo>
                        <a:cubicBezTo>
                          <a:pt x="445856" y="159647"/>
                          <a:pt x="443213" y="160821"/>
                          <a:pt x="441358" y="162775"/>
                        </a:cubicBezTo>
                        <a:lnTo>
                          <a:pt x="387458" y="221370"/>
                        </a:lnTo>
                        <a:close/>
                        <a:moveTo>
                          <a:pt x="163014" y="115295"/>
                        </a:moveTo>
                        <a:lnTo>
                          <a:pt x="368536" y="115295"/>
                        </a:lnTo>
                        <a:lnTo>
                          <a:pt x="368536" y="240409"/>
                        </a:lnTo>
                        <a:cubicBezTo>
                          <a:pt x="368536" y="244421"/>
                          <a:pt x="370982" y="248040"/>
                          <a:pt x="374797" y="249503"/>
                        </a:cubicBezTo>
                        <a:cubicBezTo>
                          <a:pt x="378515" y="250972"/>
                          <a:pt x="382816" y="249995"/>
                          <a:pt x="385556" y="247058"/>
                        </a:cubicBezTo>
                        <a:lnTo>
                          <a:pt x="449238" y="177901"/>
                        </a:lnTo>
                        <a:lnTo>
                          <a:pt x="512919" y="247063"/>
                        </a:lnTo>
                        <a:cubicBezTo>
                          <a:pt x="514775" y="249116"/>
                          <a:pt x="517417" y="250191"/>
                          <a:pt x="520059" y="250191"/>
                        </a:cubicBezTo>
                        <a:cubicBezTo>
                          <a:pt x="521233" y="250191"/>
                          <a:pt x="522504" y="250000"/>
                          <a:pt x="523580" y="249509"/>
                        </a:cubicBezTo>
                        <a:cubicBezTo>
                          <a:pt x="527396" y="248040"/>
                          <a:pt x="529841" y="244422"/>
                          <a:pt x="529841" y="240409"/>
                        </a:cubicBezTo>
                        <a:cubicBezTo>
                          <a:pt x="529842" y="198705"/>
                          <a:pt x="529842" y="157002"/>
                          <a:pt x="529842" y="115298"/>
                        </a:cubicBezTo>
                        <a:lnTo>
                          <a:pt x="735364" y="115298"/>
                        </a:lnTo>
                        <a:lnTo>
                          <a:pt x="735364" y="310186"/>
                        </a:lnTo>
                        <a:lnTo>
                          <a:pt x="735364" y="343231"/>
                        </a:lnTo>
                        <a:lnTo>
                          <a:pt x="716329" y="320169"/>
                        </a:lnTo>
                        <a:cubicBezTo>
                          <a:pt x="684704" y="288866"/>
                          <a:pt x="642845" y="271670"/>
                          <a:pt x="598380" y="271670"/>
                        </a:cubicBezTo>
                        <a:lnTo>
                          <a:pt x="597461" y="271670"/>
                        </a:lnTo>
                        <a:cubicBezTo>
                          <a:pt x="552666" y="271913"/>
                          <a:pt x="510639" y="289582"/>
                          <a:pt x="479128" y="321433"/>
                        </a:cubicBezTo>
                        <a:cubicBezTo>
                          <a:pt x="438480" y="362533"/>
                          <a:pt x="423455" y="419517"/>
                          <a:pt x="433953" y="472356"/>
                        </a:cubicBezTo>
                        <a:lnTo>
                          <a:pt x="438316" y="486822"/>
                        </a:lnTo>
                        <a:lnTo>
                          <a:pt x="416365" y="486822"/>
                        </a:lnTo>
                        <a:lnTo>
                          <a:pt x="343470" y="486822"/>
                        </a:lnTo>
                        <a:lnTo>
                          <a:pt x="343470" y="426432"/>
                        </a:lnTo>
                        <a:cubicBezTo>
                          <a:pt x="343470" y="403741"/>
                          <a:pt x="325076" y="385347"/>
                          <a:pt x="302386" y="385347"/>
                        </a:cubicBezTo>
                        <a:lnTo>
                          <a:pt x="163014" y="385347"/>
                        </a:lnTo>
                        <a:lnTo>
                          <a:pt x="163014" y="303896"/>
                        </a:lnTo>
                        <a:close/>
                        <a:moveTo>
                          <a:pt x="232899" y="9"/>
                        </a:moveTo>
                        <a:lnTo>
                          <a:pt x="381000" y="14"/>
                        </a:lnTo>
                        <a:lnTo>
                          <a:pt x="368969" y="101750"/>
                        </a:lnTo>
                        <a:lnTo>
                          <a:pt x="166577" y="101750"/>
                        </a:lnTo>
                        <a:lnTo>
                          <a:pt x="224489" y="4710"/>
                        </a:lnTo>
                        <a:lnTo>
                          <a:pt x="224487" y="4709"/>
                        </a:lnTo>
                        <a:cubicBezTo>
                          <a:pt x="226250" y="1772"/>
                          <a:pt x="229476" y="9"/>
                          <a:pt x="232899" y="9"/>
                        </a:cubicBezTo>
                        <a:close/>
                        <a:moveTo>
                          <a:pt x="400762" y="1"/>
                        </a:moveTo>
                        <a:lnTo>
                          <a:pt x="496434" y="1"/>
                        </a:lnTo>
                        <a:lnTo>
                          <a:pt x="508465" y="101736"/>
                        </a:lnTo>
                        <a:lnTo>
                          <a:pt x="388731" y="101736"/>
                        </a:lnTo>
                        <a:close/>
                        <a:moveTo>
                          <a:pt x="516093" y="0"/>
                        </a:moveTo>
                        <a:lnTo>
                          <a:pt x="664194" y="0"/>
                        </a:lnTo>
                        <a:cubicBezTo>
                          <a:pt x="667617" y="0"/>
                          <a:pt x="670843" y="1757"/>
                          <a:pt x="672606" y="4694"/>
                        </a:cubicBezTo>
                        <a:lnTo>
                          <a:pt x="730518" y="101735"/>
                        </a:lnTo>
                        <a:lnTo>
                          <a:pt x="528126" y="10173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33" name="Group 32">
                    <a:extLst>
                      <a:ext uri="{FF2B5EF4-FFF2-40B4-BE49-F238E27FC236}">
                        <a16:creationId xmlns:a16="http://schemas.microsoft.com/office/drawing/2014/main" id="{C43F118D-FB91-4E35-F825-EFCE5B8C128A}"/>
                      </a:ext>
                    </a:extLst>
                  </p:cNvPr>
                  <p:cNvGrpSpPr/>
                  <p:nvPr/>
                </p:nvGrpSpPr>
                <p:grpSpPr>
                  <a:xfrm>
                    <a:off x="9253021" y="1528554"/>
                    <a:ext cx="2307872" cy="2554919"/>
                    <a:chOff x="9253021" y="1528554"/>
                    <a:chExt cx="2307872" cy="2554919"/>
                  </a:xfrm>
                </p:grpSpPr>
                <p:grpSp>
                  <p:nvGrpSpPr>
                    <p:cNvPr id="34" name="Group 33">
                      <a:extLst>
                        <a:ext uri="{FF2B5EF4-FFF2-40B4-BE49-F238E27FC236}">
                          <a16:creationId xmlns:a16="http://schemas.microsoft.com/office/drawing/2014/main" id="{8232DA7C-FD59-FB2E-481E-31D468551E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53021" y="1543943"/>
                      <a:ext cx="2307872" cy="2539530"/>
                      <a:chOff x="9253021" y="1543943"/>
                      <a:chExt cx="2307872" cy="2539530"/>
                    </a:xfrm>
                  </p:grpSpPr>
                  <p:sp>
                    <p:nvSpPr>
                      <p:cNvPr id="36" name="TextBox 35">
                        <a:extLst>
                          <a:ext uri="{FF2B5EF4-FFF2-40B4-BE49-F238E27FC236}">
                            <a16:creationId xmlns:a16="http://schemas.microsoft.com/office/drawing/2014/main" id="{28460BF8-E002-8C9C-8C2A-74E2EBD778E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253021" y="1543943"/>
                        <a:ext cx="1364476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42A5F5"/>
                            </a:solidFill>
                            <a:effectLst/>
                            <a:uLnTx/>
                            <a:uFillTx/>
                            <a:latin typeface="Century Gothic" panose="020B0502020202020204" pitchFamily="34" charset="0"/>
                            <a:ea typeface="+mn-ea"/>
                            <a:cs typeface="+mn-cs"/>
                          </a:rPr>
                          <a:t>Implementation</a:t>
                        </a:r>
                      </a:p>
                    </p:txBody>
                  </p:sp>
                  <p:sp>
                    <p:nvSpPr>
                      <p:cNvPr id="37" name="TextBox 36">
                        <a:extLst>
                          <a:ext uri="{FF2B5EF4-FFF2-40B4-BE49-F238E27FC236}">
                            <a16:creationId xmlns:a16="http://schemas.microsoft.com/office/drawing/2014/main" id="{F998954C-ADA3-72A6-D152-5749AB42608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253021" y="2304084"/>
                        <a:ext cx="1497526" cy="43088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Benefit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cash achievements</a:t>
                        </a:r>
                      </a:p>
                    </p:txBody>
                  </p:sp>
                  <p:sp>
                    <p:nvSpPr>
                      <p:cNvPr id="38" name="Rectangle 37">
                        <a:extLst>
                          <a:ext uri="{FF2B5EF4-FFF2-40B4-BE49-F238E27FC236}">
                            <a16:creationId xmlns:a16="http://schemas.microsoft.com/office/drawing/2014/main" id="{C83606F1-5AEA-5A61-BF90-FFB6468256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253021" y="2913922"/>
                        <a:ext cx="2307872" cy="1169551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Provide support to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restructuring plan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Track progress by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KPI monitoring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Redefine operational and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financial plan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Add text here</a:t>
                        </a:r>
                        <a:endPara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B3A7B3E9-4388-83CA-A5A2-269475B0DE8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934751" y="1528554"/>
                      <a:ext cx="43633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 anchor="ctr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2A5F5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04.</a:t>
                      </a:r>
                    </a:p>
                  </p:txBody>
                </p:sp>
              </p:grpSp>
            </p:grp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8DDFB32E-6AD3-AC47-08C1-49942EAF2B37}"/>
                    </a:ext>
                  </a:extLst>
                </p:cNvPr>
                <p:cNvGrpSpPr/>
                <p:nvPr/>
              </p:nvGrpSpPr>
              <p:grpSpPr>
                <a:xfrm>
                  <a:off x="9136532" y="1278957"/>
                  <a:ext cx="2275832" cy="3766435"/>
                  <a:chOff x="848455" y="1278957"/>
                  <a:chExt cx="2275832" cy="3766435"/>
                </a:xfrm>
              </p:grpSpPr>
              <p:sp>
                <p:nvSpPr>
                  <p:cNvPr id="29" name="Rectangle: Rounded Corners 65">
                    <a:extLst>
                      <a:ext uri="{FF2B5EF4-FFF2-40B4-BE49-F238E27FC236}">
                        <a16:creationId xmlns:a16="http://schemas.microsoft.com/office/drawing/2014/main" id="{083FB79E-7CF9-8B41-9D59-22FEB0AFBB14}"/>
                      </a:ext>
                    </a:extLst>
                  </p:cNvPr>
                  <p:cNvSpPr/>
                  <p:nvPr/>
                </p:nvSpPr>
                <p:spPr>
                  <a:xfrm>
                    <a:off x="849116" y="1463195"/>
                    <a:ext cx="1886295" cy="3582197"/>
                  </a:xfrm>
                  <a:custGeom>
                    <a:avLst/>
                    <a:gdLst>
                      <a:gd name="connsiteX0" fmla="*/ 0 w 1962030"/>
                      <a:gd name="connsiteY0" fmla="*/ 94786 h 3577434"/>
                      <a:gd name="connsiteX1" fmla="*/ 94786 w 1962030"/>
                      <a:gd name="connsiteY1" fmla="*/ 0 h 3577434"/>
                      <a:gd name="connsiteX2" fmla="*/ 1867244 w 1962030"/>
                      <a:gd name="connsiteY2" fmla="*/ 0 h 3577434"/>
                      <a:gd name="connsiteX3" fmla="*/ 1962030 w 1962030"/>
                      <a:gd name="connsiteY3" fmla="*/ 94786 h 3577434"/>
                      <a:gd name="connsiteX4" fmla="*/ 1962030 w 1962030"/>
                      <a:gd name="connsiteY4" fmla="*/ 3482648 h 3577434"/>
                      <a:gd name="connsiteX5" fmla="*/ 1867244 w 1962030"/>
                      <a:gd name="connsiteY5" fmla="*/ 3577434 h 3577434"/>
                      <a:gd name="connsiteX6" fmla="*/ 94786 w 1962030"/>
                      <a:gd name="connsiteY6" fmla="*/ 3577434 h 3577434"/>
                      <a:gd name="connsiteX7" fmla="*/ 0 w 1962030"/>
                      <a:gd name="connsiteY7" fmla="*/ 3482648 h 3577434"/>
                      <a:gd name="connsiteX8" fmla="*/ 0 w 1962030"/>
                      <a:gd name="connsiteY8" fmla="*/ 94786 h 3577434"/>
                      <a:gd name="connsiteX0" fmla="*/ 1962030 w 2053470"/>
                      <a:gd name="connsiteY0" fmla="*/ 94786 h 3577434"/>
                      <a:gd name="connsiteX1" fmla="*/ 1962030 w 2053470"/>
                      <a:gd name="connsiteY1" fmla="*/ 3482648 h 3577434"/>
                      <a:gd name="connsiteX2" fmla="*/ 1867244 w 2053470"/>
                      <a:gd name="connsiteY2" fmla="*/ 3577434 h 3577434"/>
                      <a:gd name="connsiteX3" fmla="*/ 94786 w 2053470"/>
                      <a:gd name="connsiteY3" fmla="*/ 3577434 h 3577434"/>
                      <a:gd name="connsiteX4" fmla="*/ 0 w 2053470"/>
                      <a:gd name="connsiteY4" fmla="*/ 3482648 h 3577434"/>
                      <a:gd name="connsiteX5" fmla="*/ 0 w 2053470"/>
                      <a:gd name="connsiteY5" fmla="*/ 94786 h 3577434"/>
                      <a:gd name="connsiteX6" fmla="*/ 94786 w 2053470"/>
                      <a:gd name="connsiteY6" fmla="*/ 0 h 3577434"/>
                      <a:gd name="connsiteX7" fmla="*/ 1867244 w 2053470"/>
                      <a:gd name="connsiteY7" fmla="*/ 0 h 3577434"/>
                      <a:gd name="connsiteX8" fmla="*/ 2053470 w 2053470"/>
                      <a:gd name="connsiteY8" fmla="*/ 186226 h 3577434"/>
                      <a:gd name="connsiteX0" fmla="*/ 1962030 w 2053470"/>
                      <a:gd name="connsiteY0" fmla="*/ 3482648 h 3577434"/>
                      <a:gd name="connsiteX1" fmla="*/ 1867244 w 2053470"/>
                      <a:gd name="connsiteY1" fmla="*/ 3577434 h 3577434"/>
                      <a:gd name="connsiteX2" fmla="*/ 94786 w 2053470"/>
                      <a:gd name="connsiteY2" fmla="*/ 3577434 h 3577434"/>
                      <a:gd name="connsiteX3" fmla="*/ 0 w 2053470"/>
                      <a:gd name="connsiteY3" fmla="*/ 3482648 h 3577434"/>
                      <a:gd name="connsiteX4" fmla="*/ 0 w 2053470"/>
                      <a:gd name="connsiteY4" fmla="*/ 94786 h 3577434"/>
                      <a:gd name="connsiteX5" fmla="*/ 94786 w 2053470"/>
                      <a:gd name="connsiteY5" fmla="*/ 0 h 3577434"/>
                      <a:gd name="connsiteX6" fmla="*/ 1867244 w 2053470"/>
                      <a:gd name="connsiteY6" fmla="*/ 0 h 3577434"/>
                      <a:gd name="connsiteX7" fmla="*/ 2053470 w 2053470"/>
                      <a:gd name="connsiteY7" fmla="*/ 186226 h 3577434"/>
                      <a:gd name="connsiteX0" fmla="*/ 1867244 w 2053470"/>
                      <a:gd name="connsiteY0" fmla="*/ 3577434 h 3577434"/>
                      <a:gd name="connsiteX1" fmla="*/ 94786 w 2053470"/>
                      <a:gd name="connsiteY1" fmla="*/ 3577434 h 3577434"/>
                      <a:gd name="connsiteX2" fmla="*/ 0 w 2053470"/>
                      <a:gd name="connsiteY2" fmla="*/ 3482648 h 3577434"/>
                      <a:gd name="connsiteX3" fmla="*/ 0 w 2053470"/>
                      <a:gd name="connsiteY3" fmla="*/ 94786 h 3577434"/>
                      <a:gd name="connsiteX4" fmla="*/ 94786 w 2053470"/>
                      <a:gd name="connsiteY4" fmla="*/ 0 h 3577434"/>
                      <a:gd name="connsiteX5" fmla="*/ 1867244 w 2053470"/>
                      <a:gd name="connsiteY5" fmla="*/ 0 h 3577434"/>
                      <a:gd name="connsiteX6" fmla="*/ 2053470 w 2053470"/>
                      <a:gd name="connsiteY6" fmla="*/ 186226 h 3577434"/>
                      <a:gd name="connsiteX0" fmla="*/ 1867244 w 1867244"/>
                      <a:gd name="connsiteY0" fmla="*/ 3577434 h 3577434"/>
                      <a:gd name="connsiteX1" fmla="*/ 94786 w 1867244"/>
                      <a:gd name="connsiteY1" fmla="*/ 3577434 h 3577434"/>
                      <a:gd name="connsiteX2" fmla="*/ 0 w 1867244"/>
                      <a:gd name="connsiteY2" fmla="*/ 3482648 h 3577434"/>
                      <a:gd name="connsiteX3" fmla="*/ 0 w 1867244"/>
                      <a:gd name="connsiteY3" fmla="*/ 94786 h 3577434"/>
                      <a:gd name="connsiteX4" fmla="*/ 94786 w 1867244"/>
                      <a:gd name="connsiteY4" fmla="*/ 0 h 3577434"/>
                      <a:gd name="connsiteX5" fmla="*/ 1867244 w 1867244"/>
                      <a:gd name="connsiteY5" fmla="*/ 0 h 3577434"/>
                      <a:gd name="connsiteX0" fmla="*/ 1764851 w 1867244"/>
                      <a:gd name="connsiteY0" fmla="*/ 3579816 h 3579816"/>
                      <a:gd name="connsiteX1" fmla="*/ 94786 w 1867244"/>
                      <a:gd name="connsiteY1" fmla="*/ 3577434 h 3579816"/>
                      <a:gd name="connsiteX2" fmla="*/ 0 w 1867244"/>
                      <a:gd name="connsiteY2" fmla="*/ 3482648 h 3579816"/>
                      <a:gd name="connsiteX3" fmla="*/ 0 w 1867244"/>
                      <a:gd name="connsiteY3" fmla="*/ 94786 h 3579816"/>
                      <a:gd name="connsiteX4" fmla="*/ 94786 w 1867244"/>
                      <a:gd name="connsiteY4" fmla="*/ 0 h 3579816"/>
                      <a:gd name="connsiteX5" fmla="*/ 1867244 w 1867244"/>
                      <a:gd name="connsiteY5" fmla="*/ 0 h 3579816"/>
                      <a:gd name="connsiteX0" fmla="*/ 1886295 w 1886295"/>
                      <a:gd name="connsiteY0" fmla="*/ 3582197 h 3582197"/>
                      <a:gd name="connsiteX1" fmla="*/ 94786 w 1886295"/>
                      <a:gd name="connsiteY1" fmla="*/ 3577434 h 3582197"/>
                      <a:gd name="connsiteX2" fmla="*/ 0 w 1886295"/>
                      <a:gd name="connsiteY2" fmla="*/ 3482648 h 3582197"/>
                      <a:gd name="connsiteX3" fmla="*/ 0 w 1886295"/>
                      <a:gd name="connsiteY3" fmla="*/ 94786 h 3582197"/>
                      <a:gd name="connsiteX4" fmla="*/ 94786 w 1886295"/>
                      <a:gd name="connsiteY4" fmla="*/ 0 h 3582197"/>
                      <a:gd name="connsiteX5" fmla="*/ 1867244 w 1886295"/>
                      <a:gd name="connsiteY5" fmla="*/ 0 h 3582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86295" h="3582197">
                        <a:moveTo>
                          <a:pt x="1886295" y="3582197"/>
                        </a:moveTo>
                        <a:lnTo>
                          <a:pt x="94786" y="3577434"/>
                        </a:lnTo>
                        <a:cubicBezTo>
                          <a:pt x="42437" y="3577434"/>
                          <a:pt x="0" y="3534997"/>
                          <a:pt x="0" y="3482648"/>
                        </a:cubicBezTo>
                        <a:lnTo>
                          <a:pt x="0" y="94786"/>
                        </a:lnTo>
                        <a:cubicBezTo>
                          <a:pt x="0" y="42437"/>
                          <a:pt x="42437" y="0"/>
                          <a:pt x="94786" y="0"/>
                        </a:cubicBezTo>
                        <a:lnTo>
                          <a:pt x="1867244" y="0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Arrow: Right 42">
                    <a:extLst>
                      <a:ext uri="{FF2B5EF4-FFF2-40B4-BE49-F238E27FC236}">
                        <a16:creationId xmlns:a16="http://schemas.microsoft.com/office/drawing/2014/main" id="{CC683758-806A-959B-EAE3-861937CFBCF2}"/>
                      </a:ext>
                    </a:extLst>
                  </p:cNvPr>
                  <p:cNvSpPr/>
                  <p:nvPr/>
                </p:nvSpPr>
                <p:spPr>
                  <a:xfrm>
                    <a:off x="1135700" y="1278957"/>
                    <a:ext cx="1988587" cy="810456"/>
                  </a:xfrm>
                  <a:custGeom>
                    <a:avLst/>
                    <a:gdLst>
                      <a:gd name="connsiteX0" fmla="*/ 0 w 2208652"/>
                      <a:gd name="connsiteY0" fmla="*/ 218974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0 w 2208652"/>
                      <a:gd name="connsiteY7" fmla="*/ 218974 h 875894"/>
                      <a:gd name="connsiteX0" fmla="*/ 54768 w 2208652"/>
                      <a:gd name="connsiteY0" fmla="*/ 216593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54768 w 2208652"/>
                      <a:gd name="connsiteY7" fmla="*/ 216593 h 875894"/>
                      <a:gd name="connsiteX0" fmla="*/ 57150 w 2211034"/>
                      <a:gd name="connsiteY0" fmla="*/ 216593 h 875894"/>
                      <a:gd name="connsiteX1" fmla="*/ 1773087 w 2211034"/>
                      <a:gd name="connsiteY1" fmla="*/ 218974 h 875894"/>
                      <a:gd name="connsiteX2" fmla="*/ 1773087 w 2211034"/>
                      <a:gd name="connsiteY2" fmla="*/ 0 h 875894"/>
                      <a:gd name="connsiteX3" fmla="*/ 2211034 w 2211034"/>
                      <a:gd name="connsiteY3" fmla="*/ 437947 h 875894"/>
                      <a:gd name="connsiteX4" fmla="*/ 1773087 w 2211034"/>
                      <a:gd name="connsiteY4" fmla="*/ 875894 h 875894"/>
                      <a:gd name="connsiteX5" fmla="*/ 1773087 w 2211034"/>
                      <a:gd name="connsiteY5" fmla="*/ 656921 h 875894"/>
                      <a:gd name="connsiteX6" fmla="*/ 0 w 2211034"/>
                      <a:gd name="connsiteY6" fmla="*/ 656921 h 875894"/>
                      <a:gd name="connsiteX7" fmla="*/ 57150 w 2211034"/>
                      <a:gd name="connsiteY7" fmla="*/ 2165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91440 w 2211034"/>
                      <a:gd name="connsiteY7" fmla="*/ 74836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7399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55492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54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2211034 w 2211034"/>
                      <a:gd name="connsiteY5" fmla="*/ 437947 h 875894"/>
                      <a:gd name="connsiteX6" fmla="*/ 1773087 w 2211034"/>
                      <a:gd name="connsiteY6" fmla="*/ 875894 h 875894"/>
                      <a:gd name="connsiteX7" fmla="*/ 1773087 w 2211034"/>
                      <a:gd name="connsiteY7" fmla="*/ 656921 h 875894"/>
                      <a:gd name="connsiteX8" fmla="*/ 1046320 w 2211034"/>
                      <a:gd name="connsiteY8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1820787 w 2211034"/>
                      <a:gd name="connsiteY5" fmla="*/ 48438 h 875894"/>
                      <a:gd name="connsiteX6" fmla="*/ 2211034 w 2211034"/>
                      <a:gd name="connsiteY6" fmla="*/ 437947 h 875894"/>
                      <a:gd name="connsiteX7" fmla="*/ 1773087 w 2211034"/>
                      <a:gd name="connsiteY7" fmla="*/ 875894 h 875894"/>
                      <a:gd name="connsiteX8" fmla="*/ 1773087 w 2211034"/>
                      <a:gd name="connsiteY8" fmla="*/ 656921 h 875894"/>
                      <a:gd name="connsiteX9" fmla="*/ 1046320 w 2211034"/>
                      <a:gd name="connsiteY9" fmla="*/ 657874 h 875894"/>
                      <a:gd name="connsiteX0" fmla="*/ 0 w 2211034"/>
                      <a:gd name="connsiteY0" fmla="*/ 635728 h 854701"/>
                      <a:gd name="connsiteX1" fmla="*/ 57150 w 2211034"/>
                      <a:gd name="connsiteY1" fmla="*/ 195400 h 854701"/>
                      <a:gd name="connsiteX2" fmla="*/ 1773087 w 2211034"/>
                      <a:gd name="connsiteY2" fmla="*/ 197781 h 854701"/>
                      <a:gd name="connsiteX3" fmla="*/ 1770781 w 2211034"/>
                      <a:gd name="connsiteY3" fmla="*/ 51057 h 854701"/>
                      <a:gd name="connsiteX4" fmla="*/ 1820787 w 2211034"/>
                      <a:gd name="connsiteY4" fmla="*/ 27245 h 854701"/>
                      <a:gd name="connsiteX5" fmla="*/ 2211034 w 2211034"/>
                      <a:gd name="connsiteY5" fmla="*/ 416754 h 854701"/>
                      <a:gd name="connsiteX6" fmla="*/ 1773087 w 2211034"/>
                      <a:gd name="connsiteY6" fmla="*/ 854701 h 854701"/>
                      <a:gd name="connsiteX7" fmla="*/ 1773087 w 2211034"/>
                      <a:gd name="connsiteY7" fmla="*/ 635728 h 854701"/>
                      <a:gd name="connsiteX8" fmla="*/ 1046320 w 2211034"/>
                      <a:gd name="connsiteY8" fmla="*/ 636681 h 854701"/>
                      <a:gd name="connsiteX0" fmla="*/ 0 w 2211034"/>
                      <a:gd name="connsiteY0" fmla="*/ 633341 h 852314"/>
                      <a:gd name="connsiteX1" fmla="*/ 57150 w 2211034"/>
                      <a:gd name="connsiteY1" fmla="*/ 193013 h 852314"/>
                      <a:gd name="connsiteX2" fmla="*/ 1773087 w 2211034"/>
                      <a:gd name="connsiteY2" fmla="*/ 195394 h 852314"/>
                      <a:gd name="connsiteX3" fmla="*/ 1770781 w 2211034"/>
                      <a:gd name="connsiteY3" fmla="*/ 48670 h 852314"/>
                      <a:gd name="connsiteX4" fmla="*/ 1820787 w 2211034"/>
                      <a:gd name="connsiteY4" fmla="*/ 24858 h 852314"/>
                      <a:gd name="connsiteX5" fmla="*/ 2211034 w 2211034"/>
                      <a:gd name="connsiteY5" fmla="*/ 414367 h 852314"/>
                      <a:gd name="connsiteX6" fmla="*/ 1773087 w 2211034"/>
                      <a:gd name="connsiteY6" fmla="*/ 852314 h 852314"/>
                      <a:gd name="connsiteX7" fmla="*/ 1773087 w 2211034"/>
                      <a:gd name="connsiteY7" fmla="*/ 633341 h 852314"/>
                      <a:gd name="connsiteX8" fmla="*/ 1046320 w 2211034"/>
                      <a:gd name="connsiteY8" fmla="*/ 634294 h 852314"/>
                      <a:gd name="connsiteX0" fmla="*/ 0 w 2211034"/>
                      <a:gd name="connsiteY0" fmla="*/ 616731 h 835704"/>
                      <a:gd name="connsiteX1" fmla="*/ 57150 w 2211034"/>
                      <a:gd name="connsiteY1" fmla="*/ 176403 h 835704"/>
                      <a:gd name="connsiteX2" fmla="*/ 1773087 w 2211034"/>
                      <a:gd name="connsiteY2" fmla="*/ 178784 h 835704"/>
                      <a:gd name="connsiteX3" fmla="*/ 1770781 w 2211034"/>
                      <a:gd name="connsiteY3" fmla="*/ 32060 h 835704"/>
                      <a:gd name="connsiteX4" fmla="*/ 1820787 w 2211034"/>
                      <a:gd name="connsiteY4" fmla="*/ 8248 h 835704"/>
                      <a:gd name="connsiteX5" fmla="*/ 2211034 w 2211034"/>
                      <a:gd name="connsiteY5" fmla="*/ 397757 h 835704"/>
                      <a:gd name="connsiteX6" fmla="*/ 1773087 w 2211034"/>
                      <a:gd name="connsiteY6" fmla="*/ 835704 h 835704"/>
                      <a:gd name="connsiteX7" fmla="*/ 1773087 w 2211034"/>
                      <a:gd name="connsiteY7" fmla="*/ 616731 h 835704"/>
                      <a:gd name="connsiteX8" fmla="*/ 1046320 w 2211034"/>
                      <a:gd name="connsiteY8" fmla="*/ 617684 h 835704"/>
                      <a:gd name="connsiteX0" fmla="*/ 0 w 2211034"/>
                      <a:gd name="connsiteY0" fmla="*/ 622959 h 841932"/>
                      <a:gd name="connsiteX1" fmla="*/ 57150 w 2211034"/>
                      <a:gd name="connsiteY1" fmla="*/ 182631 h 841932"/>
                      <a:gd name="connsiteX2" fmla="*/ 1773087 w 2211034"/>
                      <a:gd name="connsiteY2" fmla="*/ 185012 h 841932"/>
                      <a:gd name="connsiteX3" fmla="*/ 1770781 w 2211034"/>
                      <a:gd name="connsiteY3" fmla="*/ 38288 h 841932"/>
                      <a:gd name="connsiteX4" fmla="*/ 1820787 w 2211034"/>
                      <a:gd name="connsiteY4" fmla="*/ 14476 h 841932"/>
                      <a:gd name="connsiteX5" fmla="*/ 2211034 w 2211034"/>
                      <a:gd name="connsiteY5" fmla="*/ 403985 h 841932"/>
                      <a:gd name="connsiteX6" fmla="*/ 1773087 w 2211034"/>
                      <a:gd name="connsiteY6" fmla="*/ 841932 h 841932"/>
                      <a:gd name="connsiteX7" fmla="*/ 1773087 w 2211034"/>
                      <a:gd name="connsiteY7" fmla="*/ 622959 h 841932"/>
                      <a:gd name="connsiteX8" fmla="*/ 1046320 w 2211034"/>
                      <a:gd name="connsiteY8" fmla="*/ 623912 h 841932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211034 w 2211034"/>
                      <a:gd name="connsiteY5" fmla="*/ 408114 h 846061"/>
                      <a:gd name="connsiteX6" fmla="*/ 1773087 w 2211034"/>
                      <a:gd name="connsiteY6" fmla="*/ 846061 h 846061"/>
                      <a:gd name="connsiteX7" fmla="*/ 1773087 w 2211034"/>
                      <a:gd name="connsiteY7" fmla="*/ 627088 h 846061"/>
                      <a:gd name="connsiteX8" fmla="*/ 1046320 w 2211034"/>
                      <a:gd name="connsiteY8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1773087 w 2211034"/>
                      <a:gd name="connsiteY7" fmla="*/ 846061 h 846061"/>
                      <a:gd name="connsiteX8" fmla="*/ 1773087 w 2211034"/>
                      <a:gd name="connsiteY8" fmla="*/ 627088 h 846061"/>
                      <a:gd name="connsiteX9" fmla="*/ 1046320 w 2211034"/>
                      <a:gd name="connsiteY9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2153368 w 2211034"/>
                      <a:gd name="connsiteY7" fmla="*/ 465486 h 846061"/>
                      <a:gd name="connsiteX8" fmla="*/ 1773087 w 2211034"/>
                      <a:gd name="connsiteY8" fmla="*/ 846061 h 846061"/>
                      <a:gd name="connsiteX9" fmla="*/ 1773087 w 2211034"/>
                      <a:gd name="connsiteY9" fmla="*/ 627088 h 846061"/>
                      <a:gd name="connsiteX10" fmla="*/ 1046320 w 2211034"/>
                      <a:gd name="connsiteY10" fmla="*/ 628041 h 846061"/>
                      <a:gd name="connsiteX0" fmla="*/ 0 w 2153368"/>
                      <a:gd name="connsiteY0" fmla="*/ 627088 h 846061"/>
                      <a:gd name="connsiteX1" fmla="*/ 57150 w 2153368"/>
                      <a:gd name="connsiteY1" fmla="*/ 186760 h 846061"/>
                      <a:gd name="connsiteX2" fmla="*/ 1773087 w 2153368"/>
                      <a:gd name="connsiteY2" fmla="*/ 189141 h 846061"/>
                      <a:gd name="connsiteX3" fmla="*/ 1770781 w 2153368"/>
                      <a:gd name="connsiteY3" fmla="*/ 42417 h 846061"/>
                      <a:gd name="connsiteX4" fmla="*/ 1820787 w 2153368"/>
                      <a:gd name="connsiteY4" fmla="*/ 18605 h 846061"/>
                      <a:gd name="connsiteX5" fmla="*/ 2143843 w 2153368"/>
                      <a:gd name="connsiteY5" fmla="*/ 344836 h 846061"/>
                      <a:gd name="connsiteX6" fmla="*/ 2153368 w 2153368"/>
                      <a:gd name="connsiteY6" fmla="*/ 465486 h 846061"/>
                      <a:gd name="connsiteX7" fmla="*/ 1773087 w 2153368"/>
                      <a:gd name="connsiteY7" fmla="*/ 846061 h 846061"/>
                      <a:gd name="connsiteX8" fmla="*/ 1773087 w 2153368"/>
                      <a:gd name="connsiteY8" fmla="*/ 627088 h 846061"/>
                      <a:gd name="connsiteX9" fmla="*/ 1046320 w 2153368"/>
                      <a:gd name="connsiteY9" fmla="*/ 628041 h 846061"/>
                      <a:gd name="connsiteX0" fmla="*/ 0 w 2177126"/>
                      <a:gd name="connsiteY0" fmla="*/ 627088 h 846061"/>
                      <a:gd name="connsiteX1" fmla="*/ 57150 w 2177126"/>
                      <a:gd name="connsiteY1" fmla="*/ 186760 h 846061"/>
                      <a:gd name="connsiteX2" fmla="*/ 1773087 w 2177126"/>
                      <a:gd name="connsiteY2" fmla="*/ 189141 h 846061"/>
                      <a:gd name="connsiteX3" fmla="*/ 1770781 w 2177126"/>
                      <a:gd name="connsiteY3" fmla="*/ 42417 h 846061"/>
                      <a:gd name="connsiteX4" fmla="*/ 1820787 w 2177126"/>
                      <a:gd name="connsiteY4" fmla="*/ 18605 h 846061"/>
                      <a:gd name="connsiteX5" fmla="*/ 2143843 w 2177126"/>
                      <a:gd name="connsiteY5" fmla="*/ 344836 h 846061"/>
                      <a:gd name="connsiteX6" fmla="*/ 2153368 w 2177126"/>
                      <a:gd name="connsiteY6" fmla="*/ 465486 h 846061"/>
                      <a:gd name="connsiteX7" fmla="*/ 1773087 w 2177126"/>
                      <a:gd name="connsiteY7" fmla="*/ 846061 h 846061"/>
                      <a:gd name="connsiteX8" fmla="*/ 1773087 w 2177126"/>
                      <a:gd name="connsiteY8" fmla="*/ 627088 h 846061"/>
                      <a:gd name="connsiteX9" fmla="*/ 1046320 w 2177126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73087 w 2188612"/>
                      <a:gd name="connsiteY8" fmla="*/ 627088 h 846061"/>
                      <a:gd name="connsiteX9" fmla="*/ 1046320 w 2188612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69193 w 2188612"/>
                      <a:gd name="connsiteY8" fmla="*/ 776636 h 846061"/>
                      <a:gd name="connsiteX9" fmla="*/ 1773087 w 2188612"/>
                      <a:gd name="connsiteY9" fmla="*/ 627088 h 846061"/>
                      <a:gd name="connsiteX10" fmla="*/ 1046320 w 2188612"/>
                      <a:gd name="connsiteY10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845393 w 2188612"/>
                      <a:gd name="connsiteY7" fmla="*/ 773461 h 846061"/>
                      <a:gd name="connsiteX8" fmla="*/ 1773087 w 2188612"/>
                      <a:gd name="connsiteY8" fmla="*/ 846061 h 846061"/>
                      <a:gd name="connsiteX9" fmla="*/ 1769193 w 2188612"/>
                      <a:gd name="connsiteY9" fmla="*/ 776636 h 846061"/>
                      <a:gd name="connsiteX10" fmla="*/ 1773087 w 2188612"/>
                      <a:gd name="connsiteY10" fmla="*/ 627088 h 846061"/>
                      <a:gd name="connsiteX11" fmla="*/ 1046320 w 2188612"/>
                      <a:gd name="connsiteY11" fmla="*/ 628041 h 846061"/>
                      <a:gd name="connsiteX0" fmla="*/ 0 w 2188612"/>
                      <a:gd name="connsiteY0" fmla="*/ 627088 h 776636"/>
                      <a:gd name="connsiteX1" fmla="*/ 57150 w 2188612"/>
                      <a:gd name="connsiteY1" fmla="*/ 186760 h 776636"/>
                      <a:gd name="connsiteX2" fmla="*/ 1773087 w 2188612"/>
                      <a:gd name="connsiteY2" fmla="*/ 189141 h 776636"/>
                      <a:gd name="connsiteX3" fmla="*/ 1770781 w 2188612"/>
                      <a:gd name="connsiteY3" fmla="*/ 42417 h 776636"/>
                      <a:gd name="connsiteX4" fmla="*/ 1820787 w 2188612"/>
                      <a:gd name="connsiteY4" fmla="*/ 18605 h 776636"/>
                      <a:gd name="connsiteX5" fmla="*/ 2143843 w 2188612"/>
                      <a:gd name="connsiteY5" fmla="*/ 344836 h 776636"/>
                      <a:gd name="connsiteX6" fmla="*/ 2153368 w 2188612"/>
                      <a:gd name="connsiteY6" fmla="*/ 465486 h 776636"/>
                      <a:gd name="connsiteX7" fmla="*/ 1845393 w 2188612"/>
                      <a:gd name="connsiteY7" fmla="*/ 773461 h 776636"/>
                      <a:gd name="connsiteX8" fmla="*/ 1769193 w 2188612"/>
                      <a:gd name="connsiteY8" fmla="*/ 776636 h 776636"/>
                      <a:gd name="connsiteX9" fmla="*/ 1773087 w 2188612"/>
                      <a:gd name="connsiteY9" fmla="*/ 627088 h 776636"/>
                      <a:gd name="connsiteX10" fmla="*/ 1046320 w 2188612"/>
                      <a:gd name="connsiteY10" fmla="*/ 628041 h 776636"/>
                      <a:gd name="connsiteX0" fmla="*/ 0 w 2188612"/>
                      <a:gd name="connsiteY0" fmla="*/ 627088 h 773461"/>
                      <a:gd name="connsiteX1" fmla="*/ 57150 w 2188612"/>
                      <a:gd name="connsiteY1" fmla="*/ 186760 h 773461"/>
                      <a:gd name="connsiteX2" fmla="*/ 1773087 w 2188612"/>
                      <a:gd name="connsiteY2" fmla="*/ 189141 h 773461"/>
                      <a:gd name="connsiteX3" fmla="*/ 1770781 w 2188612"/>
                      <a:gd name="connsiteY3" fmla="*/ 42417 h 773461"/>
                      <a:gd name="connsiteX4" fmla="*/ 1820787 w 2188612"/>
                      <a:gd name="connsiteY4" fmla="*/ 18605 h 773461"/>
                      <a:gd name="connsiteX5" fmla="*/ 2143843 w 2188612"/>
                      <a:gd name="connsiteY5" fmla="*/ 344836 h 773461"/>
                      <a:gd name="connsiteX6" fmla="*/ 2153368 w 2188612"/>
                      <a:gd name="connsiteY6" fmla="*/ 465486 h 773461"/>
                      <a:gd name="connsiteX7" fmla="*/ 1845393 w 2188612"/>
                      <a:gd name="connsiteY7" fmla="*/ 773461 h 773461"/>
                      <a:gd name="connsiteX8" fmla="*/ 1772368 w 2188612"/>
                      <a:gd name="connsiteY8" fmla="*/ 773461 h 773461"/>
                      <a:gd name="connsiteX9" fmla="*/ 1773087 w 2188612"/>
                      <a:gd name="connsiteY9" fmla="*/ 627088 h 773461"/>
                      <a:gd name="connsiteX10" fmla="*/ 1046320 w 2188612"/>
                      <a:gd name="connsiteY10" fmla="*/ 628041 h 773461"/>
                      <a:gd name="connsiteX0" fmla="*/ 0 w 2188612"/>
                      <a:gd name="connsiteY0" fmla="*/ 627088 h 797449"/>
                      <a:gd name="connsiteX1" fmla="*/ 57150 w 2188612"/>
                      <a:gd name="connsiteY1" fmla="*/ 186760 h 797449"/>
                      <a:gd name="connsiteX2" fmla="*/ 1773087 w 2188612"/>
                      <a:gd name="connsiteY2" fmla="*/ 189141 h 797449"/>
                      <a:gd name="connsiteX3" fmla="*/ 1770781 w 2188612"/>
                      <a:gd name="connsiteY3" fmla="*/ 42417 h 797449"/>
                      <a:gd name="connsiteX4" fmla="*/ 1820787 w 2188612"/>
                      <a:gd name="connsiteY4" fmla="*/ 18605 h 797449"/>
                      <a:gd name="connsiteX5" fmla="*/ 2143843 w 2188612"/>
                      <a:gd name="connsiteY5" fmla="*/ 344836 h 797449"/>
                      <a:gd name="connsiteX6" fmla="*/ 2153368 w 2188612"/>
                      <a:gd name="connsiteY6" fmla="*/ 465486 h 797449"/>
                      <a:gd name="connsiteX7" fmla="*/ 1845393 w 2188612"/>
                      <a:gd name="connsiteY7" fmla="*/ 773461 h 797449"/>
                      <a:gd name="connsiteX8" fmla="*/ 1772368 w 2188612"/>
                      <a:gd name="connsiteY8" fmla="*/ 773461 h 797449"/>
                      <a:gd name="connsiteX9" fmla="*/ 1773087 w 2188612"/>
                      <a:gd name="connsiteY9" fmla="*/ 627088 h 797449"/>
                      <a:gd name="connsiteX10" fmla="*/ 1046320 w 2188612"/>
                      <a:gd name="connsiteY10" fmla="*/ 628041 h 797449"/>
                      <a:gd name="connsiteX0" fmla="*/ 0 w 2188612"/>
                      <a:gd name="connsiteY0" fmla="*/ 627088 h 810456"/>
                      <a:gd name="connsiteX1" fmla="*/ 57150 w 2188612"/>
                      <a:gd name="connsiteY1" fmla="*/ 186760 h 810456"/>
                      <a:gd name="connsiteX2" fmla="*/ 1773087 w 2188612"/>
                      <a:gd name="connsiteY2" fmla="*/ 189141 h 810456"/>
                      <a:gd name="connsiteX3" fmla="*/ 1770781 w 2188612"/>
                      <a:gd name="connsiteY3" fmla="*/ 42417 h 810456"/>
                      <a:gd name="connsiteX4" fmla="*/ 1820787 w 2188612"/>
                      <a:gd name="connsiteY4" fmla="*/ 18605 h 810456"/>
                      <a:gd name="connsiteX5" fmla="*/ 2143843 w 2188612"/>
                      <a:gd name="connsiteY5" fmla="*/ 344836 h 810456"/>
                      <a:gd name="connsiteX6" fmla="*/ 2153368 w 2188612"/>
                      <a:gd name="connsiteY6" fmla="*/ 465486 h 810456"/>
                      <a:gd name="connsiteX7" fmla="*/ 1845393 w 2188612"/>
                      <a:gd name="connsiteY7" fmla="*/ 773461 h 810456"/>
                      <a:gd name="connsiteX8" fmla="*/ 1772368 w 2188612"/>
                      <a:gd name="connsiteY8" fmla="*/ 773461 h 810456"/>
                      <a:gd name="connsiteX9" fmla="*/ 1773087 w 2188612"/>
                      <a:gd name="connsiteY9" fmla="*/ 627088 h 810456"/>
                      <a:gd name="connsiteX10" fmla="*/ 1046320 w 2188612"/>
                      <a:gd name="connsiteY10" fmla="*/ 628041 h 810456"/>
                      <a:gd name="connsiteX0" fmla="*/ 0 w 2131462"/>
                      <a:gd name="connsiteY0" fmla="*/ 186760 h 810456"/>
                      <a:gd name="connsiteX1" fmla="*/ 1715937 w 2131462"/>
                      <a:gd name="connsiteY1" fmla="*/ 189141 h 810456"/>
                      <a:gd name="connsiteX2" fmla="*/ 1713631 w 2131462"/>
                      <a:gd name="connsiteY2" fmla="*/ 42417 h 810456"/>
                      <a:gd name="connsiteX3" fmla="*/ 1763637 w 2131462"/>
                      <a:gd name="connsiteY3" fmla="*/ 18605 h 810456"/>
                      <a:gd name="connsiteX4" fmla="*/ 2086693 w 2131462"/>
                      <a:gd name="connsiteY4" fmla="*/ 344836 h 810456"/>
                      <a:gd name="connsiteX5" fmla="*/ 2096218 w 2131462"/>
                      <a:gd name="connsiteY5" fmla="*/ 465486 h 810456"/>
                      <a:gd name="connsiteX6" fmla="*/ 1788243 w 2131462"/>
                      <a:gd name="connsiteY6" fmla="*/ 773461 h 810456"/>
                      <a:gd name="connsiteX7" fmla="*/ 1715218 w 2131462"/>
                      <a:gd name="connsiteY7" fmla="*/ 773461 h 810456"/>
                      <a:gd name="connsiteX8" fmla="*/ 1715937 w 2131462"/>
                      <a:gd name="connsiteY8" fmla="*/ 627088 h 810456"/>
                      <a:gd name="connsiteX9" fmla="*/ 989170 w 2131462"/>
                      <a:gd name="connsiteY9" fmla="*/ 628041 h 810456"/>
                      <a:gd name="connsiteX0" fmla="*/ 0 w 1988587"/>
                      <a:gd name="connsiteY0" fmla="*/ 186760 h 810456"/>
                      <a:gd name="connsiteX1" fmla="*/ 1573062 w 1988587"/>
                      <a:gd name="connsiteY1" fmla="*/ 189141 h 810456"/>
                      <a:gd name="connsiteX2" fmla="*/ 1570756 w 1988587"/>
                      <a:gd name="connsiteY2" fmla="*/ 42417 h 810456"/>
                      <a:gd name="connsiteX3" fmla="*/ 1620762 w 1988587"/>
                      <a:gd name="connsiteY3" fmla="*/ 18605 h 810456"/>
                      <a:gd name="connsiteX4" fmla="*/ 1943818 w 1988587"/>
                      <a:gd name="connsiteY4" fmla="*/ 344836 h 810456"/>
                      <a:gd name="connsiteX5" fmla="*/ 1953343 w 1988587"/>
                      <a:gd name="connsiteY5" fmla="*/ 465486 h 810456"/>
                      <a:gd name="connsiteX6" fmla="*/ 1645368 w 1988587"/>
                      <a:gd name="connsiteY6" fmla="*/ 773461 h 810456"/>
                      <a:gd name="connsiteX7" fmla="*/ 1572343 w 1988587"/>
                      <a:gd name="connsiteY7" fmla="*/ 773461 h 810456"/>
                      <a:gd name="connsiteX8" fmla="*/ 1573062 w 1988587"/>
                      <a:gd name="connsiteY8" fmla="*/ 627088 h 810456"/>
                      <a:gd name="connsiteX9" fmla="*/ 846295 w 1988587"/>
                      <a:gd name="connsiteY9" fmla="*/ 628041 h 81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988587" h="810456">
                        <a:moveTo>
                          <a:pt x="0" y="186760"/>
                        </a:moveTo>
                        <a:lnTo>
                          <a:pt x="1573062" y="189141"/>
                        </a:lnTo>
                        <a:cubicBezTo>
                          <a:pt x="1572293" y="140233"/>
                          <a:pt x="1571525" y="91325"/>
                          <a:pt x="1570756" y="42417"/>
                        </a:cubicBezTo>
                        <a:cubicBezTo>
                          <a:pt x="1566800" y="-2675"/>
                          <a:pt x="1585487" y="-13769"/>
                          <a:pt x="1620762" y="18605"/>
                        </a:cubicBezTo>
                        <a:lnTo>
                          <a:pt x="1943818" y="344836"/>
                        </a:lnTo>
                        <a:cubicBezTo>
                          <a:pt x="1991443" y="388228"/>
                          <a:pt x="2010493" y="409394"/>
                          <a:pt x="1953343" y="465486"/>
                        </a:cubicBezTo>
                        <a:lnTo>
                          <a:pt x="1645368" y="773461"/>
                        </a:lnTo>
                        <a:cubicBezTo>
                          <a:pt x="1605151" y="817911"/>
                          <a:pt x="1577635" y="827436"/>
                          <a:pt x="1572343" y="773461"/>
                        </a:cubicBezTo>
                        <a:cubicBezTo>
                          <a:pt x="1572583" y="724670"/>
                          <a:pt x="1572822" y="675879"/>
                          <a:pt x="1573062" y="627088"/>
                        </a:cubicBezTo>
                        <a:lnTo>
                          <a:pt x="846295" y="628041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" name="Rectangle: Rounded Corners 12">
                    <a:extLst>
                      <a:ext uri="{FF2B5EF4-FFF2-40B4-BE49-F238E27FC236}">
                        <a16:creationId xmlns:a16="http://schemas.microsoft.com/office/drawing/2014/main" id="{8E474407-2CF9-39A5-6E1F-83E0C59D4155}"/>
                      </a:ext>
                    </a:extLst>
                  </p:cNvPr>
                  <p:cNvSpPr/>
                  <p:nvPr/>
                </p:nvSpPr>
                <p:spPr>
                  <a:xfrm>
                    <a:off x="848455" y="4488413"/>
                    <a:ext cx="2275832" cy="555868"/>
                  </a:xfrm>
                  <a:custGeom>
                    <a:avLst/>
                    <a:gdLst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7" fmla="*/ 0 w 2275171"/>
                      <a:gd name="connsiteY7" fmla="*/ 375311 h 396081"/>
                      <a:gd name="connsiteX8" fmla="*/ 0 w 2275171"/>
                      <a:gd name="connsiteY8" fmla="*/ 20770 h 396081"/>
                      <a:gd name="connsiteX0" fmla="*/ 0 w 2275171"/>
                      <a:gd name="connsiteY0" fmla="*/ 375311 h 466751"/>
                      <a:gd name="connsiteX1" fmla="*/ 0 w 2275171"/>
                      <a:gd name="connsiteY1" fmla="*/ 20770 h 466751"/>
                      <a:gd name="connsiteX2" fmla="*/ 20770 w 2275171"/>
                      <a:gd name="connsiteY2" fmla="*/ 0 h 466751"/>
                      <a:gd name="connsiteX3" fmla="*/ 2254401 w 2275171"/>
                      <a:gd name="connsiteY3" fmla="*/ 0 h 466751"/>
                      <a:gd name="connsiteX4" fmla="*/ 2275171 w 2275171"/>
                      <a:gd name="connsiteY4" fmla="*/ 20770 h 466751"/>
                      <a:gd name="connsiteX5" fmla="*/ 2275171 w 2275171"/>
                      <a:gd name="connsiteY5" fmla="*/ 375311 h 466751"/>
                      <a:gd name="connsiteX6" fmla="*/ 2254401 w 2275171"/>
                      <a:gd name="connsiteY6" fmla="*/ 396081 h 466751"/>
                      <a:gd name="connsiteX7" fmla="*/ 20770 w 2275171"/>
                      <a:gd name="connsiteY7" fmla="*/ 396081 h 466751"/>
                      <a:gd name="connsiteX8" fmla="*/ 91440 w 2275171"/>
                      <a:gd name="connsiteY8" fmla="*/ 466751 h 466751"/>
                      <a:gd name="connsiteX0" fmla="*/ 0 w 2275171"/>
                      <a:gd name="connsiteY0" fmla="*/ 375311 h 396081"/>
                      <a:gd name="connsiteX1" fmla="*/ 0 w 2275171"/>
                      <a:gd name="connsiteY1" fmla="*/ 20770 h 396081"/>
                      <a:gd name="connsiteX2" fmla="*/ 20770 w 2275171"/>
                      <a:gd name="connsiteY2" fmla="*/ 0 h 396081"/>
                      <a:gd name="connsiteX3" fmla="*/ 2254401 w 2275171"/>
                      <a:gd name="connsiteY3" fmla="*/ 0 h 396081"/>
                      <a:gd name="connsiteX4" fmla="*/ 2275171 w 2275171"/>
                      <a:gd name="connsiteY4" fmla="*/ 20770 h 396081"/>
                      <a:gd name="connsiteX5" fmla="*/ 2275171 w 2275171"/>
                      <a:gd name="connsiteY5" fmla="*/ 375311 h 396081"/>
                      <a:gd name="connsiteX6" fmla="*/ 2254401 w 2275171"/>
                      <a:gd name="connsiteY6" fmla="*/ 396081 h 396081"/>
                      <a:gd name="connsiteX7" fmla="*/ 20770 w 2275171"/>
                      <a:gd name="connsiteY7" fmla="*/ 396081 h 396081"/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0 w 2254401"/>
                      <a:gd name="connsiteY5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88937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96081 h 396081"/>
                      <a:gd name="connsiteX0" fmla="*/ 0 w 2275832"/>
                      <a:gd name="connsiteY0" fmla="*/ 0 h 398462"/>
                      <a:gd name="connsiteX1" fmla="*/ 2255062 w 2275832"/>
                      <a:gd name="connsiteY1" fmla="*/ 2381 h 398462"/>
                      <a:gd name="connsiteX2" fmla="*/ 2275832 w 2275832"/>
                      <a:gd name="connsiteY2" fmla="*/ 23151 h 398462"/>
                      <a:gd name="connsiteX3" fmla="*/ 2275832 w 2275832"/>
                      <a:gd name="connsiteY3" fmla="*/ 377692 h 398462"/>
                      <a:gd name="connsiteX4" fmla="*/ 2255062 w 2275832"/>
                      <a:gd name="connsiteY4" fmla="*/ 398462 h 398462"/>
                      <a:gd name="connsiteX5" fmla="*/ 654844 w 2275832"/>
                      <a:gd name="connsiteY5" fmla="*/ 398462 h 398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75832" h="398462">
                        <a:moveTo>
                          <a:pt x="0" y="0"/>
                        </a:moveTo>
                        <a:lnTo>
                          <a:pt x="2255062" y="2381"/>
                        </a:lnTo>
                        <a:cubicBezTo>
                          <a:pt x="2266533" y="2381"/>
                          <a:pt x="2275832" y="11680"/>
                          <a:pt x="2275832" y="23151"/>
                        </a:cubicBezTo>
                        <a:lnTo>
                          <a:pt x="2275832" y="377692"/>
                        </a:lnTo>
                        <a:cubicBezTo>
                          <a:pt x="2275832" y="389163"/>
                          <a:pt x="2266533" y="398462"/>
                          <a:pt x="2255062" y="398462"/>
                        </a:cubicBezTo>
                        <a:lnTo>
                          <a:pt x="654844" y="398462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D0C8A86-4FA7-181C-4360-0FDEB0F8DFB4}"/>
                  </a:ext>
                </a:extLst>
              </p:cNvPr>
              <p:cNvGrpSpPr/>
              <p:nvPr/>
            </p:nvGrpSpPr>
            <p:grpSpPr>
              <a:xfrm>
                <a:off x="6202640" y="1278957"/>
                <a:ext cx="2554567" cy="3766435"/>
                <a:chOff x="6365230" y="1278957"/>
                <a:chExt cx="2554567" cy="3766435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204B0372-FF3C-8B90-BE64-F16777BF8332}"/>
                    </a:ext>
                  </a:extLst>
                </p:cNvPr>
                <p:cNvGrpSpPr/>
                <p:nvPr/>
              </p:nvGrpSpPr>
              <p:grpSpPr>
                <a:xfrm>
                  <a:off x="6452208" y="1451610"/>
                  <a:ext cx="2467589" cy="3548792"/>
                  <a:chOff x="6452208" y="1451610"/>
                  <a:chExt cx="2467589" cy="3548792"/>
                </a:xfrm>
              </p:grpSpPr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5CEC73B5-F788-7D80-BBAD-4D5B0EE3075A}"/>
                      </a:ext>
                    </a:extLst>
                  </p:cNvPr>
                  <p:cNvGrpSpPr/>
                  <p:nvPr/>
                </p:nvGrpSpPr>
                <p:grpSpPr>
                  <a:xfrm>
                    <a:off x="6452208" y="1451610"/>
                    <a:ext cx="2467589" cy="2324086"/>
                    <a:chOff x="6452208" y="1451610"/>
                    <a:chExt cx="2467589" cy="2324086"/>
                  </a:xfrm>
                </p:grpSpPr>
                <p:grpSp>
                  <p:nvGrpSpPr>
                    <p:cNvPr id="22" name="Group 21">
                      <a:extLst>
                        <a:ext uri="{FF2B5EF4-FFF2-40B4-BE49-F238E27FC236}">
                          <a16:creationId xmlns:a16="http://schemas.microsoft.com/office/drawing/2014/main" id="{9953F876-C88B-6C07-F805-18D9E188069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452208" y="1451610"/>
                      <a:ext cx="2467589" cy="2324086"/>
                      <a:chOff x="6452208" y="1451610"/>
                      <a:chExt cx="2467589" cy="2324086"/>
                    </a:xfrm>
                  </p:grpSpPr>
                  <p:sp>
                    <p:nvSpPr>
                      <p:cNvPr id="24" name="TextBox 23">
                        <a:extLst>
                          <a:ext uri="{FF2B5EF4-FFF2-40B4-BE49-F238E27FC236}">
                            <a16:creationId xmlns:a16="http://schemas.microsoft.com/office/drawing/2014/main" id="{63B4CDDF-D192-6BEE-99E9-7FA5DCF5705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52208" y="1451610"/>
                        <a:ext cx="1507144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42A5F5"/>
                            </a:solidFill>
                            <a:effectLst/>
                            <a:uLnTx/>
                            <a:uFillTx/>
                            <a:latin typeface="Century Gothic" panose="020B0502020202020204" pitchFamily="34" charset="0"/>
                            <a:ea typeface="+mn-ea"/>
                            <a:cs typeface="+mn-cs"/>
                          </a:rPr>
                          <a:t>Develop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42A5F5"/>
                            </a:solidFill>
                            <a:effectLst/>
                            <a:uLnTx/>
                            <a:uFillTx/>
                            <a:latin typeface="Century Gothic" panose="020B0502020202020204" pitchFamily="34" charset="0"/>
                            <a:ea typeface="+mn-ea"/>
                            <a:cs typeface="+mn-cs"/>
                          </a:rPr>
                          <a:t>Restructuring Plan</a:t>
                        </a:r>
                      </a:p>
                    </p:txBody>
                  </p:sp>
                  <p:sp>
                    <p:nvSpPr>
                      <p:cNvPr id="25" name="TextBox 24">
                        <a:extLst>
                          <a:ext uri="{FF2B5EF4-FFF2-40B4-BE49-F238E27FC236}">
                            <a16:creationId xmlns:a16="http://schemas.microsoft.com/office/drawing/2014/main" id="{6EFC1BB4-1446-E2BF-0F0A-21064EFB2F6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52208" y="2304084"/>
                        <a:ext cx="1580882" cy="43088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Plan and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Priorities opportunities</a:t>
                        </a:r>
                      </a:p>
                    </p:txBody>
                  </p:sp>
                  <p:sp>
                    <p:nvSpPr>
                      <p:cNvPr id="26" name="Rectangle 25">
                        <a:extLst>
                          <a:ext uri="{FF2B5EF4-FFF2-40B4-BE49-F238E27FC236}">
                            <a16:creationId xmlns:a16="http://schemas.microsoft.com/office/drawing/2014/main" id="{43B6EFD1-648B-4234-7295-5EB7B4F87FC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52208" y="2913922"/>
                        <a:ext cx="2467589" cy="861774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Create stakeholders supported         quantified restructuring plan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New capital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arrangements implementation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Add text here</a:t>
                        </a:r>
                      </a:p>
                    </p:txBody>
                  </p:sp>
                </p:grpSp>
                <p:sp>
                  <p:nvSpPr>
                    <p:cNvPr id="23" name="TextBox 22">
                      <a:extLst>
                        <a:ext uri="{FF2B5EF4-FFF2-40B4-BE49-F238E27FC236}">
                          <a16:creationId xmlns:a16="http://schemas.microsoft.com/office/drawing/2014/main" id="{331C33D6-F4D2-77C5-1942-8B0BDA6AE69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175698" y="1528554"/>
                      <a:ext cx="43633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 anchor="ctr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2A5F5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03.</a:t>
                      </a:r>
                    </a:p>
                  </p:txBody>
                </p:sp>
              </p:grp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FDD67EFB-D4DB-BED9-32E2-7A00224CCE32}"/>
                      </a:ext>
                    </a:extLst>
                  </p:cNvPr>
                  <p:cNvSpPr/>
                  <p:nvPr/>
                </p:nvSpPr>
                <p:spPr>
                  <a:xfrm>
                    <a:off x="7319430" y="4530634"/>
                    <a:ext cx="382713" cy="469768"/>
                  </a:xfrm>
                  <a:custGeom>
                    <a:avLst/>
                    <a:gdLst>
                      <a:gd name="connsiteX0" fmla="*/ 349902 w 954966"/>
                      <a:gd name="connsiteY0" fmla="*/ 937008 h 1172191"/>
                      <a:gd name="connsiteX1" fmla="*/ 510453 w 954966"/>
                      <a:gd name="connsiteY1" fmla="*/ 937008 h 1172191"/>
                      <a:gd name="connsiteX2" fmla="*/ 525119 w 954966"/>
                      <a:gd name="connsiteY2" fmla="*/ 951674 h 1172191"/>
                      <a:gd name="connsiteX3" fmla="*/ 510453 w 954966"/>
                      <a:gd name="connsiteY3" fmla="*/ 966340 h 1172191"/>
                      <a:gd name="connsiteX4" fmla="*/ 349902 w 954966"/>
                      <a:gd name="connsiteY4" fmla="*/ 966340 h 1172191"/>
                      <a:gd name="connsiteX5" fmla="*/ 335237 w 954966"/>
                      <a:gd name="connsiteY5" fmla="*/ 951674 h 1172191"/>
                      <a:gd name="connsiteX6" fmla="*/ 349902 w 954966"/>
                      <a:gd name="connsiteY6" fmla="*/ 937008 h 1172191"/>
                      <a:gd name="connsiteX7" fmla="*/ 349902 w 954966"/>
                      <a:gd name="connsiteY7" fmla="*/ 877851 h 1172191"/>
                      <a:gd name="connsiteX8" fmla="*/ 567820 w 954966"/>
                      <a:gd name="connsiteY8" fmla="*/ 877851 h 1172191"/>
                      <a:gd name="connsiteX9" fmla="*/ 582486 w 954966"/>
                      <a:gd name="connsiteY9" fmla="*/ 892517 h 1172191"/>
                      <a:gd name="connsiteX10" fmla="*/ 567820 w 954966"/>
                      <a:gd name="connsiteY10" fmla="*/ 907183 h 1172191"/>
                      <a:gd name="connsiteX11" fmla="*/ 349902 w 954966"/>
                      <a:gd name="connsiteY11" fmla="*/ 907183 h 1172191"/>
                      <a:gd name="connsiteX12" fmla="*/ 335237 w 954966"/>
                      <a:gd name="connsiteY12" fmla="*/ 892517 h 1172191"/>
                      <a:gd name="connsiteX13" fmla="*/ 349902 w 954966"/>
                      <a:gd name="connsiteY13" fmla="*/ 877851 h 1172191"/>
                      <a:gd name="connsiteX14" fmla="*/ 157204 w 954966"/>
                      <a:gd name="connsiteY14" fmla="*/ 846936 h 1172191"/>
                      <a:gd name="connsiteX15" fmla="*/ 288475 w 954966"/>
                      <a:gd name="connsiteY15" fmla="*/ 846936 h 1172191"/>
                      <a:gd name="connsiteX16" fmla="*/ 298845 w 954966"/>
                      <a:gd name="connsiteY16" fmla="*/ 851231 h 1172191"/>
                      <a:gd name="connsiteX17" fmla="*/ 299793 w 954966"/>
                      <a:gd name="connsiteY17" fmla="*/ 853518 h 1172191"/>
                      <a:gd name="connsiteX18" fmla="*/ 273808 w 954966"/>
                      <a:gd name="connsiteY18" fmla="*/ 876267 h 1172191"/>
                      <a:gd name="connsiteX19" fmla="*/ 171864 w 954966"/>
                      <a:gd name="connsiteY19" fmla="*/ 876267 h 1172191"/>
                      <a:gd name="connsiteX20" fmla="*/ 171864 w 954966"/>
                      <a:gd name="connsiteY20" fmla="*/ 969757 h 1172191"/>
                      <a:gd name="connsiteX21" fmla="*/ 273808 w 954966"/>
                      <a:gd name="connsiteY21" fmla="*/ 969757 h 1172191"/>
                      <a:gd name="connsiteX22" fmla="*/ 273808 w 954966"/>
                      <a:gd name="connsiteY22" fmla="*/ 911631 h 1172191"/>
                      <a:gd name="connsiteX23" fmla="*/ 303141 w 954966"/>
                      <a:gd name="connsiteY23" fmla="*/ 883967 h 1172191"/>
                      <a:gd name="connsiteX24" fmla="*/ 303141 w 954966"/>
                      <a:gd name="connsiteY24" fmla="*/ 984420 h 1172191"/>
                      <a:gd name="connsiteX25" fmla="*/ 288475 w 954966"/>
                      <a:gd name="connsiteY25" fmla="*/ 999086 h 1172191"/>
                      <a:gd name="connsiteX26" fmla="*/ 157204 w 954966"/>
                      <a:gd name="connsiteY26" fmla="*/ 999086 h 1172191"/>
                      <a:gd name="connsiteX27" fmla="*/ 142538 w 954966"/>
                      <a:gd name="connsiteY27" fmla="*/ 984420 h 1172191"/>
                      <a:gd name="connsiteX28" fmla="*/ 142538 w 954966"/>
                      <a:gd name="connsiteY28" fmla="*/ 861602 h 1172191"/>
                      <a:gd name="connsiteX29" fmla="*/ 157204 w 954966"/>
                      <a:gd name="connsiteY29" fmla="*/ 846936 h 1172191"/>
                      <a:gd name="connsiteX30" fmla="*/ 332801 w 954966"/>
                      <a:gd name="connsiteY30" fmla="*/ 832187 h 1172191"/>
                      <a:gd name="connsiteX31" fmla="*/ 333193 w 954966"/>
                      <a:gd name="connsiteY31" fmla="*/ 840417 h 1172191"/>
                      <a:gd name="connsiteX32" fmla="*/ 233839 w 954966"/>
                      <a:gd name="connsiteY32" fmla="*/ 949635 h 1172191"/>
                      <a:gd name="connsiteX33" fmla="*/ 229524 w 954966"/>
                      <a:gd name="connsiteY33" fmla="*/ 951537 h 1172191"/>
                      <a:gd name="connsiteX34" fmla="*/ 229520 w 954966"/>
                      <a:gd name="connsiteY34" fmla="*/ 951540 h 1172191"/>
                      <a:gd name="connsiteX35" fmla="*/ 229027 w 954966"/>
                      <a:gd name="connsiteY35" fmla="*/ 951519 h 1172191"/>
                      <a:gd name="connsiteX36" fmla="*/ 224614 w 954966"/>
                      <a:gd name="connsiteY36" fmla="*/ 948845 h 1172191"/>
                      <a:gd name="connsiteX37" fmla="*/ 191182 w 954966"/>
                      <a:gd name="connsiteY37" fmla="*/ 896321 h 1172191"/>
                      <a:gd name="connsiteX38" fmla="*/ 192969 w 954966"/>
                      <a:gd name="connsiteY38" fmla="*/ 888277 h 1172191"/>
                      <a:gd name="connsiteX39" fmla="*/ 201013 w 954966"/>
                      <a:gd name="connsiteY39" fmla="*/ 890065 h 1172191"/>
                      <a:gd name="connsiteX40" fmla="*/ 230347 w 954966"/>
                      <a:gd name="connsiteY40" fmla="*/ 936162 h 1172191"/>
                      <a:gd name="connsiteX41" fmla="*/ 324571 w 954966"/>
                      <a:gd name="connsiteY41" fmla="*/ 832578 h 1172191"/>
                      <a:gd name="connsiteX42" fmla="*/ 332801 w 954966"/>
                      <a:gd name="connsiteY42" fmla="*/ 832187 h 1172191"/>
                      <a:gd name="connsiteX43" fmla="*/ 349902 w 954966"/>
                      <a:gd name="connsiteY43" fmla="*/ 705813 h 1172191"/>
                      <a:gd name="connsiteX44" fmla="*/ 510453 w 954966"/>
                      <a:gd name="connsiteY44" fmla="*/ 705813 h 1172191"/>
                      <a:gd name="connsiteX45" fmla="*/ 525119 w 954966"/>
                      <a:gd name="connsiteY45" fmla="*/ 720479 h 1172191"/>
                      <a:gd name="connsiteX46" fmla="*/ 510453 w 954966"/>
                      <a:gd name="connsiteY46" fmla="*/ 735145 h 1172191"/>
                      <a:gd name="connsiteX47" fmla="*/ 349902 w 954966"/>
                      <a:gd name="connsiteY47" fmla="*/ 735145 h 1172191"/>
                      <a:gd name="connsiteX48" fmla="*/ 335237 w 954966"/>
                      <a:gd name="connsiteY48" fmla="*/ 720479 h 1172191"/>
                      <a:gd name="connsiteX49" fmla="*/ 349902 w 954966"/>
                      <a:gd name="connsiteY49" fmla="*/ 705813 h 1172191"/>
                      <a:gd name="connsiteX50" fmla="*/ 349902 w 954966"/>
                      <a:gd name="connsiteY50" fmla="*/ 646656 h 1172191"/>
                      <a:gd name="connsiteX51" fmla="*/ 567820 w 954966"/>
                      <a:gd name="connsiteY51" fmla="*/ 646656 h 1172191"/>
                      <a:gd name="connsiteX52" fmla="*/ 582486 w 954966"/>
                      <a:gd name="connsiteY52" fmla="*/ 661322 h 1172191"/>
                      <a:gd name="connsiteX53" fmla="*/ 567820 w 954966"/>
                      <a:gd name="connsiteY53" fmla="*/ 675988 h 1172191"/>
                      <a:gd name="connsiteX54" fmla="*/ 349902 w 954966"/>
                      <a:gd name="connsiteY54" fmla="*/ 675988 h 1172191"/>
                      <a:gd name="connsiteX55" fmla="*/ 335237 w 954966"/>
                      <a:gd name="connsiteY55" fmla="*/ 661322 h 1172191"/>
                      <a:gd name="connsiteX56" fmla="*/ 349902 w 954966"/>
                      <a:gd name="connsiteY56" fmla="*/ 646656 h 1172191"/>
                      <a:gd name="connsiteX57" fmla="*/ 157204 w 954966"/>
                      <a:gd name="connsiteY57" fmla="*/ 615741 h 1172191"/>
                      <a:gd name="connsiteX58" fmla="*/ 288475 w 954966"/>
                      <a:gd name="connsiteY58" fmla="*/ 615741 h 1172191"/>
                      <a:gd name="connsiteX59" fmla="*/ 298845 w 954966"/>
                      <a:gd name="connsiteY59" fmla="*/ 620036 h 1172191"/>
                      <a:gd name="connsiteX60" fmla="*/ 299793 w 954966"/>
                      <a:gd name="connsiteY60" fmla="*/ 622323 h 1172191"/>
                      <a:gd name="connsiteX61" fmla="*/ 273808 w 954966"/>
                      <a:gd name="connsiteY61" fmla="*/ 645072 h 1172191"/>
                      <a:gd name="connsiteX62" fmla="*/ 171864 w 954966"/>
                      <a:gd name="connsiteY62" fmla="*/ 645072 h 1172191"/>
                      <a:gd name="connsiteX63" fmla="*/ 171864 w 954966"/>
                      <a:gd name="connsiteY63" fmla="*/ 738562 h 1172191"/>
                      <a:gd name="connsiteX64" fmla="*/ 273808 w 954966"/>
                      <a:gd name="connsiteY64" fmla="*/ 738562 h 1172191"/>
                      <a:gd name="connsiteX65" fmla="*/ 273808 w 954966"/>
                      <a:gd name="connsiteY65" fmla="*/ 680436 h 1172191"/>
                      <a:gd name="connsiteX66" fmla="*/ 303141 w 954966"/>
                      <a:gd name="connsiteY66" fmla="*/ 652772 h 1172191"/>
                      <a:gd name="connsiteX67" fmla="*/ 303141 w 954966"/>
                      <a:gd name="connsiteY67" fmla="*/ 753225 h 1172191"/>
                      <a:gd name="connsiteX68" fmla="*/ 288475 w 954966"/>
                      <a:gd name="connsiteY68" fmla="*/ 767891 h 1172191"/>
                      <a:gd name="connsiteX69" fmla="*/ 157204 w 954966"/>
                      <a:gd name="connsiteY69" fmla="*/ 767891 h 1172191"/>
                      <a:gd name="connsiteX70" fmla="*/ 142538 w 954966"/>
                      <a:gd name="connsiteY70" fmla="*/ 753225 h 1172191"/>
                      <a:gd name="connsiteX71" fmla="*/ 142538 w 954966"/>
                      <a:gd name="connsiteY71" fmla="*/ 630407 h 1172191"/>
                      <a:gd name="connsiteX72" fmla="*/ 157204 w 954966"/>
                      <a:gd name="connsiteY72" fmla="*/ 615741 h 1172191"/>
                      <a:gd name="connsiteX73" fmla="*/ 332801 w 954966"/>
                      <a:gd name="connsiteY73" fmla="*/ 600992 h 1172191"/>
                      <a:gd name="connsiteX74" fmla="*/ 333193 w 954966"/>
                      <a:gd name="connsiteY74" fmla="*/ 609222 h 1172191"/>
                      <a:gd name="connsiteX75" fmla="*/ 233839 w 954966"/>
                      <a:gd name="connsiteY75" fmla="*/ 718440 h 1172191"/>
                      <a:gd name="connsiteX76" fmla="*/ 229524 w 954966"/>
                      <a:gd name="connsiteY76" fmla="*/ 720342 h 1172191"/>
                      <a:gd name="connsiteX77" fmla="*/ 229520 w 954966"/>
                      <a:gd name="connsiteY77" fmla="*/ 720345 h 1172191"/>
                      <a:gd name="connsiteX78" fmla="*/ 229027 w 954966"/>
                      <a:gd name="connsiteY78" fmla="*/ 720324 h 1172191"/>
                      <a:gd name="connsiteX79" fmla="*/ 224614 w 954966"/>
                      <a:gd name="connsiteY79" fmla="*/ 717650 h 1172191"/>
                      <a:gd name="connsiteX80" fmla="*/ 191182 w 954966"/>
                      <a:gd name="connsiteY80" fmla="*/ 665126 h 1172191"/>
                      <a:gd name="connsiteX81" fmla="*/ 192969 w 954966"/>
                      <a:gd name="connsiteY81" fmla="*/ 657082 h 1172191"/>
                      <a:gd name="connsiteX82" fmla="*/ 201013 w 954966"/>
                      <a:gd name="connsiteY82" fmla="*/ 658870 h 1172191"/>
                      <a:gd name="connsiteX83" fmla="*/ 230347 w 954966"/>
                      <a:gd name="connsiteY83" fmla="*/ 704967 h 1172191"/>
                      <a:gd name="connsiteX84" fmla="*/ 324571 w 954966"/>
                      <a:gd name="connsiteY84" fmla="*/ 601383 h 1172191"/>
                      <a:gd name="connsiteX85" fmla="*/ 332801 w 954966"/>
                      <a:gd name="connsiteY85" fmla="*/ 600992 h 1172191"/>
                      <a:gd name="connsiteX86" fmla="*/ 349903 w 954966"/>
                      <a:gd name="connsiteY86" fmla="*/ 474618 h 1172191"/>
                      <a:gd name="connsiteX87" fmla="*/ 463535 w 954966"/>
                      <a:gd name="connsiteY87" fmla="*/ 474618 h 1172191"/>
                      <a:gd name="connsiteX88" fmla="*/ 470996 w 954966"/>
                      <a:gd name="connsiteY88" fmla="*/ 484509 h 1172191"/>
                      <a:gd name="connsiteX89" fmla="*/ 495927 w 954966"/>
                      <a:gd name="connsiteY89" fmla="*/ 498987 h 1172191"/>
                      <a:gd name="connsiteX90" fmla="*/ 515995 w 954966"/>
                      <a:gd name="connsiteY90" fmla="*/ 501654 h 1172191"/>
                      <a:gd name="connsiteX91" fmla="*/ 510453 w 954966"/>
                      <a:gd name="connsiteY91" fmla="*/ 503950 h 1172191"/>
                      <a:gd name="connsiteX92" fmla="*/ 349903 w 954966"/>
                      <a:gd name="connsiteY92" fmla="*/ 503950 h 1172191"/>
                      <a:gd name="connsiteX93" fmla="*/ 335237 w 954966"/>
                      <a:gd name="connsiteY93" fmla="*/ 489283 h 1172191"/>
                      <a:gd name="connsiteX94" fmla="*/ 349903 w 954966"/>
                      <a:gd name="connsiteY94" fmla="*/ 474618 h 1172191"/>
                      <a:gd name="connsiteX95" fmla="*/ 349903 w 954966"/>
                      <a:gd name="connsiteY95" fmla="*/ 415460 h 1172191"/>
                      <a:gd name="connsiteX96" fmla="*/ 449227 w 954966"/>
                      <a:gd name="connsiteY96" fmla="*/ 415460 h 1172191"/>
                      <a:gd name="connsiteX97" fmla="*/ 446690 w 954966"/>
                      <a:gd name="connsiteY97" fmla="*/ 434542 h 1172191"/>
                      <a:gd name="connsiteX98" fmla="*/ 449332 w 954966"/>
                      <a:gd name="connsiteY98" fmla="*/ 444792 h 1172191"/>
                      <a:gd name="connsiteX99" fmla="*/ 349903 w 954966"/>
                      <a:gd name="connsiteY99" fmla="*/ 444792 h 1172191"/>
                      <a:gd name="connsiteX100" fmla="*/ 335237 w 954966"/>
                      <a:gd name="connsiteY100" fmla="*/ 430125 h 1172191"/>
                      <a:gd name="connsiteX101" fmla="*/ 349903 w 954966"/>
                      <a:gd name="connsiteY101" fmla="*/ 415460 h 1172191"/>
                      <a:gd name="connsiteX102" fmla="*/ 157204 w 954966"/>
                      <a:gd name="connsiteY102" fmla="*/ 384545 h 1172191"/>
                      <a:gd name="connsiteX103" fmla="*/ 288475 w 954966"/>
                      <a:gd name="connsiteY103" fmla="*/ 384545 h 1172191"/>
                      <a:gd name="connsiteX104" fmla="*/ 298845 w 954966"/>
                      <a:gd name="connsiteY104" fmla="*/ 388839 h 1172191"/>
                      <a:gd name="connsiteX105" fmla="*/ 299793 w 954966"/>
                      <a:gd name="connsiteY105" fmla="*/ 391127 h 1172191"/>
                      <a:gd name="connsiteX106" fmla="*/ 273808 w 954966"/>
                      <a:gd name="connsiteY106" fmla="*/ 413876 h 1172191"/>
                      <a:gd name="connsiteX107" fmla="*/ 171864 w 954966"/>
                      <a:gd name="connsiteY107" fmla="*/ 413876 h 1172191"/>
                      <a:gd name="connsiteX108" fmla="*/ 171864 w 954966"/>
                      <a:gd name="connsiteY108" fmla="*/ 507365 h 1172191"/>
                      <a:gd name="connsiteX109" fmla="*/ 273808 w 954966"/>
                      <a:gd name="connsiteY109" fmla="*/ 507365 h 1172191"/>
                      <a:gd name="connsiteX110" fmla="*/ 273808 w 954966"/>
                      <a:gd name="connsiteY110" fmla="*/ 449240 h 1172191"/>
                      <a:gd name="connsiteX111" fmla="*/ 303141 w 954966"/>
                      <a:gd name="connsiteY111" fmla="*/ 421576 h 1172191"/>
                      <a:gd name="connsiteX112" fmla="*/ 303141 w 954966"/>
                      <a:gd name="connsiteY112" fmla="*/ 522029 h 1172191"/>
                      <a:gd name="connsiteX113" fmla="*/ 288475 w 954966"/>
                      <a:gd name="connsiteY113" fmla="*/ 536695 h 1172191"/>
                      <a:gd name="connsiteX114" fmla="*/ 157204 w 954966"/>
                      <a:gd name="connsiteY114" fmla="*/ 536695 h 1172191"/>
                      <a:gd name="connsiteX115" fmla="*/ 142538 w 954966"/>
                      <a:gd name="connsiteY115" fmla="*/ 522029 h 1172191"/>
                      <a:gd name="connsiteX116" fmla="*/ 142538 w 954966"/>
                      <a:gd name="connsiteY116" fmla="*/ 399211 h 1172191"/>
                      <a:gd name="connsiteX117" fmla="*/ 157204 w 954966"/>
                      <a:gd name="connsiteY117" fmla="*/ 384545 h 1172191"/>
                      <a:gd name="connsiteX118" fmla="*/ 332801 w 954966"/>
                      <a:gd name="connsiteY118" fmla="*/ 369795 h 1172191"/>
                      <a:gd name="connsiteX119" fmla="*/ 333193 w 954966"/>
                      <a:gd name="connsiteY119" fmla="*/ 378025 h 1172191"/>
                      <a:gd name="connsiteX120" fmla="*/ 233839 w 954966"/>
                      <a:gd name="connsiteY120" fmla="*/ 487244 h 1172191"/>
                      <a:gd name="connsiteX121" fmla="*/ 229524 w 954966"/>
                      <a:gd name="connsiteY121" fmla="*/ 489146 h 1172191"/>
                      <a:gd name="connsiteX122" fmla="*/ 229520 w 954966"/>
                      <a:gd name="connsiteY122" fmla="*/ 489149 h 1172191"/>
                      <a:gd name="connsiteX123" fmla="*/ 229027 w 954966"/>
                      <a:gd name="connsiteY123" fmla="*/ 489127 h 1172191"/>
                      <a:gd name="connsiteX124" fmla="*/ 224614 w 954966"/>
                      <a:gd name="connsiteY124" fmla="*/ 486454 h 1172191"/>
                      <a:gd name="connsiteX125" fmla="*/ 191182 w 954966"/>
                      <a:gd name="connsiteY125" fmla="*/ 433930 h 1172191"/>
                      <a:gd name="connsiteX126" fmla="*/ 192969 w 954966"/>
                      <a:gd name="connsiteY126" fmla="*/ 425886 h 1172191"/>
                      <a:gd name="connsiteX127" fmla="*/ 201013 w 954966"/>
                      <a:gd name="connsiteY127" fmla="*/ 427674 h 1172191"/>
                      <a:gd name="connsiteX128" fmla="*/ 230347 w 954966"/>
                      <a:gd name="connsiteY128" fmla="*/ 473771 h 1172191"/>
                      <a:gd name="connsiteX129" fmla="*/ 324571 w 954966"/>
                      <a:gd name="connsiteY129" fmla="*/ 370186 h 1172191"/>
                      <a:gd name="connsiteX130" fmla="*/ 332801 w 954966"/>
                      <a:gd name="connsiteY130" fmla="*/ 369795 h 1172191"/>
                      <a:gd name="connsiteX131" fmla="*/ 554630 w 954966"/>
                      <a:gd name="connsiteY131" fmla="*/ 349027 h 1172191"/>
                      <a:gd name="connsiteX132" fmla="*/ 554630 w 954966"/>
                      <a:gd name="connsiteY132" fmla="*/ 385746 h 1172191"/>
                      <a:gd name="connsiteX133" fmla="*/ 594102 w 954966"/>
                      <a:gd name="connsiteY133" fmla="*/ 385746 h 1172191"/>
                      <a:gd name="connsiteX134" fmla="*/ 119611 w 954966"/>
                      <a:gd name="connsiteY134" fmla="*/ 287059 h 1172191"/>
                      <a:gd name="connsiteX135" fmla="*/ 95682 w 954966"/>
                      <a:gd name="connsiteY135" fmla="*/ 310979 h 1172191"/>
                      <a:gd name="connsiteX136" fmla="*/ 95682 w 954966"/>
                      <a:gd name="connsiteY136" fmla="*/ 1052572 h 1172191"/>
                      <a:gd name="connsiteX137" fmla="*/ 119611 w 954966"/>
                      <a:gd name="connsiteY137" fmla="*/ 1076501 h 1172191"/>
                      <a:gd name="connsiteX138" fmla="*/ 643980 w 954966"/>
                      <a:gd name="connsiteY138" fmla="*/ 1076501 h 1172191"/>
                      <a:gd name="connsiteX139" fmla="*/ 643989 w 954966"/>
                      <a:gd name="connsiteY139" fmla="*/ 1076505 h 1172191"/>
                      <a:gd name="connsiteX140" fmla="*/ 660901 w 954966"/>
                      <a:gd name="connsiteY140" fmla="*/ 1069495 h 1172191"/>
                      <a:gd name="connsiteX141" fmla="*/ 667908 w 954966"/>
                      <a:gd name="connsiteY141" fmla="*/ 1052575 h 1172191"/>
                      <a:gd name="connsiteX142" fmla="*/ 667908 w 954966"/>
                      <a:gd name="connsiteY142" fmla="*/ 481430 h 1172191"/>
                      <a:gd name="connsiteX143" fmla="*/ 506788 w 954966"/>
                      <a:gd name="connsiteY143" fmla="*/ 481430 h 1172191"/>
                      <a:gd name="connsiteX144" fmla="*/ 472955 w 954966"/>
                      <a:gd name="connsiteY144" fmla="*/ 467413 h 1172191"/>
                      <a:gd name="connsiteX145" fmla="*/ 458946 w 954966"/>
                      <a:gd name="connsiteY145" fmla="*/ 433588 h 1172191"/>
                      <a:gd name="connsiteX146" fmla="*/ 458946 w 954966"/>
                      <a:gd name="connsiteY146" fmla="*/ 287059 h 1172191"/>
                      <a:gd name="connsiteX147" fmla="*/ 746013 w 954966"/>
                      <a:gd name="connsiteY147" fmla="*/ 157649 h 1172191"/>
                      <a:gd name="connsiteX148" fmla="*/ 746013 w 954966"/>
                      <a:gd name="connsiteY148" fmla="*/ 194367 h 1172191"/>
                      <a:gd name="connsiteX149" fmla="*/ 785485 w 954966"/>
                      <a:gd name="connsiteY149" fmla="*/ 194367 h 1172191"/>
                      <a:gd name="connsiteX150" fmla="*/ 310980 w 954966"/>
                      <a:gd name="connsiteY150" fmla="*/ 95678 h 1172191"/>
                      <a:gd name="connsiteX151" fmla="*/ 287060 w 954966"/>
                      <a:gd name="connsiteY151" fmla="*/ 119607 h 1172191"/>
                      <a:gd name="connsiteX152" fmla="*/ 287060 w 954966"/>
                      <a:gd name="connsiteY152" fmla="*/ 191370 h 1172191"/>
                      <a:gd name="connsiteX153" fmla="*/ 506781 w 954966"/>
                      <a:gd name="connsiteY153" fmla="*/ 191370 h 1172191"/>
                      <a:gd name="connsiteX154" fmla="*/ 539438 w 954966"/>
                      <a:gd name="connsiteY154" fmla="*/ 204168 h 1172191"/>
                      <a:gd name="connsiteX155" fmla="*/ 748281 w 954966"/>
                      <a:gd name="connsiteY155" fmla="*/ 398537 h 1172191"/>
                      <a:gd name="connsiteX156" fmla="*/ 763592 w 954966"/>
                      <a:gd name="connsiteY156" fmla="*/ 433588 h 1172191"/>
                      <a:gd name="connsiteX157" fmla="*/ 763583 w 954966"/>
                      <a:gd name="connsiteY157" fmla="*/ 885122 h 1172191"/>
                      <a:gd name="connsiteX158" fmla="*/ 835355 w 954966"/>
                      <a:gd name="connsiteY158" fmla="*/ 885122 h 1172191"/>
                      <a:gd name="connsiteX159" fmla="*/ 835369 w 954966"/>
                      <a:gd name="connsiteY159" fmla="*/ 885116 h 1172191"/>
                      <a:gd name="connsiteX160" fmla="*/ 852290 w 954966"/>
                      <a:gd name="connsiteY160" fmla="*/ 878106 h 1172191"/>
                      <a:gd name="connsiteX161" fmla="*/ 859298 w 954966"/>
                      <a:gd name="connsiteY161" fmla="*/ 861193 h 1172191"/>
                      <a:gd name="connsiteX162" fmla="*/ 859298 w 954966"/>
                      <a:gd name="connsiteY162" fmla="*/ 290048 h 1172191"/>
                      <a:gd name="connsiteX163" fmla="*/ 698177 w 954966"/>
                      <a:gd name="connsiteY163" fmla="*/ 290048 h 1172191"/>
                      <a:gd name="connsiteX164" fmla="*/ 664344 w 954966"/>
                      <a:gd name="connsiteY164" fmla="*/ 276041 h 1172191"/>
                      <a:gd name="connsiteX165" fmla="*/ 650335 w 954966"/>
                      <a:gd name="connsiteY165" fmla="*/ 242207 h 1172191"/>
                      <a:gd name="connsiteX166" fmla="*/ 650335 w 954966"/>
                      <a:gd name="connsiteY166" fmla="*/ 95678 h 1172191"/>
                      <a:gd name="connsiteX167" fmla="*/ 310986 w 954966"/>
                      <a:gd name="connsiteY167" fmla="*/ 0 h 1172191"/>
                      <a:gd name="connsiteX168" fmla="*/ 698164 w 954966"/>
                      <a:gd name="connsiteY168" fmla="*/ 0 h 1172191"/>
                      <a:gd name="connsiteX169" fmla="*/ 730820 w 954966"/>
                      <a:gd name="connsiteY169" fmla="*/ 12799 h 1172191"/>
                      <a:gd name="connsiteX170" fmla="*/ 939655 w 954966"/>
                      <a:gd name="connsiteY170" fmla="*/ 207172 h 1172191"/>
                      <a:gd name="connsiteX171" fmla="*/ 954966 w 954966"/>
                      <a:gd name="connsiteY171" fmla="*/ 242214 h 1172191"/>
                      <a:gd name="connsiteX172" fmla="*/ 954966 w 954966"/>
                      <a:gd name="connsiteY172" fmla="*/ 861204 h 1172191"/>
                      <a:gd name="connsiteX173" fmla="*/ 919932 w 954966"/>
                      <a:gd name="connsiteY173" fmla="*/ 945782 h 1172191"/>
                      <a:gd name="connsiteX174" fmla="*/ 835355 w 954966"/>
                      <a:gd name="connsiteY174" fmla="*/ 980816 h 1172191"/>
                      <a:gd name="connsiteX175" fmla="*/ 763592 w 954966"/>
                      <a:gd name="connsiteY175" fmla="*/ 980816 h 1172191"/>
                      <a:gd name="connsiteX176" fmla="*/ 763592 w 954966"/>
                      <a:gd name="connsiteY176" fmla="*/ 1052578 h 1172191"/>
                      <a:gd name="connsiteX177" fmla="*/ 728558 w 954966"/>
                      <a:gd name="connsiteY177" fmla="*/ 1137157 h 1172191"/>
                      <a:gd name="connsiteX178" fmla="*/ 643980 w 954966"/>
                      <a:gd name="connsiteY178" fmla="*/ 1172191 h 1172191"/>
                      <a:gd name="connsiteX179" fmla="*/ 119611 w 954966"/>
                      <a:gd name="connsiteY179" fmla="*/ 1172191 h 1172191"/>
                      <a:gd name="connsiteX180" fmla="*/ 35033 w 954966"/>
                      <a:gd name="connsiteY180" fmla="*/ 1137157 h 1172191"/>
                      <a:gd name="connsiteX181" fmla="*/ 0 w 954966"/>
                      <a:gd name="connsiteY181" fmla="*/ 1052578 h 1172191"/>
                      <a:gd name="connsiteX182" fmla="*/ 0 w 954966"/>
                      <a:gd name="connsiteY182" fmla="*/ 310987 h 1172191"/>
                      <a:gd name="connsiteX183" fmla="*/ 35033 w 954966"/>
                      <a:gd name="connsiteY183" fmla="*/ 226408 h 1172191"/>
                      <a:gd name="connsiteX184" fmla="*/ 119611 w 954966"/>
                      <a:gd name="connsiteY184" fmla="*/ 191374 h 1172191"/>
                      <a:gd name="connsiteX185" fmla="*/ 119602 w 954966"/>
                      <a:gd name="connsiteY185" fmla="*/ 191383 h 1172191"/>
                      <a:gd name="connsiteX186" fmla="*/ 191374 w 954966"/>
                      <a:gd name="connsiteY186" fmla="*/ 191383 h 1172191"/>
                      <a:gd name="connsiteX187" fmla="*/ 191374 w 954966"/>
                      <a:gd name="connsiteY187" fmla="*/ 119612 h 1172191"/>
                      <a:gd name="connsiteX188" fmla="*/ 226408 w 954966"/>
                      <a:gd name="connsiteY188" fmla="*/ 35033 h 1172191"/>
                      <a:gd name="connsiteX189" fmla="*/ 310986 w 954966"/>
                      <a:gd name="connsiteY189" fmla="*/ 0 h 1172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</a:cxnLst>
                    <a:rect l="l" t="t" r="r" b="b"/>
                    <a:pathLst>
                      <a:path w="954966" h="1172191">
                        <a:moveTo>
                          <a:pt x="349902" y="937008"/>
                        </a:moveTo>
                        <a:lnTo>
                          <a:pt x="510453" y="937008"/>
                        </a:lnTo>
                        <a:cubicBezTo>
                          <a:pt x="518552" y="937008"/>
                          <a:pt x="525119" y="943571"/>
                          <a:pt x="525119" y="951674"/>
                        </a:cubicBezTo>
                        <a:cubicBezTo>
                          <a:pt x="525119" y="959773"/>
                          <a:pt x="518555" y="966340"/>
                          <a:pt x="510453" y="966340"/>
                        </a:cubicBezTo>
                        <a:lnTo>
                          <a:pt x="349902" y="966340"/>
                        </a:lnTo>
                        <a:cubicBezTo>
                          <a:pt x="341804" y="966340"/>
                          <a:pt x="335237" y="959775"/>
                          <a:pt x="335237" y="951674"/>
                        </a:cubicBezTo>
                        <a:cubicBezTo>
                          <a:pt x="335237" y="943575"/>
                          <a:pt x="341801" y="937008"/>
                          <a:pt x="349902" y="937008"/>
                        </a:cubicBezTo>
                        <a:close/>
                        <a:moveTo>
                          <a:pt x="349902" y="877851"/>
                        </a:moveTo>
                        <a:lnTo>
                          <a:pt x="567820" y="877851"/>
                        </a:lnTo>
                        <a:cubicBezTo>
                          <a:pt x="575919" y="877851"/>
                          <a:pt x="582486" y="884415"/>
                          <a:pt x="582486" y="892517"/>
                        </a:cubicBezTo>
                        <a:cubicBezTo>
                          <a:pt x="582486" y="900616"/>
                          <a:pt x="575922" y="907183"/>
                          <a:pt x="567820" y="907183"/>
                        </a:cubicBezTo>
                        <a:lnTo>
                          <a:pt x="349902" y="907183"/>
                        </a:lnTo>
                        <a:cubicBezTo>
                          <a:pt x="341804" y="907183"/>
                          <a:pt x="335237" y="900619"/>
                          <a:pt x="335237" y="892517"/>
                        </a:cubicBezTo>
                        <a:cubicBezTo>
                          <a:pt x="335237" y="884418"/>
                          <a:pt x="341801" y="877851"/>
                          <a:pt x="349902" y="877851"/>
                        </a:cubicBezTo>
                        <a:close/>
                        <a:moveTo>
                          <a:pt x="157204" y="846936"/>
                        </a:moveTo>
                        <a:lnTo>
                          <a:pt x="288475" y="846936"/>
                        </a:lnTo>
                        <a:cubicBezTo>
                          <a:pt x="292525" y="846936"/>
                          <a:pt x="296191" y="848577"/>
                          <a:pt x="298845" y="851231"/>
                        </a:cubicBezTo>
                        <a:lnTo>
                          <a:pt x="299793" y="853518"/>
                        </a:lnTo>
                        <a:lnTo>
                          <a:pt x="273808" y="876267"/>
                        </a:lnTo>
                        <a:lnTo>
                          <a:pt x="171864" y="876267"/>
                        </a:lnTo>
                        <a:lnTo>
                          <a:pt x="171864" y="969757"/>
                        </a:lnTo>
                        <a:lnTo>
                          <a:pt x="273808" y="969757"/>
                        </a:lnTo>
                        <a:lnTo>
                          <a:pt x="273808" y="911631"/>
                        </a:lnTo>
                        <a:lnTo>
                          <a:pt x="303141" y="883967"/>
                        </a:lnTo>
                        <a:lnTo>
                          <a:pt x="303141" y="984420"/>
                        </a:lnTo>
                        <a:cubicBezTo>
                          <a:pt x="303141" y="992524"/>
                          <a:pt x="296578" y="999086"/>
                          <a:pt x="288475" y="999086"/>
                        </a:cubicBezTo>
                        <a:lnTo>
                          <a:pt x="157204" y="999086"/>
                        </a:lnTo>
                        <a:cubicBezTo>
                          <a:pt x="149105" y="999086"/>
                          <a:pt x="142538" y="992521"/>
                          <a:pt x="142538" y="984420"/>
                        </a:cubicBezTo>
                        <a:lnTo>
                          <a:pt x="142538" y="861602"/>
                        </a:lnTo>
                        <a:cubicBezTo>
                          <a:pt x="142538" y="853504"/>
                          <a:pt x="149102" y="846936"/>
                          <a:pt x="157204" y="846936"/>
                        </a:cubicBezTo>
                        <a:close/>
                        <a:moveTo>
                          <a:pt x="332801" y="832187"/>
                        </a:moveTo>
                        <a:cubicBezTo>
                          <a:pt x="335182" y="834355"/>
                          <a:pt x="335353" y="838033"/>
                          <a:pt x="333193" y="840417"/>
                        </a:cubicBezTo>
                        <a:lnTo>
                          <a:pt x="233839" y="949635"/>
                        </a:lnTo>
                        <a:cubicBezTo>
                          <a:pt x="232720" y="950849"/>
                          <a:pt x="231155" y="951537"/>
                          <a:pt x="229524" y="951537"/>
                        </a:cubicBezTo>
                        <a:lnTo>
                          <a:pt x="229520" y="951540"/>
                        </a:lnTo>
                        <a:cubicBezTo>
                          <a:pt x="229356" y="951540"/>
                          <a:pt x="229188" y="951532"/>
                          <a:pt x="229027" y="951519"/>
                        </a:cubicBezTo>
                        <a:cubicBezTo>
                          <a:pt x="227217" y="951368"/>
                          <a:pt x="225586" y="950378"/>
                          <a:pt x="224614" y="948845"/>
                        </a:cubicBezTo>
                        <a:lnTo>
                          <a:pt x="191182" y="896321"/>
                        </a:lnTo>
                        <a:cubicBezTo>
                          <a:pt x="189459" y="893609"/>
                          <a:pt x="190257" y="890007"/>
                          <a:pt x="192969" y="888277"/>
                        </a:cubicBezTo>
                        <a:cubicBezTo>
                          <a:pt x="195682" y="886549"/>
                          <a:pt x="199284" y="887352"/>
                          <a:pt x="201013" y="890065"/>
                        </a:cubicBezTo>
                        <a:lnTo>
                          <a:pt x="230347" y="936162"/>
                        </a:lnTo>
                        <a:lnTo>
                          <a:pt x="324571" y="832578"/>
                        </a:lnTo>
                        <a:cubicBezTo>
                          <a:pt x="326731" y="830209"/>
                          <a:pt x="330418" y="830022"/>
                          <a:pt x="332801" y="832187"/>
                        </a:cubicBezTo>
                        <a:close/>
                        <a:moveTo>
                          <a:pt x="349902" y="705813"/>
                        </a:moveTo>
                        <a:lnTo>
                          <a:pt x="510453" y="705813"/>
                        </a:lnTo>
                        <a:cubicBezTo>
                          <a:pt x="518552" y="705813"/>
                          <a:pt x="525119" y="712376"/>
                          <a:pt x="525119" y="720479"/>
                        </a:cubicBezTo>
                        <a:cubicBezTo>
                          <a:pt x="525119" y="728578"/>
                          <a:pt x="518555" y="735145"/>
                          <a:pt x="510453" y="735145"/>
                        </a:cubicBezTo>
                        <a:lnTo>
                          <a:pt x="349902" y="735145"/>
                        </a:lnTo>
                        <a:cubicBezTo>
                          <a:pt x="341804" y="735145"/>
                          <a:pt x="335237" y="728580"/>
                          <a:pt x="335237" y="720479"/>
                        </a:cubicBezTo>
                        <a:cubicBezTo>
                          <a:pt x="335237" y="712380"/>
                          <a:pt x="341801" y="705813"/>
                          <a:pt x="349902" y="705813"/>
                        </a:cubicBezTo>
                        <a:close/>
                        <a:moveTo>
                          <a:pt x="349902" y="646656"/>
                        </a:moveTo>
                        <a:lnTo>
                          <a:pt x="567820" y="646656"/>
                        </a:lnTo>
                        <a:cubicBezTo>
                          <a:pt x="575919" y="646656"/>
                          <a:pt x="582486" y="653220"/>
                          <a:pt x="582486" y="661322"/>
                        </a:cubicBezTo>
                        <a:cubicBezTo>
                          <a:pt x="582486" y="669421"/>
                          <a:pt x="575922" y="675988"/>
                          <a:pt x="567820" y="675988"/>
                        </a:cubicBezTo>
                        <a:lnTo>
                          <a:pt x="349902" y="675988"/>
                        </a:lnTo>
                        <a:cubicBezTo>
                          <a:pt x="341804" y="675988"/>
                          <a:pt x="335237" y="669424"/>
                          <a:pt x="335237" y="661322"/>
                        </a:cubicBezTo>
                        <a:cubicBezTo>
                          <a:pt x="335237" y="653223"/>
                          <a:pt x="341801" y="646656"/>
                          <a:pt x="349902" y="646656"/>
                        </a:cubicBezTo>
                        <a:close/>
                        <a:moveTo>
                          <a:pt x="157204" y="615741"/>
                        </a:moveTo>
                        <a:lnTo>
                          <a:pt x="288475" y="615741"/>
                        </a:lnTo>
                        <a:cubicBezTo>
                          <a:pt x="292525" y="615741"/>
                          <a:pt x="296191" y="617382"/>
                          <a:pt x="298845" y="620036"/>
                        </a:cubicBezTo>
                        <a:lnTo>
                          <a:pt x="299793" y="622323"/>
                        </a:lnTo>
                        <a:lnTo>
                          <a:pt x="273808" y="645072"/>
                        </a:lnTo>
                        <a:lnTo>
                          <a:pt x="171864" y="645072"/>
                        </a:lnTo>
                        <a:lnTo>
                          <a:pt x="171864" y="738562"/>
                        </a:lnTo>
                        <a:lnTo>
                          <a:pt x="273808" y="738562"/>
                        </a:lnTo>
                        <a:lnTo>
                          <a:pt x="273808" y="680436"/>
                        </a:lnTo>
                        <a:lnTo>
                          <a:pt x="303141" y="652772"/>
                        </a:lnTo>
                        <a:lnTo>
                          <a:pt x="303141" y="753225"/>
                        </a:lnTo>
                        <a:cubicBezTo>
                          <a:pt x="303141" y="761329"/>
                          <a:pt x="296578" y="767891"/>
                          <a:pt x="288475" y="767891"/>
                        </a:cubicBezTo>
                        <a:lnTo>
                          <a:pt x="157204" y="767891"/>
                        </a:lnTo>
                        <a:cubicBezTo>
                          <a:pt x="149105" y="767891"/>
                          <a:pt x="142538" y="761326"/>
                          <a:pt x="142538" y="753225"/>
                        </a:cubicBezTo>
                        <a:lnTo>
                          <a:pt x="142538" y="630407"/>
                        </a:lnTo>
                        <a:cubicBezTo>
                          <a:pt x="142538" y="622309"/>
                          <a:pt x="149102" y="615741"/>
                          <a:pt x="157204" y="615741"/>
                        </a:cubicBezTo>
                        <a:close/>
                        <a:moveTo>
                          <a:pt x="332801" y="600992"/>
                        </a:moveTo>
                        <a:cubicBezTo>
                          <a:pt x="335182" y="603160"/>
                          <a:pt x="335353" y="606838"/>
                          <a:pt x="333193" y="609222"/>
                        </a:cubicBezTo>
                        <a:lnTo>
                          <a:pt x="233839" y="718440"/>
                        </a:lnTo>
                        <a:cubicBezTo>
                          <a:pt x="232720" y="719654"/>
                          <a:pt x="231155" y="720342"/>
                          <a:pt x="229524" y="720342"/>
                        </a:cubicBezTo>
                        <a:lnTo>
                          <a:pt x="229520" y="720345"/>
                        </a:lnTo>
                        <a:cubicBezTo>
                          <a:pt x="229356" y="720345"/>
                          <a:pt x="229188" y="720337"/>
                          <a:pt x="229027" y="720324"/>
                        </a:cubicBezTo>
                        <a:cubicBezTo>
                          <a:pt x="227217" y="720173"/>
                          <a:pt x="225586" y="719183"/>
                          <a:pt x="224614" y="717650"/>
                        </a:cubicBezTo>
                        <a:lnTo>
                          <a:pt x="191182" y="665126"/>
                        </a:lnTo>
                        <a:cubicBezTo>
                          <a:pt x="189459" y="662414"/>
                          <a:pt x="190257" y="658812"/>
                          <a:pt x="192969" y="657082"/>
                        </a:cubicBezTo>
                        <a:cubicBezTo>
                          <a:pt x="195682" y="655354"/>
                          <a:pt x="199284" y="656157"/>
                          <a:pt x="201013" y="658870"/>
                        </a:cubicBezTo>
                        <a:lnTo>
                          <a:pt x="230347" y="704967"/>
                        </a:lnTo>
                        <a:lnTo>
                          <a:pt x="324571" y="601383"/>
                        </a:lnTo>
                        <a:cubicBezTo>
                          <a:pt x="326731" y="599014"/>
                          <a:pt x="330418" y="598827"/>
                          <a:pt x="332801" y="600992"/>
                        </a:cubicBezTo>
                        <a:close/>
                        <a:moveTo>
                          <a:pt x="349903" y="474618"/>
                        </a:moveTo>
                        <a:lnTo>
                          <a:pt x="463535" y="474618"/>
                        </a:lnTo>
                        <a:lnTo>
                          <a:pt x="470996" y="484509"/>
                        </a:lnTo>
                        <a:cubicBezTo>
                          <a:pt x="478497" y="491159"/>
                          <a:pt x="486990" y="495974"/>
                          <a:pt x="495927" y="498987"/>
                        </a:cubicBezTo>
                        <a:lnTo>
                          <a:pt x="515995" y="501654"/>
                        </a:lnTo>
                        <a:lnTo>
                          <a:pt x="510453" y="503950"/>
                        </a:lnTo>
                        <a:lnTo>
                          <a:pt x="349903" y="503950"/>
                        </a:lnTo>
                        <a:cubicBezTo>
                          <a:pt x="341804" y="503950"/>
                          <a:pt x="335237" y="497385"/>
                          <a:pt x="335237" y="489283"/>
                        </a:cubicBezTo>
                        <a:cubicBezTo>
                          <a:pt x="335237" y="481185"/>
                          <a:pt x="341802" y="474618"/>
                          <a:pt x="349903" y="474618"/>
                        </a:cubicBezTo>
                        <a:close/>
                        <a:moveTo>
                          <a:pt x="349903" y="415460"/>
                        </a:moveTo>
                        <a:lnTo>
                          <a:pt x="449227" y="415460"/>
                        </a:lnTo>
                        <a:lnTo>
                          <a:pt x="446690" y="434542"/>
                        </a:lnTo>
                        <a:lnTo>
                          <a:pt x="449332" y="444792"/>
                        </a:lnTo>
                        <a:lnTo>
                          <a:pt x="349903" y="444792"/>
                        </a:lnTo>
                        <a:cubicBezTo>
                          <a:pt x="341804" y="444792"/>
                          <a:pt x="335237" y="438228"/>
                          <a:pt x="335237" y="430125"/>
                        </a:cubicBezTo>
                        <a:cubicBezTo>
                          <a:pt x="335237" y="422027"/>
                          <a:pt x="341802" y="415460"/>
                          <a:pt x="349903" y="415460"/>
                        </a:cubicBezTo>
                        <a:close/>
                        <a:moveTo>
                          <a:pt x="157204" y="384545"/>
                        </a:moveTo>
                        <a:lnTo>
                          <a:pt x="288475" y="384545"/>
                        </a:lnTo>
                        <a:cubicBezTo>
                          <a:pt x="292525" y="384545"/>
                          <a:pt x="296191" y="386186"/>
                          <a:pt x="298845" y="388839"/>
                        </a:cubicBezTo>
                        <a:lnTo>
                          <a:pt x="299793" y="391127"/>
                        </a:lnTo>
                        <a:lnTo>
                          <a:pt x="273808" y="413876"/>
                        </a:lnTo>
                        <a:lnTo>
                          <a:pt x="171864" y="413876"/>
                        </a:lnTo>
                        <a:lnTo>
                          <a:pt x="171864" y="507365"/>
                        </a:lnTo>
                        <a:lnTo>
                          <a:pt x="273808" y="507365"/>
                        </a:lnTo>
                        <a:lnTo>
                          <a:pt x="273808" y="449240"/>
                        </a:lnTo>
                        <a:lnTo>
                          <a:pt x="303141" y="421576"/>
                        </a:lnTo>
                        <a:lnTo>
                          <a:pt x="303141" y="522029"/>
                        </a:lnTo>
                        <a:cubicBezTo>
                          <a:pt x="303141" y="530133"/>
                          <a:pt x="296578" y="536695"/>
                          <a:pt x="288475" y="536695"/>
                        </a:cubicBezTo>
                        <a:lnTo>
                          <a:pt x="157204" y="536695"/>
                        </a:lnTo>
                        <a:cubicBezTo>
                          <a:pt x="149105" y="536695"/>
                          <a:pt x="142538" y="530130"/>
                          <a:pt x="142538" y="522029"/>
                        </a:cubicBezTo>
                        <a:lnTo>
                          <a:pt x="142538" y="399211"/>
                        </a:lnTo>
                        <a:cubicBezTo>
                          <a:pt x="142538" y="391112"/>
                          <a:pt x="149102" y="384545"/>
                          <a:pt x="157204" y="384545"/>
                        </a:cubicBezTo>
                        <a:close/>
                        <a:moveTo>
                          <a:pt x="332801" y="369795"/>
                        </a:moveTo>
                        <a:cubicBezTo>
                          <a:pt x="335182" y="371963"/>
                          <a:pt x="335353" y="375641"/>
                          <a:pt x="333193" y="378025"/>
                        </a:cubicBezTo>
                        <a:lnTo>
                          <a:pt x="233839" y="487244"/>
                        </a:lnTo>
                        <a:cubicBezTo>
                          <a:pt x="232720" y="488458"/>
                          <a:pt x="231155" y="489146"/>
                          <a:pt x="229524" y="489146"/>
                        </a:cubicBezTo>
                        <a:lnTo>
                          <a:pt x="229520" y="489149"/>
                        </a:lnTo>
                        <a:cubicBezTo>
                          <a:pt x="229356" y="489149"/>
                          <a:pt x="229188" y="489141"/>
                          <a:pt x="229027" y="489127"/>
                        </a:cubicBezTo>
                        <a:cubicBezTo>
                          <a:pt x="227217" y="488977"/>
                          <a:pt x="225586" y="487986"/>
                          <a:pt x="224614" y="486454"/>
                        </a:cubicBezTo>
                        <a:lnTo>
                          <a:pt x="191182" y="433930"/>
                        </a:lnTo>
                        <a:cubicBezTo>
                          <a:pt x="189459" y="431217"/>
                          <a:pt x="190257" y="427615"/>
                          <a:pt x="192969" y="425886"/>
                        </a:cubicBezTo>
                        <a:cubicBezTo>
                          <a:pt x="195682" y="424157"/>
                          <a:pt x="199284" y="424961"/>
                          <a:pt x="201013" y="427674"/>
                        </a:cubicBezTo>
                        <a:lnTo>
                          <a:pt x="230347" y="473771"/>
                        </a:lnTo>
                        <a:lnTo>
                          <a:pt x="324571" y="370186"/>
                        </a:lnTo>
                        <a:cubicBezTo>
                          <a:pt x="326731" y="367817"/>
                          <a:pt x="330418" y="367631"/>
                          <a:pt x="332801" y="369795"/>
                        </a:cubicBezTo>
                        <a:close/>
                        <a:moveTo>
                          <a:pt x="554630" y="349027"/>
                        </a:moveTo>
                        <a:lnTo>
                          <a:pt x="554630" y="385746"/>
                        </a:lnTo>
                        <a:lnTo>
                          <a:pt x="594102" y="385746"/>
                        </a:lnTo>
                        <a:close/>
                        <a:moveTo>
                          <a:pt x="119611" y="287059"/>
                        </a:moveTo>
                        <a:cubicBezTo>
                          <a:pt x="106396" y="287059"/>
                          <a:pt x="95682" y="297771"/>
                          <a:pt x="95682" y="310979"/>
                        </a:cubicBezTo>
                        <a:lnTo>
                          <a:pt x="95682" y="1052572"/>
                        </a:lnTo>
                        <a:cubicBezTo>
                          <a:pt x="95682" y="1065787"/>
                          <a:pt x="106396" y="1076501"/>
                          <a:pt x="119611" y="1076501"/>
                        </a:cubicBezTo>
                        <a:lnTo>
                          <a:pt x="643980" y="1076501"/>
                        </a:lnTo>
                        <a:lnTo>
                          <a:pt x="643989" y="1076505"/>
                        </a:lnTo>
                        <a:cubicBezTo>
                          <a:pt x="650330" y="1076505"/>
                          <a:pt x="656411" y="1073985"/>
                          <a:pt x="660901" y="1069495"/>
                        </a:cubicBezTo>
                        <a:cubicBezTo>
                          <a:pt x="665389" y="1065008"/>
                          <a:pt x="667908" y="1058925"/>
                          <a:pt x="667908" y="1052575"/>
                        </a:cubicBezTo>
                        <a:lnTo>
                          <a:pt x="667908" y="481430"/>
                        </a:lnTo>
                        <a:lnTo>
                          <a:pt x="506788" y="481430"/>
                        </a:lnTo>
                        <a:cubicBezTo>
                          <a:pt x="494096" y="481430"/>
                          <a:pt x="481932" y="476390"/>
                          <a:pt x="472955" y="467413"/>
                        </a:cubicBezTo>
                        <a:cubicBezTo>
                          <a:pt x="463986" y="458443"/>
                          <a:pt x="458946" y="446271"/>
                          <a:pt x="458946" y="433588"/>
                        </a:cubicBezTo>
                        <a:lnTo>
                          <a:pt x="458946" y="287059"/>
                        </a:lnTo>
                        <a:close/>
                        <a:moveTo>
                          <a:pt x="746013" y="157649"/>
                        </a:moveTo>
                        <a:lnTo>
                          <a:pt x="746013" y="194367"/>
                        </a:lnTo>
                        <a:lnTo>
                          <a:pt x="785485" y="194367"/>
                        </a:lnTo>
                        <a:close/>
                        <a:moveTo>
                          <a:pt x="310980" y="95678"/>
                        </a:moveTo>
                        <a:cubicBezTo>
                          <a:pt x="297773" y="95678"/>
                          <a:pt x="287060" y="106392"/>
                          <a:pt x="287060" y="119607"/>
                        </a:cubicBezTo>
                        <a:lnTo>
                          <a:pt x="287060" y="191370"/>
                        </a:lnTo>
                        <a:lnTo>
                          <a:pt x="506781" y="191370"/>
                        </a:lnTo>
                        <a:cubicBezTo>
                          <a:pt x="518896" y="191354"/>
                          <a:pt x="530569" y="195925"/>
                          <a:pt x="539438" y="204168"/>
                        </a:cubicBezTo>
                        <a:lnTo>
                          <a:pt x="748281" y="398537"/>
                        </a:lnTo>
                        <a:cubicBezTo>
                          <a:pt x="758036" y="407581"/>
                          <a:pt x="763583" y="420281"/>
                          <a:pt x="763592" y="433588"/>
                        </a:cubicBezTo>
                        <a:lnTo>
                          <a:pt x="763583" y="885122"/>
                        </a:lnTo>
                        <a:lnTo>
                          <a:pt x="835355" y="885122"/>
                        </a:lnTo>
                        <a:lnTo>
                          <a:pt x="835369" y="885116"/>
                        </a:lnTo>
                        <a:cubicBezTo>
                          <a:pt x="841717" y="885116"/>
                          <a:pt x="847800" y="882595"/>
                          <a:pt x="852290" y="878106"/>
                        </a:cubicBezTo>
                        <a:cubicBezTo>
                          <a:pt x="856769" y="873626"/>
                          <a:pt x="859298" y="867535"/>
                          <a:pt x="859298" y="861193"/>
                        </a:cubicBezTo>
                        <a:lnTo>
                          <a:pt x="859298" y="290048"/>
                        </a:lnTo>
                        <a:lnTo>
                          <a:pt x="698177" y="290048"/>
                        </a:lnTo>
                        <a:cubicBezTo>
                          <a:pt x="685486" y="290048"/>
                          <a:pt x="673313" y="285009"/>
                          <a:pt x="664344" y="276041"/>
                        </a:cubicBezTo>
                        <a:cubicBezTo>
                          <a:pt x="655376" y="267063"/>
                          <a:pt x="650335" y="254897"/>
                          <a:pt x="650335" y="242207"/>
                        </a:cubicBezTo>
                        <a:lnTo>
                          <a:pt x="650335" y="95678"/>
                        </a:lnTo>
                        <a:close/>
                        <a:moveTo>
                          <a:pt x="310986" y="0"/>
                        </a:moveTo>
                        <a:lnTo>
                          <a:pt x="698164" y="0"/>
                        </a:lnTo>
                        <a:cubicBezTo>
                          <a:pt x="710279" y="-25"/>
                          <a:pt x="721943" y="4547"/>
                          <a:pt x="730820" y="12799"/>
                        </a:cubicBezTo>
                        <a:lnTo>
                          <a:pt x="939655" y="207172"/>
                        </a:lnTo>
                        <a:cubicBezTo>
                          <a:pt x="949408" y="216216"/>
                          <a:pt x="954957" y="228914"/>
                          <a:pt x="954966" y="242214"/>
                        </a:cubicBezTo>
                        <a:lnTo>
                          <a:pt x="954966" y="861204"/>
                        </a:lnTo>
                        <a:cubicBezTo>
                          <a:pt x="954966" y="892927"/>
                          <a:pt x="942368" y="923347"/>
                          <a:pt x="919932" y="945782"/>
                        </a:cubicBezTo>
                        <a:cubicBezTo>
                          <a:pt x="897505" y="968210"/>
                          <a:pt x="867077" y="980816"/>
                          <a:pt x="835355" y="980816"/>
                        </a:cubicBezTo>
                        <a:lnTo>
                          <a:pt x="763592" y="980816"/>
                        </a:lnTo>
                        <a:lnTo>
                          <a:pt x="763592" y="1052578"/>
                        </a:lnTo>
                        <a:cubicBezTo>
                          <a:pt x="763592" y="1084310"/>
                          <a:pt x="750985" y="1114730"/>
                          <a:pt x="728558" y="1137157"/>
                        </a:cubicBezTo>
                        <a:cubicBezTo>
                          <a:pt x="706122" y="1159590"/>
                          <a:pt x="675703" y="1172191"/>
                          <a:pt x="643980" y="1172191"/>
                        </a:cubicBezTo>
                        <a:lnTo>
                          <a:pt x="119611" y="1172191"/>
                        </a:lnTo>
                        <a:cubicBezTo>
                          <a:pt x="87888" y="1172191"/>
                          <a:pt x="57460" y="1159592"/>
                          <a:pt x="35033" y="1137157"/>
                        </a:cubicBezTo>
                        <a:cubicBezTo>
                          <a:pt x="12597" y="1114730"/>
                          <a:pt x="0" y="1084307"/>
                          <a:pt x="0" y="1052578"/>
                        </a:cubicBezTo>
                        <a:lnTo>
                          <a:pt x="0" y="310987"/>
                        </a:lnTo>
                        <a:cubicBezTo>
                          <a:pt x="0" y="279264"/>
                          <a:pt x="12597" y="248844"/>
                          <a:pt x="35033" y="226408"/>
                        </a:cubicBezTo>
                        <a:cubicBezTo>
                          <a:pt x="57460" y="203981"/>
                          <a:pt x="87888" y="191374"/>
                          <a:pt x="119611" y="191374"/>
                        </a:cubicBezTo>
                        <a:lnTo>
                          <a:pt x="119602" y="191383"/>
                        </a:lnTo>
                        <a:lnTo>
                          <a:pt x="191374" y="191383"/>
                        </a:lnTo>
                        <a:lnTo>
                          <a:pt x="191374" y="119612"/>
                        </a:lnTo>
                        <a:cubicBezTo>
                          <a:pt x="191374" y="87880"/>
                          <a:pt x="203981" y="57461"/>
                          <a:pt x="226408" y="35033"/>
                        </a:cubicBezTo>
                        <a:cubicBezTo>
                          <a:pt x="248843" y="12598"/>
                          <a:pt x="279263" y="0"/>
                          <a:pt x="3109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BFE88D76-7A16-1796-C93C-A82C75CB81CC}"/>
                    </a:ext>
                  </a:extLst>
                </p:cNvPr>
                <p:cNvGrpSpPr/>
                <p:nvPr/>
              </p:nvGrpSpPr>
              <p:grpSpPr>
                <a:xfrm>
                  <a:off x="6365230" y="1278957"/>
                  <a:ext cx="2275832" cy="3766435"/>
                  <a:chOff x="848455" y="1278957"/>
                  <a:chExt cx="2275832" cy="3766435"/>
                </a:xfrm>
              </p:grpSpPr>
              <p:sp>
                <p:nvSpPr>
                  <p:cNvPr id="17" name="Rectangle: Rounded Corners 65">
                    <a:extLst>
                      <a:ext uri="{FF2B5EF4-FFF2-40B4-BE49-F238E27FC236}">
                        <a16:creationId xmlns:a16="http://schemas.microsoft.com/office/drawing/2014/main" id="{5A666410-E4B4-C21E-AE4C-40DD62E167EC}"/>
                      </a:ext>
                    </a:extLst>
                  </p:cNvPr>
                  <p:cNvSpPr/>
                  <p:nvPr/>
                </p:nvSpPr>
                <p:spPr>
                  <a:xfrm>
                    <a:off x="849116" y="1463195"/>
                    <a:ext cx="1886295" cy="3582197"/>
                  </a:xfrm>
                  <a:custGeom>
                    <a:avLst/>
                    <a:gdLst>
                      <a:gd name="connsiteX0" fmla="*/ 0 w 1962030"/>
                      <a:gd name="connsiteY0" fmla="*/ 94786 h 3577434"/>
                      <a:gd name="connsiteX1" fmla="*/ 94786 w 1962030"/>
                      <a:gd name="connsiteY1" fmla="*/ 0 h 3577434"/>
                      <a:gd name="connsiteX2" fmla="*/ 1867244 w 1962030"/>
                      <a:gd name="connsiteY2" fmla="*/ 0 h 3577434"/>
                      <a:gd name="connsiteX3" fmla="*/ 1962030 w 1962030"/>
                      <a:gd name="connsiteY3" fmla="*/ 94786 h 3577434"/>
                      <a:gd name="connsiteX4" fmla="*/ 1962030 w 1962030"/>
                      <a:gd name="connsiteY4" fmla="*/ 3482648 h 3577434"/>
                      <a:gd name="connsiteX5" fmla="*/ 1867244 w 1962030"/>
                      <a:gd name="connsiteY5" fmla="*/ 3577434 h 3577434"/>
                      <a:gd name="connsiteX6" fmla="*/ 94786 w 1962030"/>
                      <a:gd name="connsiteY6" fmla="*/ 3577434 h 3577434"/>
                      <a:gd name="connsiteX7" fmla="*/ 0 w 1962030"/>
                      <a:gd name="connsiteY7" fmla="*/ 3482648 h 3577434"/>
                      <a:gd name="connsiteX8" fmla="*/ 0 w 1962030"/>
                      <a:gd name="connsiteY8" fmla="*/ 94786 h 3577434"/>
                      <a:gd name="connsiteX0" fmla="*/ 1962030 w 2053470"/>
                      <a:gd name="connsiteY0" fmla="*/ 94786 h 3577434"/>
                      <a:gd name="connsiteX1" fmla="*/ 1962030 w 2053470"/>
                      <a:gd name="connsiteY1" fmla="*/ 3482648 h 3577434"/>
                      <a:gd name="connsiteX2" fmla="*/ 1867244 w 2053470"/>
                      <a:gd name="connsiteY2" fmla="*/ 3577434 h 3577434"/>
                      <a:gd name="connsiteX3" fmla="*/ 94786 w 2053470"/>
                      <a:gd name="connsiteY3" fmla="*/ 3577434 h 3577434"/>
                      <a:gd name="connsiteX4" fmla="*/ 0 w 2053470"/>
                      <a:gd name="connsiteY4" fmla="*/ 3482648 h 3577434"/>
                      <a:gd name="connsiteX5" fmla="*/ 0 w 2053470"/>
                      <a:gd name="connsiteY5" fmla="*/ 94786 h 3577434"/>
                      <a:gd name="connsiteX6" fmla="*/ 94786 w 2053470"/>
                      <a:gd name="connsiteY6" fmla="*/ 0 h 3577434"/>
                      <a:gd name="connsiteX7" fmla="*/ 1867244 w 2053470"/>
                      <a:gd name="connsiteY7" fmla="*/ 0 h 3577434"/>
                      <a:gd name="connsiteX8" fmla="*/ 2053470 w 2053470"/>
                      <a:gd name="connsiteY8" fmla="*/ 186226 h 3577434"/>
                      <a:gd name="connsiteX0" fmla="*/ 1962030 w 2053470"/>
                      <a:gd name="connsiteY0" fmla="*/ 3482648 h 3577434"/>
                      <a:gd name="connsiteX1" fmla="*/ 1867244 w 2053470"/>
                      <a:gd name="connsiteY1" fmla="*/ 3577434 h 3577434"/>
                      <a:gd name="connsiteX2" fmla="*/ 94786 w 2053470"/>
                      <a:gd name="connsiteY2" fmla="*/ 3577434 h 3577434"/>
                      <a:gd name="connsiteX3" fmla="*/ 0 w 2053470"/>
                      <a:gd name="connsiteY3" fmla="*/ 3482648 h 3577434"/>
                      <a:gd name="connsiteX4" fmla="*/ 0 w 2053470"/>
                      <a:gd name="connsiteY4" fmla="*/ 94786 h 3577434"/>
                      <a:gd name="connsiteX5" fmla="*/ 94786 w 2053470"/>
                      <a:gd name="connsiteY5" fmla="*/ 0 h 3577434"/>
                      <a:gd name="connsiteX6" fmla="*/ 1867244 w 2053470"/>
                      <a:gd name="connsiteY6" fmla="*/ 0 h 3577434"/>
                      <a:gd name="connsiteX7" fmla="*/ 2053470 w 2053470"/>
                      <a:gd name="connsiteY7" fmla="*/ 186226 h 3577434"/>
                      <a:gd name="connsiteX0" fmla="*/ 1867244 w 2053470"/>
                      <a:gd name="connsiteY0" fmla="*/ 3577434 h 3577434"/>
                      <a:gd name="connsiteX1" fmla="*/ 94786 w 2053470"/>
                      <a:gd name="connsiteY1" fmla="*/ 3577434 h 3577434"/>
                      <a:gd name="connsiteX2" fmla="*/ 0 w 2053470"/>
                      <a:gd name="connsiteY2" fmla="*/ 3482648 h 3577434"/>
                      <a:gd name="connsiteX3" fmla="*/ 0 w 2053470"/>
                      <a:gd name="connsiteY3" fmla="*/ 94786 h 3577434"/>
                      <a:gd name="connsiteX4" fmla="*/ 94786 w 2053470"/>
                      <a:gd name="connsiteY4" fmla="*/ 0 h 3577434"/>
                      <a:gd name="connsiteX5" fmla="*/ 1867244 w 2053470"/>
                      <a:gd name="connsiteY5" fmla="*/ 0 h 3577434"/>
                      <a:gd name="connsiteX6" fmla="*/ 2053470 w 2053470"/>
                      <a:gd name="connsiteY6" fmla="*/ 186226 h 3577434"/>
                      <a:gd name="connsiteX0" fmla="*/ 1867244 w 1867244"/>
                      <a:gd name="connsiteY0" fmla="*/ 3577434 h 3577434"/>
                      <a:gd name="connsiteX1" fmla="*/ 94786 w 1867244"/>
                      <a:gd name="connsiteY1" fmla="*/ 3577434 h 3577434"/>
                      <a:gd name="connsiteX2" fmla="*/ 0 w 1867244"/>
                      <a:gd name="connsiteY2" fmla="*/ 3482648 h 3577434"/>
                      <a:gd name="connsiteX3" fmla="*/ 0 w 1867244"/>
                      <a:gd name="connsiteY3" fmla="*/ 94786 h 3577434"/>
                      <a:gd name="connsiteX4" fmla="*/ 94786 w 1867244"/>
                      <a:gd name="connsiteY4" fmla="*/ 0 h 3577434"/>
                      <a:gd name="connsiteX5" fmla="*/ 1867244 w 1867244"/>
                      <a:gd name="connsiteY5" fmla="*/ 0 h 3577434"/>
                      <a:gd name="connsiteX0" fmla="*/ 1764851 w 1867244"/>
                      <a:gd name="connsiteY0" fmla="*/ 3579816 h 3579816"/>
                      <a:gd name="connsiteX1" fmla="*/ 94786 w 1867244"/>
                      <a:gd name="connsiteY1" fmla="*/ 3577434 h 3579816"/>
                      <a:gd name="connsiteX2" fmla="*/ 0 w 1867244"/>
                      <a:gd name="connsiteY2" fmla="*/ 3482648 h 3579816"/>
                      <a:gd name="connsiteX3" fmla="*/ 0 w 1867244"/>
                      <a:gd name="connsiteY3" fmla="*/ 94786 h 3579816"/>
                      <a:gd name="connsiteX4" fmla="*/ 94786 w 1867244"/>
                      <a:gd name="connsiteY4" fmla="*/ 0 h 3579816"/>
                      <a:gd name="connsiteX5" fmla="*/ 1867244 w 1867244"/>
                      <a:gd name="connsiteY5" fmla="*/ 0 h 3579816"/>
                      <a:gd name="connsiteX0" fmla="*/ 1886295 w 1886295"/>
                      <a:gd name="connsiteY0" fmla="*/ 3582197 h 3582197"/>
                      <a:gd name="connsiteX1" fmla="*/ 94786 w 1886295"/>
                      <a:gd name="connsiteY1" fmla="*/ 3577434 h 3582197"/>
                      <a:gd name="connsiteX2" fmla="*/ 0 w 1886295"/>
                      <a:gd name="connsiteY2" fmla="*/ 3482648 h 3582197"/>
                      <a:gd name="connsiteX3" fmla="*/ 0 w 1886295"/>
                      <a:gd name="connsiteY3" fmla="*/ 94786 h 3582197"/>
                      <a:gd name="connsiteX4" fmla="*/ 94786 w 1886295"/>
                      <a:gd name="connsiteY4" fmla="*/ 0 h 3582197"/>
                      <a:gd name="connsiteX5" fmla="*/ 1867244 w 1886295"/>
                      <a:gd name="connsiteY5" fmla="*/ 0 h 3582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86295" h="3582197">
                        <a:moveTo>
                          <a:pt x="1886295" y="3582197"/>
                        </a:moveTo>
                        <a:lnTo>
                          <a:pt x="94786" y="3577434"/>
                        </a:lnTo>
                        <a:cubicBezTo>
                          <a:pt x="42437" y="3577434"/>
                          <a:pt x="0" y="3534997"/>
                          <a:pt x="0" y="3482648"/>
                        </a:cubicBezTo>
                        <a:lnTo>
                          <a:pt x="0" y="94786"/>
                        </a:lnTo>
                        <a:cubicBezTo>
                          <a:pt x="0" y="42437"/>
                          <a:pt x="42437" y="0"/>
                          <a:pt x="94786" y="0"/>
                        </a:cubicBezTo>
                        <a:lnTo>
                          <a:pt x="1867244" y="0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8" name="Arrow: Right 42">
                    <a:extLst>
                      <a:ext uri="{FF2B5EF4-FFF2-40B4-BE49-F238E27FC236}">
                        <a16:creationId xmlns:a16="http://schemas.microsoft.com/office/drawing/2014/main" id="{91204B7D-7EF8-C6AA-64A5-C3AE67D43C49}"/>
                      </a:ext>
                    </a:extLst>
                  </p:cNvPr>
                  <p:cNvSpPr/>
                  <p:nvPr/>
                </p:nvSpPr>
                <p:spPr>
                  <a:xfrm>
                    <a:off x="1135700" y="1278957"/>
                    <a:ext cx="1988587" cy="810456"/>
                  </a:xfrm>
                  <a:custGeom>
                    <a:avLst/>
                    <a:gdLst>
                      <a:gd name="connsiteX0" fmla="*/ 0 w 2208652"/>
                      <a:gd name="connsiteY0" fmla="*/ 218974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0 w 2208652"/>
                      <a:gd name="connsiteY7" fmla="*/ 218974 h 875894"/>
                      <a:gd name="connsiteX0" fmla="*/ 54768 w 2208652"/>
                      <a:gd name="connsiteY0" fmla="*/ 216593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54768 w 2208652"/>
                      <a:gd name="connsiteY7" fmla="*/ 216593 h 875894"/>
                      <a:gd name="connsiteX0" fmla="*/ 57150 w 2211034"/>
                      <a:gd name="connsiteY0" fmla="*/ 216593 h 875894"/>
                      <a:gd name="connsiteX1" fmla="*/ 1773087 w 2211034"/>
                      <a:gd name="connsiteY1" fmla="*/ 218974 h 875894"/>
                      <a:gd name="connsiteX2" fmla="*/ 1773087 w 2211034"/>
                      <a:gd name="connsiteY2" fmla="*/ 0 h 875894"/>
                      <a:gd name="connsiteX3" fmla="*/ 2211034 w 2211034"/>
                      <a:gd name="connsiteY3" fmla="*/ 437947 h 875894"/>
                      <a:gd name="connsiteX4" fmla="*/ 1773087 w 2211034"/>
                      <a:gd name="connsiteY4" fmla="*/ 875894 h 875894"/>
                      <a:gd name="connsiteX5" fmla="*/ 1773087 w 2211034"/>
                      <a:gd name="connsiteY5" fmla="*/ 656921 h 875894"/>
                      <a:gd name="connsiteX6" fmla="*/ 0 w 2211034"/>
                      <a:gd name="connsiteY6" fmla="*/ 656921 h 875894"/>
                      <a:gd name="connsiteX7" fmla="*/ 57150 w 2211034"/>
                      <a:gd name="connsiteY7" fmla="*/ 2165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91440 w 2211034"/>
                      <a:gd name="connsiteY7" fmla="*/ 74836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7399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55492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54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2211034 w 2211034"/>
                      <a:gd name="connsiteY5" fmla="*/ 437947 h 875894"/>
                      <a:gd name="connsiteX6" fmla="*/ 1773087 w 2211034"/>
                      <a:gd name="connsiteY6" fmla="*/ 875894 h 875894"/>
                      <a:gd name="connsiteX7" fmla="*/ 1773087 w 2211034"/>
                      <a:gd name="connsiteY7" fmla="*/ 656921 h 875894"/>
                      <a:gd name="connsiteX8" fmla="*/ 1046320 w 2211034"/>
                      <a:gd name="connsiteY8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1820787 w 2211034"/>
                      <a:gd name="connsiteY5" fmla="*/ 48438 h 875894"/>
                      <a:gd name="connsiteX6" fmla="*/ 2211034 w 2211034"/>
                      <a:gd name="connsiteY6" fmla="*/ 437947 h 875894"/>
                      <a:gd name="connsiteX7" fmla="*/ 1773087 w 2211034"/>
                      <a:gd name="connsiteY7" fmla="*/ 875894 h 875894"/>
                      <a:gd name="connsiteX8" fmla="*/ 1773087 w 2211034"/>
                      <a:gd name="connsiteY8" fmla="*/ 656921 h 875894"/>
                      <a:gd name="connsiteX9" fmla="*/ 1046320 w 2211034"/>
                      <a:gd name="connsiteY9" fmla="*/ 657874 h 875894"/>
                      <a:gd name="connsiteX0" fmla="*/ 0 w 2211034"/>
                      <a:gd name="connsiteY0" fmla="*/ 635728 h 854701"/>
                      <a:gd name="connsiteX1" fmla="*/ 57150 w 2211034"/>
                      <a:gd name="connsiteY1" fmla="*/ 195400 h 854701"/>
                      <a:gd name="connsiteX2" fmla="*/ 1773087 w 2211034"/>
                      <a:gd name="connsiteY2" fmla="*/ 197781 h 854701"/>
                      <a:gd name="connsiteX3" fmla="*/ 1770781 w 2211034"/>
                      <a:gd name="connsiteY3" fmla="*/ 51057 h 854701"/>
                      <a:gd name="connsiteX4" fmla="*/ 1820787 w 2211034"/>
                      <a:gd name="connsiteY4" fmla="*/ 27245 h 854701"/>
                      <a:gd name="connsiteX5" fmla="*/ 2211034 w 2211034"/>
                      <a:gd name="connsiteY5" fmla="*/ 416754 h 854701"/>
                      <a:gd name="connsiteX6" fmla="*/ 1773087 w 2211034"/>
                      <a:gd name="connsiteY6" fmla="*/ 854701 h 854701"/>
                      <a:gd name="connsiteX7" fmla="*/ 1773087 w 2211034"/>
                      <a:gd name="connsiteY7" fmla="*/ 635728 h 854701"/>
                      <a:gd name="connsiteX8" fmla="*/ 1046320 w 2211034"/>
                      <a:gd name="connsiteY8" fmla="*/ 636681 h 854701"/>
                      <a:gd name="connsiteX0" fmla="*/ 0 w 2211034"/>
                      <a:gd name="connsiteY0" fmla="*/ 633341 h 852314"/>
                      <a:gd name="connsiteX1" fmla="*/ 57150 w 2211034"/>
                      <a:gd name="connsiteY1" fmla="*/ 193013 h 852314"/>
                      <a:gd name="connsiteX2" fmla="*/ 1773087 w 2211034"/>
                      <a:gd name="connsiteY2" fmla="*/ 195394 h 852314"/>
                      <a:gd name="connsiteX3" fmla="*/ 1770781 w 2211034"/>
                      <a:gd name="connsiteY3" fmla="*/ 48670 h 852314"/>
                      <a:gd name="connsiteX4" fmla="*/ 1820787 w 2211034"/>
                      <a:gd name="connsiteY4" fmla="*/ 24858 h 852314"/>
                      <a:gd name="connsiteX5" fmla="*/ 2211034 w 2211034"/>
                      <a:gd name="connsiteY5" fmla="*/ 414367 h 852314"/>
                      <a:gd name="connsiteX6" fmla="*/ 1773087 w 2211034"/>
                      <a:gd name="connsiteY6" fmla="*/ 852314 h 852314"/>
                      <a:gd name="connsiteX7" fmla="*/ 1773087 w 2211034"/>
                      <a:gd name="connsiteY7" fmla="*/ 633341 h 852314"/>
                      <a:gd name="connsiteX8" fmla="*/ 1046320 w 2211034"/>
                      <a:gd name="connsiteY8" fmla="*/ 634294 h 852314"/>
                      <a:gd name="connsiteX0" fmla="*/ 0 w 2211034"/>
                      <a:gd name="connsiteY0" fmla="*/ 616731 h 835704"/>
                      <a:gd name="connsiteX1" fmla="*/ 57150 w 2211034"/>
                      <a:gd name="connsiteY1" fmla="*/ 176403 h 835704"/>
                      <a:gd name="connsiteX2" fmla="*/ 1773087 w 2211034"/>
                      <a:gd name="connsiteY2" fmla="*/ 178784 h 835704"/>
                      <a:gd name="connsiteX3" fmla="*/ 1770781 w 2211034"/>
                      <a:gd name="connsiteY3" fmla="*/ 32060 h 835704"/>
                      <a:gd name="connsiteX4" fmla="*/ 1820787 w 2211034"/>
                      <a:gd name="connsiteY4" fmla="*/ 8248 h 835704"/>
                      <a:gd name="connsiteX5" fmla="*/ 2211034 w 2211034"/>
                      <a:gd name="connsiteY5" fmla="*/ 397757 h 835704"/>
                      <a:gd name="connsiteX6" fmla="*/ 1773087 w 2211034"/>
                      <a:gd name="connsiteY6" fmla="*/ 835704 h 835704"/>
                      <a:gd name="connsiteX7" fmla="*/ 1773087 w 2211034"/>
                      <a:gd name="connsiteY7" fmla="*/ 616731 h 835704"/>
                      <a:gd name="connsiteX8" fmla="*/ 1046320 w 2211034"/>
                      <a:gd name="connsiteY8" fmla="*/ 617684 h 835704"/>
                      <a:gd name="connsiteX0" fmla="*/ 0 w 2211034"/>
                      <a:gd name="connsiteY0" fmla="*/ 622959 h 841932"/>
                      <a:gd name="connsiteX1" fmla="*/ 57150 w 2211034"/>
                      <a:gd name="connsiteY1" fmla="*/ 182631 h 841932"/>
                      <a:gd name="connsiteX2" fmla="*/ 1773087 w 2211034"/>
                      <a:gd name="connsiteY2" fmla="*/ 185012 h 841932"/>
                      <a:gd name="connsiteX3" fmla="*/ 1770781 w 2211034"/>
                      <a:gd name="connsiteY3" fmla="*/ 38288 h 841932"/>
                      <a:gd name="connsiteX4" fmla="*/ 1820787 w 2211034"/>
                      <a:gd name="connsiteY4" fmla="*/ 14476 h 841932"/>
                      <a:gd name="connsiteX5" fmla="*/ 2211034 w 2211034"/>
                      <a:gd name="connsiteY5" fmla="*/ 403985 h 841932"/>
                      <a:gd name="connsiteX6" fmla="*/ 1773087 w 2211034"/>
                      <a:gd name="connsiteY6" fmla="*/ 841932 h 841932"/>
                      <a:gd name="connsiteX7" fmla="*/ 1773087 w 2211034"/>
                      <a:gd name="connsiteY7" fmla="*/ 622959 h 841932"/>
                      <a:gd name="connsiteX8" fmla="*/ 1046320 w 2211034"/>
                      <a:gd name="connsiteY8" fmla="*/ 623912 h 841932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211034 w 2211034"/>
                      <a:gd name="connsiteY5" fmla="*/ 408114 h 846061"/>
                      <a:gd name="connsiteX6" fmla="*/ 1773087 w 2211034"/>
                      <a:gd name="connsiteY6" fmla="*/ 846061 h 846061"/>
                      <a:gd name="connsiteX7" fmla="*/ 1773087 w 2211034"/>
                      <a:gd name="connsiteY7" fmla="*/ 627088 h 846061"/>
                      <a:gd name="connsiteX8" fmla="*/ 1046320 w 2211034"/>
                      <a:gd name="connsiteY8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1773087 w 2211034"/>
                      <a:gd name="connsiteY7" fmla="*/ 846061 h 846061"/>
                      <a:gd name="connsiteX8" fmla="*/ 1773087 w 2211034"/>
                      <a:gd name="connsiteY8" fmla="*/ 627088 h 846061"/>
                      <a:gd name="connsiteX9" fmla="*/ 1046320 w 2211034"/>
                      <a:gd name="connsiteY9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2153368 w 2211034"/>
                      <a:gd name="connsiteY7" fmla="*/ 465486 h 846061"/>
                      <a:gd name="connsiteX8" fmla="*/ 1773087 w 2211034"/>
                      <a:gd name="connsiteY8" fmla="*/ 846061 h 846061"/>
                      <a:gd name="connsiteX9" fmla="*/ 1773087 w 2211034"/>
                      <a:gd name="connsiteY9" fmla="*/ 627088 h 846061"/>
                      <a:gd name="connsiteX10" fmla="*/ 1046320 w 2211034"/>
                      <a:gd name="connsiteY10" fmla="*/ 628041 h 846061"/>
                      <a:gd name="connsiteX0" fmla="*/ 0 w 2153368"/>
                      <a:gd name="connsiteY0" fmla="*/ 627088 h 846061"/>
                      <a:gd name="connsiteX1" fmla="*/ 57150 w 2153368"/>
                      <a:gd name="connsiteY1" fmla="*/ 186760 h 846061"/>
                      <a:gd name="connsiteX2" fmla="*/ 1773087 w 2153368"/>
                      <a:gd name="connsiteY2" fmla="*/ 189141 h 846061"/>
                      <a:gd name="connsiteX3" fmla="*/ 1770781 w 2153368"/>
                      <a:gd name="connsiteY3" fmla="*/ 42417 h 846061"/>
                      <a:gd name="connsiteX4" fmla="*/ 1820787 w 2153368"/>
                      <a:gd name="connsiteY4" fmla="*/ 18605 h 846061"/>
                      <a:gd name="connsiteX5" fmla="*/ 2143843 w 2153368"/>
                      <a:gd name="connsiteY5" fmla="*/ 344836 h 846061"/>
                      <a:gd name="connsiteX6" fmla="*/ 2153368 w 2153368"/>
                      <a:gd name="connsiteY6" fmla="*/ 465486 h 846061"/>
                      <a:gd name="connsiteX7" fmla="*/ 1773087 w 2153368"/>
                      <a:gd name="connsiteY7" fmla="*/ 846061 h 846061"/>
                      <a:gd name="connsiteX8" fmla="*/ 1773087 w 2153368"/>
                      <a:gd name="connsiteY8" fmla="*/ 627088 h 846061"/>
                      <a:gd name="connsiteX9" fmla="*/ 1046320 w 2153368"/>
                      <a:gd name="connsiteY9" fmla="*/ 628041 h 846061"/>
                      <a:gd name="connsiteX0" fmla="*/ 0 w 2177126"/>
                      <a:gd name="connsiteY0" fmla="*/ 627088 h 846061"/>
                      <a:gd name="connsiteX1" fmla="*/ 57150 w 2177126"/>
                      <a:gd name="connsiteY1" fmla="*/ 186760 h 846061"/>
                      <a:gd name="connsiteX2" fmla="*/ 1773087 w 2177126"/>
                      <a:gd name="connsiteY2" fmla="*/ 189141 h 846061"/>
                      <a:gd name="connsiteX3" fmla="*/ 1770781 w 2177126"/>
                      <a:gd name="connsiteY3" fmla="*/ 42417 h 846061"/>
                      <a:gd name="connsiteX4" fmla="*/ 1820787 w 2177126"/>
                      <a:gd name="connsiteY4" fmla="*/ 18605 h 846061"/>
                      <a:gd name="connsiteX5" fmla="*/ 2143843 w 2177126"/>
                      <a:gd name="connsiteY5" fmla="*/ 344836 h 846061"/>
                      <a:gd name="connsiteX6" fmla="*/ 2153368 w 2177126"/>
                      <a:gd name="connsiteY6" fmla="*/ 465486 h 846061"/>
                      <a:gd name="connsiteX7" fmla="*/ 1773087 w 2177126"/>
                      <a:gd name="connsiteY7" fmla="*/ 846061 h 846061"/>
                      <a:gd name="connsiteX8" fmla="*/ 1773087 w 2177126"/>
                      <a:gd name="connsiteY8" fmla="*/ 627088 h 846061"/>
                      <a:gd name="connsiteX9" fmla="*/ 1046320 w 2177126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73087 w 2188612"/>
                      <a:gd name="connsiteY8" fmla="*/ 627088 h 846061"/>
                      <a:gd name="connsiteX9" fmla="*/ 1046320 w 2188612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69193 w 2188612"/>
                      <a:gd name="connsiteY8" fmla="*/ 776636 h 846061"/>
                      <a:gd name="connsiteX9" fmla="*/ 1773087 w 2188612"/>
                      <a:gd name="connsiteY9" fmla="*/ 627088 h 846061"/>
                      <a:gd name="connsiteX10" fmla="*/ 1046320 w 2188612"/>
                      <a:gd name="connsiteY10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845393 w 2188612"/>
                      <a:gd name="connsiteY7" fmla="*/ 773461 h 846061"/>
                      <a:gd name="connsiteX8" fmla="*/ 1773087 w 2188612"/>
                      <a:gd name="connsiteY8" fmla="*/ 846061 h 846061"/>
                      <a:gd name="connsiteX9" fmla="*/ 1769193 w 2188612"/>
                      <a:gd name="connsiteY9" fmla="*/ 776636 h 846061"/>
                      <a:gd name="connsiteX10" fmla="*/ 1773087 w 2188612"/>
                      <a:gd name="connsiteY10" fmla="*/ 627088 h 846061"/>
                      <a:gd name="connsiteX11" fmla="*/ 1046320 w 2188612"/>
                      <a:gd name="connsiteY11" fmla="*/ 628041 h 846061"/>
                      <a:gd name="connsiteX0" fmla="*/ 0 w 2188612"/>
                      <a:gd name="connsiteY0" fmla="*/ 627088 h 776636"/>
                      <a:gd name="connsiteX1" fmla="*/ 57150 w 2188612"/>
                      <a:gd name="connsiteY1" fmla="*/ 186760 h 776636"/>
                      <a:gd name="connsiteX2" fmla="*/ 1773087 w 2188612"/>
                      <a:gd name="connsiteY2" fmla="*/ 189141 h 776636"/>
                      <a:gd name="connsiteX3" fmla="*/ 1770781 w 2188612"/>
                      <a:gd name="connsiteY3" fmla="*/ 42417 h 776636"/>
                      <a:gd name="connsiteX4" fmla="*/ 1820787 w 2188612"/>
                      <a:gd name="connsiteY4" fmla="*/ 18605 h 776636"/>
                      <a:gd name="connsiteX5" fmla="*/ 2143843 w 2188612"/>
                      <a:gd name="connsiteY5" fmla="*/ 344836 h 776636"/>
                      <a:gd name="connsiteX6" fmla="*/ 2153368 w 2188612"/>
                      <a:gd name="connsiteY6" fmla="*/ 465486 h 776636"/>
                      <a:gd name="connsiteX7" fmla="*/ 1845393 w 2188612"/>
                      <a:gd name="connsiteY7" fmla="*/ 773461 h 776636"/>
                      <a:gd name="connsiteX8" fmla="*/ 1769193 w 2188612"/>
                      <a:gd name="connsiteY8" fmla="*/ 776636 h 776636"/>
                      <a:gd name="connsiteX9" fmla="*/ 1773087 w 2188612"/>
                      <a:gd name="connsiteY9" fmla="*/ 627088 h 776636"/>
                      <a:gd name="connsiteX10" fmla="*/ 1046320 w 2188612"/>
                      <a:gd name="connsiteY10" fmla="*/ 628041 h 776636"/>
                      <a:gd name="connsiteX0" fmla="*/ 0 w 2188612"/>
                      <a:gd name="connsiteY0" fmla="*/ 627088 h 773461"/>
                      <a:gd name="connsiteX1" fmla="*/ 57150 w 2188612"/>
                      <a:gd name="connsiteY1" fmla="*/ 186760 h 773461"/>
                      <a:gd name="connsiteX2" fmla="*/ 1773087 w 2188612"/>
                      <a:gd name="connsiteY2" fmla="*/ 189141 h 773461"/>
                      <a:gd name="connsiteX3" fmla="*/ 1770781 w 2188612"/>
                      <a:gd name="connsiteY3" fmla="*/ 42417 h 773461"/>
                      <a:gd name="connsiteX4" fmla="*/ 1820787 w 2188612"/>
                      <a:gd name="connsiteY4" fmla="*/ 18605 h 773461"/>
                      <a:gd name="connsiteX5" fmla="*/ 2143843 w 2188612"/>
                      <a:gd name="connsiteY5" fmla="*/ 344836 h 773461"/>
                      <a:gd name="connsiteX6" fmla="*/ 2153368 w 2188612"/>
                      <a:gd name="connsiteY6" fmla="*/ 465486 h 773461"/>
                      <a:gd name="connsiteX7" fmla="*/ 1845393 w 2188612"/>
                      <a:gd name="connsiteY7" fmla="*/ 773461 h 773461"/>
                      <a:gd name="connsiteX8" fmla="*/ 1772368 w 2188612"/>
                      <a:gd name="connsiteY8" fmla="*/ 773461 h 773461"/>
                      <a:gd name="connsiteX9" fmla="*/ 1773087 w 2188612"/>
                      <a:gd name="connsiteY9" fmla="*/ 627088 h 773461"/>
                      <a:gd name="connsiteX10" fmla="*/ 1046320 w 2188612"/>
                      <a:gd name="connsiteY10" fmla="*/ 628041 h 773461"/>
                      <a:gd name="connsiteX0" fmla="*/ 0 w 2188612"/>
                      <a:gd name="connsiteY0" fmla="*/ 627088 h 797449"/>
                      <a:gd name="connsiteX1" fmla="*/ 57150 w 2188612"/>
                      <a:gd name="connsiteY1" fmla="*/ 186760 h 797449"/>
                      <a:gd name="connsiteX2" fmla="*/ 1773087 w 2188612"/>
                      <a:gd name="connsiteY2" fmla="*/ 189141 h 797449"/>
                      <a:gd name="connsiteX3" fmla="*/ 1770781 w 2188612"/>
                      <a:gd name="connsiteY3" fmla="*/ 42417 h 797449"/>
                      <a:gd name="connsiteX4" fmla="*/ 1820787 w 2188612"/>
                      <a:gd name="connsiteY4" fmla="*/ 18605 h 797449"/>
                      <a:gd name="connsiteX5" fmla="*/ 2143843 w 2188612"/>
                      <a:gd name="connsiteY5" fmla="*/ 344836 h 797449"/>
                      <a:gd name="connsiteX6" fmla="*/ 2153368 w 2188612"/>
                      <a:gd name="connsiteY6" fmla="*/ 465486 h 797449"/>
                      <a:gd name="connsiteX7" fmla="*/ 1845393 w 2188612"/>
                      <a:gd name="connsiteY7" fmla="*/ 773461 h 797449"/>
                      <a:gd name="connsiteX8" fmla="*/ 1772368 w 2188612"/>
                      <a:gd name="connsiteY8" fmla="*/ 773461 h 797449"/>
                      <a:gd name="connsiteX9" fmla="*/ 1773087 w 2188612"/>
                      <a:gd name="connsiteY9" fmla="*/ 627088 h 797449"/>
                      <a:gd name="connsiteX10" fmla="*/ 1046320 w 2188612"/>
                      <a:gd name="connsiteY10" fmla="*/ 628041 h 797449"/>
                      <a:gd name="connsiteX0" fmla="*/ 0 w 2188612"/>
                      <a:gd name="connsiteY0" fmla="*/ 627088 h 810456"/>
                      <a:gd name="connsiteX1" fmla="*/ 57150 w 2188612"/>
                      <a:gd name="connsiteY1" fmla="*/ 186760 h 810456"/>
                      <a:gd name="connsiteX2" fmla="*/ 1773087 w 2188612"/>
                      <a:gd name="connsiteY2" fmla="*/ 189141 h 810456"/>
                      <a:gd name="connsiteX3" fmla="*/ 1770781 w 2188612"/>
                      <a:gd name="connsiteY3" fmla="*/ 42417 h 810456"/>
                      <a:gd name="connsiteX4" fmla="*/ 1820787 w 2188612"/>
                      <a:gd name="connsiteY4" fmla="*/ 18605 h 810456"/>
                      <a:gd name="connsiteX5" fmla="*/ 2143843 w 2188612"/>
                      <a:gd name="connsiteY5" fmla="*/ 344836 h 810456"/>
                      <a:gd name="connsiteX6" fmla="*/ 2153368 w 2188612"/>
                      <a:gd name="connsiteY6" fmla="*/ 465486 h 810456"/>
                      <a:gd name="connsiteX7" fmla="*/ 1845393 w 2188612"/>
                      <a:gd name="connsiteY7" fmla="*/ 773461 h 810456"/>
                      <a:gd name="connsiteX8" fmla="*/ 1772368 w 2188612"/>
                      <a:gd name="connsiteY8" fmla="*/ 773461 h 810456"/>
                      <a:gd name="connsiteX9" fmla="*/ 1773087 w 2188612"/>
                      <a:gd name="connsiteY9" fmla="*/ 627088 h 810456"/>
                      <a:gd name="connsiteX10" fmla="*/ 1046320 w 2188612"/>
                      <a:gd name="connsiteY10" fmla="*/ 628041 h 810456"/>
                      <a:gd name="connsiteX0" fmla="*/ 0 w 2131462"/>
                      <a:gd name="connsiteY0" fmla="*/ 186760 h 810456"/>
                      <a:gd name="connsiteX1" fmla="*/ 1715937 w 2131462"/>
                      <a:gd name="connsiteY1" fmla="*/ 189141 h 810456"/>
                      <a:gd name="connsiteX2" fmla="*/ 1713631 w 2131462"/>
                      <a:gd name="connsiteY2" fmla="*/ 42417 h 810456"/>
                      <a:gd name="connsiteX3" fmla="*/ 1763637 w 2131462"/>
                      <a:gd name="connsiteY3" fmla="*/ 18605 h 810456"/>
                      <a:gd name="connsiteX4" fmla="*/ 2086693 w 2131462"/>
                      <a:gd name="connsiteY4" fmla="*/ 344836 h 810456"/>
                      <a:gd name="connsiteX5" fmla="*/ 2096218 w 2131462"/>
                      <a:gd name="connsiteY5" fmla="*/ 465486 h 810456"/>
                      <a:gd name="connsiteX6" fmla="*/ 1788243 w 2131462"/>
                      <a:gd name="connsiteY6" fmla="*/ 773461 h 810456"/>
                      <a:gd name="connsiteX7" fmla="*/ 1715218 w 2131462"/>
                      <a:gd name="connsiteY7" fmla="*/ 773461 h 810456"/>
                      <a:gd name="connsiteX8" fmla="*/ 1715937 w 2131462"/>
                      <a:gd name="connsiteY8" fmla="*/ 627088 h 810456"/>
                      <a:gd name="connsiteX9" fmla="*/ 989170 w 2131462"/>
                      <a:gd name="connsiteY9" fmla="*/ 628041 h 810456"/>
                      <a:gd name="connsiteX0" fmla="*/ 0 w 1988587"/>
                      <a:gd name="connsiteY0" fmla="*/ 186760 h 810456"/>
                      <a:gd name="connsiteX1" fmla="*/ 1573062 w 1988587"/>
                      <a:gd name="connsiteY1" fmla="*/ 189141 h 810456"/>
                      <a:gd name="connsiteX2" fmla="*/ 1570756 w 1988587"/>
                      <a:gd name="connsiteY2" fmla="*/ 42417 h 810456"/>
                      <a:gd name="connsiteX3" fmla="*/ 1620762 w 1988587"/>
                      <a:gd name="connsiteY3" fmla="*/ 18605 h 810456"/>
                      <a:gd name="connsiteX4" fmla="*/ 1943818 w 1988587"/>
                      <a:gd name="connsiteY4" fmla="*/ 344836 h 810456"/>
                      <a:gd name="connsiteX5" fmla="*/ 1953343 w 1988587"/>
                      <a:gd name="connsiteY5" fmla="*/ 465486 h 810456"/>
                      <a:gd name="connsiteX6" fmla="*/ 1645368 w 1988587"/>
                      <a:gd name="connsiteY6" fmla="*/ 773461 h 810456"/>
                      <a:gd name="connsiteX7" fmla="*/ 1572343 w 1988587"/>
                      <a:gd name="connsiteY7" fmla="*/ 773461 h 810456"/>
                      <a:gd name="connsiteX8" fmla="*/ 1573062 w 1988587"/>
                      <a:gd name="connsiteY8" fmla="*/ 627088 h 810456"/>
                      <a:gd name="connsiteX9" fmla="*/ 846295 w 1988587"/>
                      <a:gd name="connsiteY9" fmla="*/ 628041 h 81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988587" h="810456">
                        <a:moveTo>
                          <a:pt x="0" y="186760"/>
                        </a:moveTo>
                        <a:lnTo>
                          <a:pt x="1573062" y="189141"/>
                        </a:lnTo>
                        <a:cubicBezTo>
                          <a:pt x="1572293" y="140233"/>
                          <a:pt x="1571525" y="91325"/>
                          <a:pt x="1570756" y="42417"/>
                        </a:cubicBezTo>
                        <a:cubicBezTo>
                          <a:pt x="1566800" y="-2675"/>
                          <a:pt x="1585487" y="-13769"/>
                          <a:pt x="1620762" y="18605"/>
                        </a:cubicBezTo>
                        <a:lnTo>
                          <a:pt x="1943818" y="344836"/>
                        </a:lnTo>
                        <a:cubicBezTo>
                          <a:pt x="1991443" y="388228"/>
                          <a:pt x="2010493" y="409394"/>
                          <a:pt x="1953343" y="465486"/>
                        </a:cubicBezTo>
                        <a:lnTo>
                          <a:pt x="1645368" y="773461"/>
                        </a:lnTo>
                        <a:cubicBezTo>
                          <a:pt x="1605151" y="817911"/>
                          <a:pt x="1577635" y="827436"/>
                          <a:pt x="1572343" y="773461"/>
                        </a:cubicBezTo>
                        <a:cubicBezTo>
                          <a:pt x="1572583" y="724670"/>
                          <a:pt x="1572822" y="675879"/>
                          <a:pt x="1573062" y="627088"/>
                        </a:cubicBezTo>
                        <a:lnTo>
                          <a:pt x="846295" y="628041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9" name="Rectangle: Rounded Corners 12">
                    <a:extLst>
                      <a:ext uri="{FF2B5EF4-FFF2-40B4-BE49-F238E27FC236}">
                        <a16:creationId xmlns:a16="http://schemas.microsoft.com/office/drawing/2014/main" id="{386C9EED-93B2-31A4-8AA7-91A4FCA8A3C0}"/>
                      </a:ext>
                    </a:extLst>
                  </p:cNvPr>
                  <p:cNvSpPr/>
                  <p:nvPr/>
                </p:nvSpPr>
                <p:spPr>
                  <a:xfrm>
                    <a:off x="848455" y="4488413"/>
                    <a:ext cx="2275832" cy="555868"/>
                  </a:xfrm>
                  <a:custGeom>
                    <a:avLst/>
                    <a:gdLst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7" fmla="*/ 0 w 2275171"/>
                      <a:gd name="connsiteY7" fmla="*/ 375311 h 396081"/>
                      <a:gd name="connsiteX8" fmla="*/ 0 w 2275171"/>
                      <a:gd name="connsiteY8" fmla="*/ 20770 h 396081"/>
                      <a:gd name="connsiteX0" fmla="*/ 0 w 2275171"/>
                      <a:gd name="connsiteY0" fmla="*/ 375311 h 466751"/>
                      <a:gd name="connsiteX1" fmla="*/ 0 w 2275171"/>
                      <a:gd name="connsiteY1" fmla="*/ 20770 h 466751"/>
                      <a:gd name="connsiteX2" fmla="*/ 20770 w 2275171"/>
                      <a:gd name="connsiteY2" fmla="*/ 0 h 466751"/>
                      <a:gd name="connsiteX3" fmla="*/ 2254401 w 2275171"/>
                      <a:gd name="connsiteY3" fmla="*/ 0 h 466751"/>
                      <a:gd name="connsiteX4" fmla="*/ 2275171 w 2275171"/>
                      <a:gd name="connsiteY4" fmla="*/ 20770 h 466751"/>
                      <a:gd name="connsiteX5" fmla="*/ 2275171 w 2275171"/>
                      <a:gd name="connsiteY5" fmla="*/ 375311 h 466751"/>
                      <a:gd name="connsiteX6" fmla="*/ 2254401 w 2275171"/>
                      <a:gd name="connsiteY6" fmla="*/ 396081 h 466751"/>
                      <a:gd name="connsiteX7" fmla="*/ 20770 w 2275171"/>
                      <a:gd name="connsiteY7" fmla="*/ 396081 h 466751"/>
                      <a:gd name="connsiteX8" fmla="*/ 91440 w 2275171"/>
                      <a:gd name="connsiteY8" fmla="*/ 466751 h 466751"/>
                      <a:gd name="connsiteX0" fmla="*/ 0 w 2275171"/>
                      <a:gd name="connsiteY0" fmla="*/ 375311 h 396081"/>
                      <a:gd name="connsiteX1" fmla="*/ 0 w 2275171"/>
                      <a:gd name="connsiteY1" fmla="*/ 20770 h 396081"/>
                      <a:gd name="connsiteX2" fmla="*/ 20770 w 2275171"/>
                      <a:gd name="connsiteY2" fmla="*/ 0 h 396081"/>
                      <a:gd name="connsiteX3" fmla="*/ 2254401 w 2275171"/>
                      <a:gd name="connsiteY3" fmla="*/ 0 h 396081"/>
                      <a:gd name="connsiteX4" fmla="*/ 2275171 w 2275171"/>
                      <a:gd name="connsiteY4" fmla="*/ 20770 h 396081"/>
                      <a:gd name="connsiteX5" fmla="*/ 2275171 w 2275171"/>
                      <a:gd name="connsiteY5" fmla="*/ 375311 h 396081"/>
                      <a:gd name="connsiteX6" fmla="*/ 2254401 w 2275171"/>
                      <a:gd name="connsiteY6" fmla="*/ 396081 h 396081"/>
                      <a:gd name="connsiteX7" fmla="*/ 20770 w 2275171"/>
                      <a:gd name="connsiteY7" fmla="*/ 396081 h 396081"/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0 w 2254401"/>
                      <a:gd name="connsiteY5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88937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96081 h 396081"/>
                      <a:gd name="connsiteX0" fmla="*/ 0 w 2275832"/>
                      <a:gd name="connsiteY0" fmla="*/ 0 h 398462"/>
                      <a:gd name="connsiteX1" fmla="*/ 2255062 w 2275832"/>
                      <a:gd name="connsiteY1" fmla="*/ 2381 h 398462"/>
                      <a:gd name="connsiteX2" fmla="*/ 2275832 w 2275832"/>
                      <a:gd name="connsiteY2" fmla="*/ 23151 h 398462"/>
                      <a:gd name="connsiteX3" fmla="*/ 2275832 w 2275832"/>
                      <a:gd name="connsiteY3" fmla="*/ 377692 h 398462"/>
                      <a:gd name="connsiteX4" fmla="*/ 2255062 w 2275832"/>
                      <a:gd name="connsiteY4" fmla="*/ 398462 h 398462"/>
                      <a:gd name="connsiteX5" fmla="*/ 654844 w 2275832"/>
                      <a:gd name="connsiteY5" fmla="*/ 398462 h 398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75832" h="398462">
                        <a:moveTo>
                          <a:pt x="0" y="0"/>
                        </a:moveTo>
                        <a:lnTo>
                          <a:pt x="2255062" y="2381"/>
                        </a:lnTo>
                        <a:cubicBezTo>
                          <a:pt x="2266533" y="2381"/>
                          <a:pt x="2275832" y="11680"/>
                          <a:pt x="2275832" y="23151"/>
                        </a:cubicBezTo>
                        <a:lnTo>
                          <a:pt x="2275832" y="377692"/>
                        </a:lnTo>
                        <a:cubicBezTo>
                          <a:pt x="2275832" y="389163"/>
                          <a:pt x="2266533" y="398462"/>
                          <a:pt x="2255062" y="398462"/>
                        </a:cubicBezTo>
                        <a:lnTo>
                          <a:pt x="654844" y="398462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B7F320A-885B-D66E-3152-08AD2AA3A31D}"/>
              </a:ext>
            </a:extLst>
          </p:cNvPr>
          <p:cNvGrpSpPr/>
          <p:nvPr/>
        </p:nvGrpSpPr>
        <p:grpSpPr>
          <a:xfrm>
            <a:off x="0" y="5737011"/>
            <a:ext cx="12192000" cy="633140"/>
            <a:chOff x="0" y="5737011"/>
            <a:chExt cx="12192000" cy="63314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E86C9F4-3E19-AA8E-CF95-6D85589481F3}"/>
                </a:ext>
              </a:extLst>
            </p:cNvPr>
            <p:cNvGrpSpPr/>
            <p:nvPr/>
          </p:nvGrpSpPr>
          <p:grpSpPr>
            <a:xfrm>
              <a:off x="0" y="5747554"/>
              <a:ext cx="12192000" cy="609100"/>
              <a:chOff x="0" y="5988042"/>
              <a:chExt cx="11597822" cy="489349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898B71A-170D-2EB3-7A5A-F389D565D843}"/>
                  </a:ext>
                </a:extLst>
              </p:cNvPr>
              <p:cNvSpPr/>
              <p:nvPr/>
            </p:nvSpPr>
            <p:spPr>
              <a:xfrm rot="5400000">
                <a:off x="5697311" y="290731"/>
                <a:ext cx="203200" cy="1159782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54D4857-4C2B-3CB0-BB5C-F2223A9486F1}"/>
                  </a:ext>
                </a:extLst>
              </p:cNvPr>
              <p:cNvSpPr/>
              <p:nvPr/>
            </p:nvSpPr>
            <p:spPr>
              <a:xfrm rot="5400000">
                <a:off x="5697311" y="576880"/>
                <a:ext cx="203200" cy="1159782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8B528703-5B9D-325A-4C96-2B83B29CFE53}"/>
                </a:ext>
              </a:extLst>
            </p:cNvPr>
            <p:cNvGrpSpPr/>
            <p:nvPr/>
          </p:nvGrpSpPr>
          <p:grpSpPr>
            <a:xfrm>
              <a:off x="4972936" y="5737011"/>
              <a:ext cx="2246128" cy="633140"/>
              <a:chOff x="4173099" y="5979572"/>
              <a:chExt cx="2136663" cy="508663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8827AE8-9859-2E9C-2271-9D5567C68D2F}"/>
                  </a:ext>
                </a:extLst>
              </p:cNvPr>
              <p:cNvSpPr txBox="1"/>
              <p:nvPr/>
            </p:nvSpPr>
            <p:spPr>
              <a:xfrm>
                <a:off x="4173099" y="5979572"/>
                <a:ext cx="2136663" cy="22254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Stakeholder communication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8E7868C-036A-4464-210F-A81B4BD4C3A2}"/>
                  </a:ext>
                </a:extLst>
              </p:cNvPr>
              <p:cNvSpPr txBox="1"/>
              <p:nvPr/>
            </p:nvSpPr>
            <p:spPr>
              <a:xfrm>
                <a:off x="4329399" y="6265695"/>
                <a:ext cx="1824063" cy="22254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Crisis governance team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15733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13252"/>
      </a:accent1>
      <a:accent2>
        <a:srgbClr val="42A5F5"/>
      </a:accent2>
      <a:accent3>
        <a:srgbClr val="413252"/>
      </a:accent3>
      <a:accent4>
        <a:srgbClr val="42A5F5"/>
      </a:accent4>
      <a:accent5>
        <a:srgbClr val="413252"/>
      </a:accent5>
      <a:accent6>
        <a:srgbClr val="42A5F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180</Words>
  <Application>Microsoft Office PowerPoint</Application>
  <PresentationFormat>Widescreen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Four Phases of Business Turnaround Plan and Execution for Financial Restructuring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Four Phases of Business Turnaround Plan and Execution for Financial Restructuring</dc:title>
  <dc:creator>pc35</dc:creator>
  <cp:lastModifiedBy>C169</cp:lastModifiedBy>
  <cp:revision>2</cp:revision>
  <dcterms:created xsi:type="dcterms:W3CDTF">2022-08-04T11:18:26Z</dcterms:created>
  <dcterms:modified xsi:type="dcterms:W3CDTF">2022-08-05T04:19:08Z</dcterms:modified>
</cp:coreProperties>
</file>