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61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35967A-C79C-34EE-82B3-F0CAEA29C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912" y="164537"/>
            <a:ext cx="11799887" cy="52126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8017DEE-04BD-3615-A40D-982893FFC4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34878-31D9-4795-BE97-19A7E75C8A9D}" type="datetime1">
              <a:rPr lang="en-US" smtClean="0"/>
              <a:t>8/5/2022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39A012-066B-6D94-38A1-5AF760267B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81398" y="6565392"/>
            <a:ext cx="5029204" cy="2042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2B8691-72DA-6093-4A02-007C707D3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9C21B-B830-4C50-98CB-9076F911043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2F51F56-1EF1-4A39-8565-9D12F4D4062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8913" y="693738"/>
            <a:ext cx="11799887" cy="217487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900">
                <a:solidFill>
                  <a:schemeClr val="bg2">
                    <a:lumMod val="50000"/>
                  </a:schemeClr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9DD407CD-1A83-46E9-A99E-F4D3EF9FA45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185638"/>
            <a:ext cx="3198338" cy="5166360"/>
          </a:xfrm>
          <a:prstGeom prst="round2SameRect">
            <a:avLst>
              <a:gd name="adj1" fmla="val 3960"/>
              <a:gd name="adj2" fmla="val 3971"/>
            </a:avLst>
          </a:pr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0249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15D2701-F10B-30C8-A0C3-B31E2AADC8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057" y="150888"/>
            <a:ext cx="11799887" cy="5357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636581-A139-F7DB-133E-D010E716FA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8913" y="987425"/>
            <a:ext cx="11799888" cy="54726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            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1902FD-0E17-3B44-CFB1-327DBFDDE4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92822"/>
            <a:ext cx="2743200" cy="1625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844A27A-AA1D-434C-B3CF-7166A490EA0C}" type="datetimeFigureOut">
              <a:rPr lang="en-IN" smtClean="0"/>
              <a:t>05-08-2022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7B8559-9DAC-C300-845A-D752B76535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87140" y="6492822"/>
            <a:ext cx="4617720" cy="1625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6E3276-1B88-3BA0-94B7-05AA5D358A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33098" y="6632032"/>
            <a:ext cx="341674" cy="1558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C5BB969-DE27-4AC9-B592-ED59978D1428}" type="slidenum">
              <a:rPr lang="en-IN" smtClean="0"/>
              <a:t>‹#›</a:t>
            </a:fld>
            <a:endParaRPr lang="en-IN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852F183-BE62-EE84-4ABF-4E364B5C0D51}"/>
              </a:ext>
            </a:extLst>
          </p:cNvPr>
          <p:cNvSpPr/>
          <p:nvPr/>
        </p:nvSpPr>
        <p:spPr>
          <a:xfrm>
            <a:off x="11875579" y="6581605"/>
            <a:ext cx="256712" cy="256716"/>
          </a:xfrm>
          <a:custGeom>
            <a:avLst/>
            <a:gdLst>
              <a:gd name="connsiteX0" fmla="*/ 2438411 w 4876822"/>
              <a:gd name="connsiteY0" fmla="*/ 0 h 4876890"/>
              <a:gd name="connsiteX1" fmla="*/ 4876822 w 4876822"/>
              <a:gd name="connsiteY1" fmla="*/ 2438411 h 4876890"/>
              <a:gd name="connsiteX2" fmla="*/ 4325700 w 4876822"/>
              <a:gd name="connsiteY2" fmla="*/ 3982943 h 4876890"/>
              <a:gd name="connsiteX3" fmla="*/ 4286335 w 4876822"/>
              <a:gd name="connsiteY3" fmla="*/ 4026341 h 4876890"/>
              <a:gd name="connsiteX4" fmla="*/ 4717314 w 4876822"/>
              <a:gd name="connsiteY4" fmla="*/ 4026341 h 4876890"/>
              <a:gd name="connsiteX5" fmla="*/ 4797220 w 4876822"/>
              <a:gd name="connsiteY5" fmla="*/ 4106207 h 4876890"/>
              <a:gd name="connsiteX6" fmla="*/ 4717314 w 4876822"/>
              <a:gd name="connsiteY6" fmla="*/ 4186113 h 4876890"/>
              <a:gd name="connsiteX7" fmla="*/ 4717324 w 4876822"/>
              <a:gd name="connsiteY7" fmla="*/ 4186122 h 4876890"/>
              <a:gd name="connsiteX8" fmla="*/ 4106032 w 4876822"/>
              <a:gd name="connsiteY8" fmla="*/ 4186122 h 4876890"/>
              <a:gd name="connsiteX9" fmla="*/ 4026126 w 4876822"/>
              <a:gd name="connsiteY9" fmla="*/ 4106217 h 4876890"/>
              <a:gd name="connsiteX10" fmla="*/ 4026126 w 4876822"/>
              <a:gd name="connsiteY10" fmla="*/ 3494924 h 4876890"/>
              <a:gd name="connsiteX11" fmla="*/ 4106032 w 4876822"/>
              <a:gd name="connsiteY11" fmla="*/ 3415048 h 4876890"/>
              <a:gd name="connsiteX12" fmla="*/ 4185937 w 4876822"/>
              <a:gd name="connsiteY12" fmla="*/ 3494924 h 4876890"/>
              <a:gd name="connsiteX13" fmla="*/ 4185937 w 4876822"/>
              <a:gd name="connsiteY13" fmla="*/ 3899630 h 4876890"/>
              <a:gd name="connsiteX14" fmla="*/ 4202146 w 4876822"/>
              <a:gd name="connsiteY14" fmla="*/ 3881760 h 4876890"/>
              <a:gd name="connsiteX15" fmla="*/ 4717315 w 4876822"/>
              <a:gd name="connsiteY15" fmla="*/ 2438146 h 4876890"/>
              <a:gd name="connsiteX16" fmla="*/ 2438793 w 4876822"/>
              <a:gd name="connsiteY16" fmla="*/ 159527 h 4876890"/>
              <a:gd name="connsiteX17" fmla="*/ 160173 w 4876822"/>
              <a:gd name="connsiteY17" fmla="*/ 2438146 h 4876890"/>
              <a:gd name="connsiteX18" fmla="*/ 2438793 w 4876822"/>
              <a:gd name="connsiteY18" fmla="*/ 4716766 h 4876890"/>
              <a:gd name="connsiteX19" fmla="*/ 2518620 w 4876822"/>
              <a:gd name="connsiteY19" fmla="*/ 4796633 h 4876890"/>
              <a:gd name="connsiteX20" fmla="*/ 2438411 w 4876822"/>
              <a:gd name="connsiteY20" fmla="*/ 4876890 h 4876890"/>
              <a:gd name="connsiteX21" fmla="*/ 2438411 w 4876822"/>
              <a:gd name="connsiteY21" fmla="*/ 4876822 h 4876890"/>
              <a:gd name="connsiteX22" fmla="*/ 0 w 4876822"/>
              <a:gd name="connsiteY22" fmla="*/ 2438411 h 4876890"/>
              <a:gd name="connsiteX23" fmla="*/ 2438411 w 4876822"/>
              <a:gd name="connsiteY23" fmla="*/ 0 h 4876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4876822" h="4876890">
                <a:moveTo>
                  <a:pt x="2438411" y="0"/>
                </a:moveTo>
                <a:cubicBezTo>
                  <a:pt x="3782971" y="0"/>
                  <a:pt x="4876822" y="1093949"/>
                  <a:pt x="4876822" y="2438411"/>
                </a:cubicBezTo>
                <a:cubicBezTo>
                  <a:pt x="4876822" y="3008380"/>
                  <a:pt x="4682706" y="3548375"/>
                  <a:pt x="4325700" y="3982943"/>
                </a:cubicBezTo>
                <a:lnTo>
                  <a:pt x="4286335" y="4026341"/>
                </a:lnTo>
                <a:lnTo>
                  <a:pt x="4717314" y="4026341"/>
                </a:lnTo>
                <a:cubicBezTo>
                  <a:pt x="4761284" y="4026341"/>
                  <a:pt x="4797220" y="4061934"/>
                  <a:pt x="4797220" y="4106207"/>
                </a:cubicBezTo>
                <a:cubicBezTo>
                  <a:pt x="4797220" y="4150177"/>
                  <a:pt x="4761598" y="4186113"/>
                  <a:pt x="4717314" y="4186113"/>
                </a:cubicBezTo>
                <a:lnTo>
                  <a:pt x="4717324" y="4186122"/>
                </a:lnTo>
                <a:lnTo>
                  <a:pt x="4106032" y="4186122"/>
                </a:lnTo>
                <a:cubicBezTo>
                  <a:pt x="4062062" y="4186122"/>
                  <a:pt x="4026126" y="4150490"/>
                  <a:pt x="4026126" y="4106217"/>
                </a:cubicBezTo>
                <a:lnTo>
                  <a:pt x="4026126" y="3494924"/>
                </a:lnTo>
                <a:cubicBezTo>
                  <a:pt x="4026126" y="3450984"/>
                  <a:pt x="4062062" y="3415048"/>
                  <a:pt x="4106032" y="3415048"/>
                </a:cubicBezTo>
                <a:cubicBezTo>
                  <a:pt x="4149961" y="3415048"/>
                  <a:pt x="4185937" y="3450641"/>
                  <a:pt x="4185937" y="3494924"/>
                </a:cubicBezTo>
                <a:lnTo>
                  <a:pt x="4185937" y="3899630"/>
                </a:lnTo>
                <a:lnTo>
                  <a:pt x="4202146" y="3881760"/>
                </a:lnTo>
                <a:cubicBezTo>
                  <a:pt x="4535799" y="3475597"/>
                  <a:pt x="4717315" y="2970756"/>
                  <a:pt x="4717315" y="2438146"/>
                </a:cubicBezTo>
                <a:cubicBezTo>
                  <a:pt x="4717315" y="1181859"/>
                  <a:pt x="3694983" y="159527"/>
                  <a:pt x="2438793" y="159527"/>
                </a:cubicBezTo>
                <a:cubicBezTo>
                  <a:pt x="1182505" y="159527"/>
                  <a:pt x="160173" y="1181859"/>
                  <a:pt x="160173" y="2438146"/>
                </a:cubicBezTo>
                <a:cubicBezTo>
                  <a:pt x="160173" y="3694728"/>
                  <a:pt x="1182505" y="4716766"/>
                  <a:pt x="2438793" y="4716766"/>
                </a:cubicBezTo>
                <a:cubicBezTo>
                  <a:pt x="2482763" y="4716766"/>
                  <a:pt x="2518620" y="4752359"/>
                  <a:pt x="2518620" y="4796633"/>
                </a:cubicBezTo>
                <a:cubicBezTo>
                  <a:pt x="2518317" y="4841258"/>
                  <a:pt x="2482381" y="4876890"/>
                  <a:pt x="2438411" y="4876890"/>
                </a:cubicBezTo>
                <a:lnTo>
                  <a:pt x="2438411" y="4876822"/>
                </a:lnTo>
                <a:cubicBezTo>
                  <a:pt x="1093949" y="4876822"/>
                  <a:pt x="0" y="3782873"/>
                  <a:pt x="0" y="2438411"/>
                </a:cubicBezTo>
                <a:cubicBezTo>
                  <a:pt x="0" y="1093949"/>
                  <a:pt x="1093851" y="0"/>
                  <a:pt x="2438411" y="0"/>
                </a:cubicBezTo>
                <a:close/>
              </a:path>
            </a:pathLst>
          </a:custGeom>
          <a:solidFill>
            <a:schemeClr val="accent1"/>
          </a:solidFill>
          <a:ln w="979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1E530A37-4BAB-A2C6-2DB3-6EB4469108AC}"/>
              </a:ext>
            </a:extLst>
          </p:cNvPr>
          <p:cNvSpPr/>
          <p:nvPr/>
        </p:nvSpPr>
        <p:spPr>
          <a:xfrm flipH="1">
            <a:off x="997099" y="18008"/>
            <a:ext cx="74578" cy="745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D7BD16B-48E6-A42E-100C-DE2C1BF3B450}"/>
              </a:ext>
            </a:extLst>
          </p:cNvPr>
          <p:cNvSpPr/>
          <p:nvPr/>
        </p:nvSpPr>
        <p:spPr>
          <a:xfrm>
            <a:off x="0" y="46153"/>
            <a:ext cx="936625" cy="182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E14ECDB-57D9-A44E-0B5F-6B52B4ED9B42}"/>
              </a:ext>
            </a:extLst>
          </p:cNvPr>
          <p:cNvSpPr/>
          <p:nvPr/>
        </p:nvSpPr>
        <p:spPr>
          <a:xfrm>
            <a:off x="1127760" y="46153"/>
            <a:ext cx="11064240" cy="182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143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800" kern="1200">
          <a:solidFill>
            <a:schemeClr val="tx2">
              <a:lumMod val="85000"/>
              <a:lumOff val="15000"/>
            </a:schemeClr>
          </a:solidFill>
          <a:latin typeface="Century Gothic" panose="020B0502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orient="horz" pos="576">
          <p15:clr>
            <a:srgbClr val="F26B43"/>
          </p15:clr>
        </p15:guide>
        <p15:guide id="4" orient="horz" pos="4206">
          <p15:clr>
            <a:srgbClr val="F26B43"/>
          </p15:clr>
        </p15:guide>
        <p15:guide id="5" orient="horz" pos="432">
          <p15:clr>
            <a:srgbClr val="F26B43"/>
          </p15:clr>
        </p15:guide>
        <p15:guide id="6" orient="horz" pos="96">
          <p15:clr>
            <a:srgbClr val="F26B43"/>
          </p15:clr>
        </p15:guide>
        <p15:guide id="7" pos="7552">
          <p15:clr>
            <a:srgbClr val="F26B43"/>
          </p15:clr>
        </p15:guide>
        <p15:guide id="8" pos="119">
          <p15:clr>
            <a:srgbClr val="F26B43"/>
          </p15:clr>
        </p15:guide>
        <p15:guide id="9" orient="horz" pos="407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4957E0D-7DFD-FB85-F3B9-C8C076846E1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6EE2BE-57EA-76D9-C7B1-38372340EC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>
                <a:solidFill>
                  <a:schemeClr val="bg2"/>
                </a:solidFill>
              </a:rPr>
              <a:t>Business Turnaround Plan for Pandemic and Crisis Management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3316FE-5149-A08B-C587-EE80E790DC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IN" dirty="0">
                <a:solidFill>
                  <a:schemeClr val="bg2"/>
                </a:solidFill>
              </a:rPr>
              <a:t>This slide covers pandemic plan for business continuity. It includes five stages along with key focus areas, health impact, scenario planning, cut costs , stakeholder management, financial and liquidity Impact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8073E68-5120-4097-F0D4-6582FFBCA1FA}"/>
              </a:ext>
            </a:extLst>
          </p:cNvPr>
          <p:cNvGrpSpPr/>
          <p:nvPr/>
        </p:nvGrpSpPr>
        <p:grpSpPr>
          <a:xfrm>
            <a:off x="523782" y="1187719"/>
            <a:ext cx="11671601" cy="5155942"/>
            <a:chOff x="523782" y="1152209"/>
            <a:chExt cx="11671601" cy="5155942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97D7A99-707F-AB1B-2568-B08D1743537E}"/>
                </a:ext>
              </a:extLst>
            </p:cNvPr>
            <p:cNvSpPr/>
            <p:nvPr/>
          </p:nvSpPr>
          <p:spPr>
            <a:xfrm>
              <a:off x="523782" y="1152209"/>
              <a:ext cx="11671601" cy="5024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2DC2A95A-6BFA-E261-D845-D912808E1EB8}"/>
                </a:ext>
              </a:extLst>
            </p:cNvPr>
            <p:cNvGrpSpPr/>
            <p:nvPr/>
          </p:nvGrpSpPr>
          <p:grpSpPr>
            <a:xfrm>
              <a:off x="3557002" y="1195923"/>
              <a:ext cx="8617770" cy="5112228"/>
              <a:chOff x="3557002" y="1195923"/>
              <a:chExt cx="8617770" cy="5112228"/>
            </a:xfrm>
          </p:grpSpPr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1F57F4CB-EEE3-71BF-C22B-EA55D85E3CFA}"/>
                  </a:ext>
                </a:extLst>
              </p:cNvPr>
              <p:cNvGrpSpPr/>
              <p:nvPr/>
            </p:nvGrpSpPr>
            <p:grpSpPr>
              <a:xfrm>
                <a:off x="3557002" y="1209368"/>
                <a:ext cx="2247166" cy="4866532"/>
                <a:chOff x="3557002" y="1209368"/>
                <a:chExt cx="2247166" cy="4866532"/>
              </a:xfrm>
            </p:grpSpPr>
            <p:cxnSp>
              <p:nvCxnSpPr>
                <p:cNvPr id="32" name="Straight Connector 31">
                  <a:extLst>
                    <a:ext uri="{FF2B5EF4-FFF2-40B4-BE49-F238E27FC236}">
                      <a16:creationId xmlns:a16="http://schemas.microsoft.com/office/drawing/2014/main" id="{F9EF6807-5EA4-5AB6-5BD0-94A1ACC6B090}"/>
                    </a:ext>
                  </a:extLst>
                </p:cNvPr>
                <p:cNvCxnSpPr>
                  <a:cxnSpLocks/>
                  <a:endCxn id="46" idx="0"/>
                </p:cNvCxnSpPr>
                <p:nvPr/>
              </p:nvCxnSpPr>
              <p:spPr>
                <a:xfrm>
                  <a:off x="3750239" y="1610913"/>
                  <a:ext cx="0" cy="4184234"/>
                </a:xfrm>
                <a:prstGeom prst="line">
                  <a:avLst/>
                </a:prstGeom>
                <a:ln>
                  <a:solidFill>
                    <a:schemeClr val="bg2">
                      <a:alpha val="2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33" name="Group 32">
                  <a:extLst>
                    <a:ext uri="{FF2B5EF4-FFF2-40B4-BE49-F238E27FC236}">
                      <a16:creationId xmlns:a16="http://schemas.microsoft.com/office/drawing/2014/main" id="{959C8D3F-6B00-88F8-FDFD-7F9DEA33B014}"/>
                    </a:ext>
                  </a:extLst>
                </p:cNvPr>
                <p:cNvGrpSpPr/>
                <p:nvPr/>
              </p:nvGrpSpPr>
              <p:grpSpPr>
                <a:xfrm>
                  <a:off x="3557002" y="1209368"/>
                  <a:ext cx="2247166" cy="4866532"/>
                  <a:chOff x="3557002" y="1209368"/>
                  <a:chExt cx="2247166" cy="4866532"/>
                </a:xfrm>
              </p:grpSpPr>
              <p:grpSp>
                <p:nvGrpSpPr>
                  <p:cNvPr id="34" name="Group 33">
                    <a:extLst>
                      <a:ext uri="{FF2B5EF4-FFF2-40B4-BE49-F238E27FC236}">
                        <a16:creationId xmlns:a16="http://schemas.microsoft.com/office/drawing/2014/main" id="{26D5294F-5609-AD36-B42E-463A15E37BA7}"/>
                      </a:ext>
                    </a:extLst>
                  </p:cNvPr>
                  <p:cNvGrpSpPr/>
                  <p:nvPr/>
                </p:nvGrpSpPr>
                <p:grpSpPr>
                  <a:xfrm>
                    <a:off x="3716649" y="1987053"/>
                    <a:ext cx="2087519" cy="4088847"/>
                    <a:chOff x="3716649" y="1987053"/>
                    <a:chExt cx="2087519" cy="4088847"/>
                  </a:xfrm>
                </p:grpSpPr>
                <p:grpSp>
                  <p:nvGrpSpPr>
                    <p:cNvPr id="40" name="Group 39">
                      <a:extLst>
                        <a:ext uri="{FF2B5EF4-FFF2-40B4-BE49-F238E27FC236}">
                          <a16:creationId xmlns:a16="http://schemas.microsoft.com/office/drawing/2014/main" id="{6D02D159-06D4-5EC8-D257-3576F450183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716649" y="1987053"/>
                      <a:ext cx="1749921" cy="276999"/>
                      <a:chOff x="3716649" y="2013627"/>
                      <a:chExt cx="1749921" cy="276999"/>
                    </a:xfrm>
                  </p:grpSpPr>
                  <p:sp>
                    <p:nvSpPr>
                      <p:cNvPr id="53" name="TextBox 52">
                        <a:extLst>
                          <a:ext uri="{FF2B5EF4-FFF2-40B4-BE49-F238E27FC236}">
                            <a16:creationId xmlns:a16="http://schemas.microsoft.com/office/drawing/2014/main" id="{7133031D-DB8A-3AE6-7DF6-9160D988AC61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4125833" y="2013627"/>
                        <a:ext cx="1340737" cy="27699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  <p:txBody>
                      <a:bodyPr wrap="square" rtlCol="0" anchor="ctr">
                        <a:spAutoFit/>
                      </a:bodyPr>
                      <a:lstStyle/>
                      <a:p>
                        <a:r>
                          <a:rPr lang="en-US" sz="1200" b="1" dirty="0">
                            <a:solidFill>
                              <a:schemeClr val="bg2"/>
                            </a:solidFill>
                            <a:latin typeface="Century Gothic" panose="020B0502020202020204" pitchFamily="34" charset="0"/>
                          </a:rPr>
                          <a:t>Health impact</a:t>
                        </a:r>
                        <a:endParaRPr lang="en-IN" sz="1200" b="1" dirty="0"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endParaRPr>
                      </a:p>
                    </p:txBody>
                  </p:sp>
                  <p:sp>
                    <p:nvSpPr>
                      <p:cNvPr id="54" name="Oval 53">
                        <a:extLst>
                          <a:ext uri="{FF2B5EF4-FFF2-40B4-BE49-F238E27FC236}">
                            <a16:creationId xmlns:a16="http://schemas.microsoft.com/office/drawing/2014/main" id="{D6DCDE6B-08F6-7093-37C9-AC76C05574E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716649" y="2102206"/>
                        <a:ext cx="67180" cy="67180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>
                        <a:solidFill>
                          <a:schemeClr val="accent2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endParaRPr lang="en-IN"/>
                      </a:p>
                    </p:txBody>
                  </p:sp>
                </p:grpSp>
                <p:grpSp>
                  <p:nvGrpSpPr>
                    <p:cNvPr id="41" name="Group 40">
                      <a:extLst>
                        <a:ext uri="{FF2B5EF4-FFF2-40B4-BE49-F238E27FC236}">
                          <a16:creationId xmlns:a16="http://schemas.microsoft.com/office/drawing/2014/main" id="{15C6200D-F9A9-CA3D-154B-DD706981613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716649" y="2823321"/>
                      <a:ext cx="1923641" cy="461665"/>
                      <a:chOff x="3716649" y="2838073"/>
                      <a:chExt cx="1923641" cy="461665"/>
                    </a:xfrm>
                  </p:grpSpPr>
                  <p:sp>
                    <p:nvSpPr>
                      <p:cNvPr id="51" name="TextBox 50">
                        <a:extLst>
                          <a:ext uri="{FF2B5EF4-FFF2-40B4-BE49-F238E27FC236}">
                            <a16:creationId xmlns:a16="http://schemas.microsoft.com/office/drawing/2014/main" id="{E828F161-40FB-CBB6-8F3E-D4D66CFB7ADB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4141787" y="2838073"/>
                        <a:ext cx="1498503" cy="461665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 anchor="ctr">
                        <a:spAutoFit/>
                      </a:bodyPr>
                      <a:lstStyle/>
                      <a:p>
                        <a:r>
                          <a:rPr lang="en-US" sz="1200" b="1" dirty="0">
                            <a:solidFill>
                              <a:schemeClr val="bg2"/>
                            </a:solidFill>
                            <a:latin typeface="Century Gothic" panose="020B0502020202020204" pitchFamily="34" charset="0"/>
                          </a:rPr>
                          <a:t>Financial and liquidity impact</a:t>
                        </a:r>
                        <a:endParaRPr lang="en-IN" sz="1200" b="1" dirty="0"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endParaRPr>
                      </a:p>
                    </p:txBody>
                  </p:sp>
                  <p:sp>
                    <p:nvSpPr>
                      <p:cNvPr id="52" name="Oval 51">
                        <a:extLst>
                          <a:ext uri="{FF2B5EF4-FFF2-40B4-BE49-F238E27FC236}">
                            <a16:creationId xmlns:a16="http://schemas.microsoft.com/office/drawing/2014/main" id="{CC98F9AE-16D9-9E0C-741D-33C0EE6DB36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716649" y="3018985"/>
                        <a:ext cx="67180" cy="67180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>
                        <a:solidFill>
                          <a:schemeClr val="accent2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endParaRPr lang="en-IN"/>
                      </a:p>
                    </p:txBody>
                  </p:sp>
                </p:grpSp>
                <p:grpSp>
                  <p:nvGrpSpPr>
                    <p:cNvPr id="42" name="Group 41">
                      <a:extLst>
                        <a:ext uri="{FF2B5EF4-FFF2-40B4-BE49-F238E27FC236}">
                          <a16:creationId xmlns:a16="http://schemas.microsoft.com/office/drawing/2014/main" id="{F072294E-2B8E-4EAB-CF5C-9C1C330543B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716649" y="3848395"/>
                      <a:ext cx="2087519" cy="276999"/>
                      <a:chOff x="3716649" y="3839175"/>
                      <a:chExt cx="2087519" cy="276999"/>
                    </a:xfrm>
                  </p:grpSpPr>
                  <p:sp>
                    <p:nvSpPr>
                      <p:cNvPr id="49" name="TextBox 48">
                        <a:extLst>
                          <a:ext uri="{FF2B5EF4-FFF2-40B4-BE49-F238E27FC236}">
                            <a16:creationId xmlns:a16="http://schemas.microsoft.com/office/drawing/2014/main" id="{7D8106B3-9577-F51D-A8F5-129F4307BCCA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4125833" y="3839175"/>
                        <a:ext cx="1678335" cy="276999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 anchor="ctr">
                        <a:spAutoFit/>
                      </a:bodyPr>
                      <a:lstStyle/>
                      <a:p>
                        <a:r>
                          <a:rPr lang="en-US" sz="1200" b="1" dirty="0">
                            <a:solidFill>
                              <a:schemeClr val="bg2"/>
                            </a:solidFill>
                            <a:latin typeface="Century Gothic" panose="020B0502020202020204" pitchFamily="34" charset="0"/>
                          </a:rPr>
                          <a:t>Scenario planning</a:t>
                        </a:r>
                        <a:endParaRPr lang="en-IN" sz="1200" b="1" dirty="0"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endParaRPr>
                      </a:p>
                    </p:txBody>
                  </p:sp>
                  <p:sp>
                    <p:nvSpPr>
                      <p:cNvPr id="50" name="Oval 49">
                        <a:extLst>
                          <a:ext uri="{FF2B5EF4-FFF2-40B4-BE49-F238E27FC236}">
                            <a16:creationId xmlns:a16="http://schemas.microsoft.com/office/drawing/2014/main" id="{A42B9F2E-A8DB-4C30-B6AB-6F003D113F4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716649" y="3927754"/>
                        <a:ext cx="67180" cy="67180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>
                        <a:solidFill>
                          <a:schemeClr val="accent2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endParaRPr lang="en-IN"/>
                      </a:p>
                    </p:txBody>
                  </p:sp>
                </p:grpSp>
                <p:grpSp>
                  <p:nvGrpSpPr>
                    <p:cNvPr id="43" name="Group 42">
                      <a:extLst>
                        <a:ext uri="{FF2B5EF4-FFF2-40B4-BE49-F238E27FC236}">
                          <a16:creationId xmlns:a16="http://schemas.microsoft.com/office/drawing/2014/main" id="{7BD901C5-0C17-BA7F-DA0E-81FECA9AD67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716649" y="4773537"/>
                      <a:ext cx="1350619" cy="276999"/>
                      <a:chOff x="3716649" y="4836588"/>
                      <a:chExt cx="1350619" cy="276999"/>
                    </a:xfrm>
                  </p:grpSpPr>
                  <p:sp>
                    <p:nvSpPr>
                      <p:cNvPr id="47" name="TextBox 46">
                        <a:extLst>
                          <a:ext uri="{FF2B5EF4-FFF2-40B4-BE49-F238E27FC236}">
                            <a16:creationId xmlns:a16="http://schemas.microsoft.com/office/drawing/2014/main" id="{8E612FF0-8A80-4211-3D12-CB7C1885F6AD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4125833" y="4836588"/>
                        <a:ext cx="941435" cy="276999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 anchor="ctr">
                        <a:spAutoFit/>
                      </a:bodyPr>
                      <a:lstStyle/>
                      <a:p>
                        <a:r>
                          <a:rPr lang="en-US" sz="1200" b="1" dirty="0">
                            <a:solidFill>
                              <a:schemeClr val="bg2"/>
                            </a:solidFill>
                            <a:latin typeface="Century Gothic" panose="020B0502020202020204" pitchFamily="34" charset="0"/>
                          </a:rPr>
                          <a:t>Cut costs</a:t>
                        </a:r>
                        <a:endParaRPr lang="en-IN" sz="1200" b="1" dirty="0"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endParaRPr>
                      </a:p>
                    </p:txBody>
                  </p:sp>
                  <p:sp>
                    <p:nvSpPr>
                      <p:cNvPr id="48" name="Oval 47">
                        <a:extLst>
                          <a:ext uri="{FF2B5EF4-FFF2-40B4-BE49-F238E27FC236}">
                            <a16:creationId xmlns:a16="http://schemas.microsoft.com/office/drawing/2014/main" id="{3DEA790C-2B88-8192-4FD9-9C34A3CF240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716649" y="4925167"/>
                        <a:ext cx="67180" cy="67180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>
                        <a:solidFill>
                          <a:schemeClr val="accent2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endParaRPr lang="en-IN"/>
                      </a:p>
                    </p:txBody>
                  </p:sp>
                </p:grpSp>
                <p:grpSp>
                  <p:nvGrpSpPr>
                    <p:cNvPr id="44" name="Group 43">
                      <a:extLst>
                        <a:ext uri="{FF2B5EF4-FFF2-40B4-BE49-F238E27FC236}">
                          <a16:creationId xmlns:a16="http://schemas.microsoft.com/office/drawing/2014/main" id="{B0D2075D-E4E5-E817-AEA2-A26038014FB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716649" y="5614235"/>
                      <a:ext cx="1723959" cy="461665"/>
                      <a:chOff x="3716649" y="5657029"/>
                      <a:chExt cx="1723959" cy="461665"/>
                    </a:xfrm>
                  </p:grpSpPr>
                  <p:sp>
                    <p:nvSpPr>
                      <p:cNvPr id="45" name="TextBox 44">
                        <a:extLst>
                          <a:ext uri="{FF2B5EF4-FFF2-40B4-BE49-F238E27FC236}">
                            <a16:creationId xmlns:a16="http://schemas.microsoft.com/office/drawing/2014/main" id="{199B60BB-66E8-AF66-A16D-167C8F2AEAF3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4125833" y="5657029"/>
                        <a:ext cx="1314775" cy="461665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 anchor="ctr">
                        <a:spAutoFit/>
                      </a:bodyPr>
                      <a:lstStyle/>
                      <a:p>
                        <a:r>
                          <a:rPr lang="en-US" sz="1200" b="1" dirty="0">
                            <a:solidFill>
                              <a:schemeClr val="bg2"/>
                            </a:solidFill>
                            <a:latin typeface="Century Gothic" panose="020B0502020202020204" pitchFamily="34" charset="0"/>
                          </a:rPr>
                          <a:t>Stakeholder management</a:t>
                        </a:r>
                        <a:endParaRPr lang="en-IN" sz="1200" b="1" dirty="0">
                          <a:solidFill>
                            <a:schemeClr val="bg2"/>
                          </a:solidFill>
                          <a:latin typeface="Century Gothic" panose="020B0502020202020204" pitchFamily="34" charset="0"/>
                        </a:endParaRPr>
                      </a:p>
                    </p:txBody>
                  </p:sp>
                  <p:sp>
                    <p:nvSpPr>
                      <p:cNvPr id="46" name="Oval 45">
                        <a:extLst>
                          <a:ext uri="{FF2B5EF4-FFF2-40B4-BE49-F238E27FC236}">
                            <a16:creationId xmlns:a16="http://schemas.microsoft.com/office/drawing/2014/main" id="{9A845320-4EA5-80FB-04A3-EEFF71CB674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716649" y="5837941"/>
                        <a:ext cx="67180" cy="67180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>
                        <a:solidFill>
                          <a:schemeClr val="accent2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endParaRPr lang="en-IN"/>
                      </a:p>
                    </p:txBody>
                  </p:sp>
                </p:grpSp>
              </p:grpSp>
              <p:grpSp>
                <p:nvGrpSpPr>
                  <p:cNvPr id="35" name="Group 34">
                    <a:extLst>
                      <a:ext uri="{FF2B5EF4-FFF2-40B4-BE49-F238E27FC236}">
                        <a16:creationId xmlns:a16="http://schemas.microsoft.com/office/drawing/2014/main" id="{D82005D8-ECFB-D975-9887-57E1A1BA3D5A}"/>
                      </a:ext>
                    </a:extLst>
                  </p:cNvPr>
                  <p:cNvGrpSpPr/>
                  <p:nvPr/>
                </p:nvGrpSpPr>
                <p:grpSpPr>
                  <a:xfrm>
                    <a:off x="3557002" y="1209368"/>
                    <a:ext cx="1391492" cy="388101"/>
                    <a:chOff x="3557002" y="1209368"/>
                    <a:chExt cx="1391492" cy="388101"/>
                  </a:xfrm>
                </p:grpSpPr>
                <p:grpSp>
                  <p:nvGrpSpPr>
                    <p:cNvPr id="36" name="Group 35">
                      <a:extLst>
                        <a:ext uri="{FF2B5EF4-FFF2-40B4-BE49-F238E27FC236}">
                          <a16:creationId xmlns:a16="http://schemas.microsoft.com/office/drawing/2014/main" id="{551966FF-A78D-B2A9-F430-6F0E3F35652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557002" y="1209368"/>
                      <a:ext cx="386474" cy="388101"/>
                      <a:chOff x="5560092" y="2008121"/>
                      <a:chExt cx="573655" cy="576071"/>
                    </a:xfrm>
                  </p:grpSpPr>
                  <p:sp>
                    <p:nvSpPr>
                      <p:cNvPr id="38" name="Oval 37">
                        <a:extLst>
                          <a:ext uri="{FF2B5EF4-FFF2-40B4-BE49-F238E27FC236}">
                            <a16:creationId xmlns:a16="http://schemas.microsoft.com/office/drawing/2014/main" id="{F563EA88-8911-5F90-FF37-94E3E27849A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560092" y="2008121"/>
                        <a:ext cx="573655" cy="576071"/>
                      </a:xfrm>
                      <a:prstGeom prst="ellipse">
                        <a:avLst/>
                      </a:prstGeom>
                      <a:solidFill>
                        <a:schemeClr val="bg2">
                          <a:alpha val="25000"/>
                        </a:schemeClr>
                      </a:solidFill>
                      <a:ln>
                        <a:noFill/>
                      </a:ln>
                      <a:effectLst/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endParaRPr lang="en-IN" dirty="0"/>
                      </a:p>
                    </p:txBody>
                  </p:sp>
                  <p:sp>
                    <p:nvSpPr>
                      <p:cNvPr id="39" name="Freeform: Shape 38">
                        <a:extLst>
                          <a:ext uri="{FF2B5EF4-FFF2-40B4-BE49-F238E27FC236}">
                            <a16:creationId xmlns:a16="http://schemas.microsoft.com/office/drawing/2014/main" id="{5AEDECE1-678A-5724-7020-36DA3C8B1DD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669588" y="2118652"/>
                        <a:ext cx="354663" cy="355008"/>
                      </a:xfrm>
                      <a:custGeom>
                        <a:avLst/>
                        <a:gdLst>
                          <a:gd name="connsiteX0" fmla="*/ 579504 w 1099924"/>
                          <a:gd name="connsiteY0" fmla="*/ 663353 h 1139889"/>
                          <a:gd name="connsiteX1" fmla="*/ 584286 w 1099924"/>
                          <a:gd name="connsiteY1" fmla="*/ 670868 h 1139889"/>
                          <a:gd name="connsiteX2" fmla="*/ 584286 w 1099924"/>
                          <a:gd name="connsiteY2" fmla="*/ 673259 h 1139889"/>
                          <a:gd name="connsiteX3" fmla="*/ 583944 w 1099924"/>
                          <a:gd name="connsiteY3" fmla="*/ 676333 h 1139889"/>
                          <a:gd name="connsiteX4" fmla="*/ 583603 w 1099924"/>
                          <a:gd name="connsiteY4" fmla="*/ 677699 h 1139889"/>
                          <a:gd name="connsiteX5" fmla="*/ 583603 w 1099924"/>
                          <a:gd name="connsiteY5" fmla="*/ 678042 h 1139889"/>
                          <a:gd name="connsiteX6" fmla="*/ 577113 w 1099924"/>
                          <a:gd name="connsiteY6" fmla="*/ 688630 h 1139889"/>
                          <a:gd name="connsiteX7" fmla="*/ 576771 w 1099924"/>
                          <a:gd name="connsiteY7" fmla="*/ 688971 h 1139889"/>
                          <a:gd name="connsiteX8" fmla="*/ 571306 w 1099924"/>
                          <a:gd name="connsiteY8" fmla="*/ 701268 h 1139889"/>
                          <a:gd name="connsiteX9" fmla="*/ 569939 w 1099924"/>
                          <a:gd name="connsiteY9" fmla="*/ 703318 h 1139889"/>
                          <a:gd name="connsiteX10" fmla="*/ 566182 w 1099924"/>
                          <a:gd name="connsiteY10" fmla="*/ 712882 h 1139889"/>
                          <a:gd name="connsiteX11" fmla="*/ 566182 w 1099924"/>
                          <a:gd name="connsiteY11" fmla="*/ 716982 h 1139889"/>
                          <a:gd name="connsiteX12" fmla="*/ 568232 w 1099924"/>
                          <a:gd name="connsiteY12" fmla="*/ 721764 h 1139889"/>
                          <a:gd name="connsiteX13" fmla="*/ 610588 w 1099924"/>
                          <a:gd name="connsiteY13" fmla="*/ 734403 h 1139889"/>
                          <a:gd name="connsiteX14" fmla="*/ 610929 w 1099924"/>
                          <a:gd name="connsiteY14" fmla="*/ 734403 h 1139889"/>
                          <a:gd name="connsiteX15" fmla="*/ 612638 w 1099924"/>
                          <a:gd name="connsiteY15" fmla="*/ 735086 h 1139889"/>
                          <a:gd name="connsiteX16" fmla="*/ 614345 w 1099924"/>
                          <a:gd name="connsiteY16" fmla="*/ 734403 h 1139889"/>
                          <a:gd name="connsiteX17" fmla="*/ 614687 w 1099924"/>
                          <a:gd name="connsiteY17" fmla="*/ 734403 h 1139889"/>
                          <a:gd name="connsiteX18" fmla="*/ 657044 w 1099924"/>
                          <a:gd name="connsiteY18" fmla="*/ 721764 h 1139889"/>
                          <a:gd name="connsiteX19" fmla="*/ 659093 w 1099924"/>
                          <a:gd name="connsiteY19" fmla="*/ 716982 h 1139889"/>
                          <a:gd name="connsiteX20" fmla="*/ 659094 w 1099924"/>
                          <a:gd name="connsiteY20" fmla="*/ 716982 h 1139889"/>
                          <a:gd name="connsiteX21" fmla="*/ 659435 w 1099924"/>
                          <a:gd name="connsiteY21" fmla="*/ 712882 h 1139889"/>
                          <a:gd name="connsiteX22" fmla="*/ 655678 w 1099924"/>
                          <a:gd name="connsiteY22" fmla="*/ 703318 h 1139889"/>
                          <a:gd name="connsiteX23" fmla="*/ 654312 w 1099924"/>
                          <a:gd name="connsiteY23" fmla="*/ 701268 h 1139889"/>
                          <a:gd name="connsiteX24" fmla="*/ 648846 w 1099924"/>
                          <a:gd name="connsiteY24" fmla="*/ 688971 h 1139889"/>
                          <a:gd name="connsiteX25" fmla="*/ 648504 w 1099924"/>
                          <a:gd name="connsiteY25" fmla="*/ 688630 h 1139889"/>
                          <a:gd name="connsiteX26" fmla="*/ 642015 w 1099924"/>
                          <a:gd name="connsiteY26" fmla="*/ 678042 h 1139889"/>
                          <a:gd name="connsiteX27" fmla="*/ 642015 w 1099924"/>
                          <a:gd name="connsiteY27" fmla="*/ 677699 h 1139889"/>
                          <a:gd name="connsiteX28" fmla="*/ 641673 w 1099924"/>
                          <a:gd name="connsiteY28" fmla="*/ 676333 h 1139889"/>
                          <a:gd name="connsiteX29" fmla="*/ 641331 w 1099924"/>
                          <a:gd name="connsiteY29" fmla="*/ 673259 h 1139889"/>
                          <a:gd name="connsiteX30" fmla="*/ 641331 w 1099924"/>
                          <a:gd name="connsiteY30" fmla="*/ 670868 h 1139889"/>
                          <a:gd name="connsiteX31" fmla="*/ 646114 w 1099924"/>
                          <a:gd name="connsiteY31" fmla="*/ 663353 h 1139889"/>
                          <a:gd name="connsiteX32" fmla="*/ 454144 w 1099924"/>
                          <a:gd name="connsiteY32" fmla="*/ 663353 h 1139889"/>
                          <a:gd name="connsiteX33" fmla="*/ 458926 w 1099924"/>
                          <a:gd name="connsiteY33" fmla="*/ 670868 h 1139889"/>
                          <a:gd name="connsiteX34" fmla="*/ 458926 w 1099924"/>
                          <a:gd name="connsiteY34" fmla="*/ 673259 h 1139889"/>
                          <a:gd name="connsiteX35" fmla="*/ 458585 w 1099924"/>
                          <a:gd name="connsiteY35" fmla="*/ 676333 h 1139889"/>
                          <a:gd name="connsiteX36" fmla="*/ 458243 w 1099924"/>
                          <a:gd name="connsiteY36" fmla="*/ 677699 h 1139889"/>
                          <a:gd name="connsiteX37" fmla="*/ 458243 w 1099924"/>
                          <a:gd name="connsiteY37" fmla="*/ 678042 h 1139889"/>
                          <a:gd name="connsiteX38" fmla="*/ 451753 w 1099924"/>
                          <a:gd name="connsiteY38" fmla="*/ 688630 h 1139889"/>
                          <a:gd name="connsiteX39" fmla="*/ 451411 w 1099924"/>
                          <a:gd name="connsiteY39" fmla="*/ 688971 h 1139889"/>
                          <a:gd name="connsiteX40" fmla="*/ 445946 w 1099924"/>
                          <a:gd name="connsiteY40" fmla="*/ 701268 h 1139889"/>
                          <a:gd name="connsiteX41" fmla="*/ 444579 w 1099924"/>
                          <a:gd name="connsiteY41" fmla="*/ 703318 h 1139889"/>
                          <a:gd name="connsiteX42" fmla="*/ 440822 w 1099924"/>
                          <a:gd name="connsiteY42" fmla="*/ 712882 h 1139889"/>
                          <a:gd name="connsiteX43" fmla="*/ 440822 w 1099924"/>
                          <a:gd name="connsiteY43" fmla="*/ 716982 h 1139889"/>
                          <a:gd name="connsiteX44" fmla="*/ 442872 w 1099924"/>
                          <a:gd name="connsiteY44" fmla="*/ 721764 h 1139889"/>
                          <a:gd name="connsiteX45" fmla="*/ 485228 w 1099924"/>
                          <a:gd name="connsiteY45" fmla="*/ 734403 h 1139889"/>
                          <a:gd name="connsiteX46" fmla="*/ 485570 w 1099924"/>
                          <a:gd name="connsiteY46" fmla="*/ 734403 h 1139889"/>
                          <a:gd name="connsiteX47" fmla="*/ 487278 w 1099924"/>
                          <a:gd name="connsiteY47" fmla="*/ 735086 h 1139889"/>
                          <a:gd name="connsiteX48" fmla="*/ 488986 w 1099924"/>
                          <a:gd name="connsiteY48" fmla="*/ 734403 h 1139889"/>
                          <a:gd name="connsiteX49" fmla="*/ 489327 w 1099924"/>
                          <a:gd name="connsiteY49" fmla="*/ 734403 h 1139889"/>
                          <a:gd name="connsiteX50" fmla="*/ 531684 w 1099924"/>
                          <a:gd name="connsiteY50" fmla="*/ 721764 h 1139889"/>
                          <a:gd name="connsiteX51" fmla="*/ 533734 w 1099924"/>
                          <a:gd name="connsiteY51" fmla="*/ 716982 h 1139889"/>
                          <a:gd name="connsiteX52" fmla="*/ 533734 w 1099924"/>
                          <a:gd name="connsiteY52" fmla="*/ 716982 h 1139889"/>
                          <a:gd name="connsiteX53" fmla="*/ 534076 w 1099924"/>
                          <a:gd name="connsiteY53" fmla="*/ 712882 h 1139889"/>
                          <a:gd name="connsiteX54" fmla="*/ 530318 w 1099924"/>
                          <a:gd name="connsiteY54" fmla="*/ 703318 h 1139889"/>
                          <a:gd name="connsiteX55" fmla="*/ 528952 w 1099924"/>
                          <a:gd name="connsiteY55" fmla="*/ 701268 h 1139889"/>
                          <a:gd name="connsiteX56" fmla="*/ 523487 w 1099924"/>
                          <a:gd name="connsiteY56" fmla="*/ 688971 h 1139889"/>
                          <a:gd name="connsiteX57" fmla="*/ 523145 w 1099924"/>
                          <a:gd name="connsiteY57" fmla="*/ 688630 h 1139889"/>
                          <a:gd name="connsiteX58" fmla="*/ 516655 w 1099924"/>
                          <a:gd name="connsiteY58" fmla="*/ 678042 h 1139889"/>
                          <a:gd name="connsiteX59" fmla="*/ 516655 w 1099924"/>
                          <a:gd name="connsiteY59" fmla="*/ 677699 h 1139889"/>
                          <a:gd name="connsiteX60" fmla="*/ 516313 w 1099924"/>
                          <a:gd name="connsiteY60" fmla="*/ 676333 h 1139889"/>
                          <a:gd name="connsiteX61" fmla="*/ 515972 w 1099924"/>
                          <a:gd name="connsiteY61" fmla="*/ 673259 h 1139889"/>
                          <a:gd name="connsiteX62" fmla="*/ 515972 w 1099924"/>
                          <a:gd name="connsiteY62" fmla="*/ 670868 h 1139889"/>
                          <a:gd name="connsiteX63" fmla="*/ 520754 w 1099924"/>
                          <a:gd name="connsiteY63" fmla="*/ 663353 h 1139889"/>
                          <a:gd name="connsiteX64" fmla="*/ 436722 w 1099924"/>
                          <a:gd name="connsiteY64" fmla="*/ 604598 h 1139889"/>
                          <a:gd name="connsiteX65" fmla="*/ 441504 w 1099924"/>
                          <a:gd name="connsiteY65" fmla="*/ 627826 h 1139889"/>
                          <a:gd name="connsiteX66" fmla="*/ 454484 w 1099924"/>
                          <a:gd name="connsiteY66" fmla="*/ 646271 h 1139889"/>
                          <a:gd name="connsiteX67" fmla="*/ 519728 w 1099924"/>
                          <a:gd name="connsiteY67" fmla="*/ 646271 h 1139889"/>
                          <a:gd name="connsiteX68" fmla="*/ 540222 w 1099924"/>
                          <a:gd name="connsiteY68" fmla="*/ 625776 h 1139889"/>
                          <a:gd name="connsiteX69" fmla="*/ 547396 w 1099924"/>
                          <a:gd name="connsiteY69" fmla="*/ 625093 h 1139889"/>
                          <a:gd name="connsiteX70" fmla="*/ 549787 w 1099924"/>
                          <a:gd name="connsiteY70" fmla="*/ 625093 h 1139889"/>
                          <a:gd name="connsiteX71" fmla="*/ 552178 w 1099924"/>
                          <a:gd name="connsiteY71" fmla="*/ 625093 h 1139889"/>
                          <a:gd name="connsiteX72" fmla="*/ 559351 w 1099924"/>
                          <a:gd name="connsiteY72" fmla="*/ 625776 h 1139889"/>
                          <a:gd name="connsiteX73" fmla="*/ 579846 w 1099924"/>
                          <a:gd name="connsiteY73" fmla="*/ 646271 h 1139889"/>
                          <a:gd name="connsiteX74" fmla="*/ 645431 w 1099924"/>
                          <a:gd name="connsiteY74" fmla="*/ 646271 h 1139889"/>
                          <a:gd name="connsiteX75" fmla="*/ 658752 w 1099924"/>
                          <a:gd name="connsiteY75" fmla="*/ 627826 h 1139889"/>
                          <a:gd name="connsiteX76" fmla="*/ 663191 w 1099924"/>
                          <a:gd name="connsiteY76" fmla="*/ 604598 h 1139889"/>
                          <a:gd name="connsiteX77" fmla="*/ 417940 w 1099924"/>
                          <a:gd name="connsiteY77" fmla="*/ 587863 h 1139889"/>
                          <a:gd name="connsiteX78" fmla="*/ 684033 w 1099924"/>
                          <a:gd name="connsiteY78" fmla="*/ 587863 h 1139889"/>
                          <a:gd name="connsiteX79" fmla="*/ 684375 w 1099924"/>
                          <a:gd name="connsiteY79" fmla="*/ 589913 h 1139889"/>
                          <a:gd name="connsiteX80" fmla="*/ 677201 w 1099924"/>
                          <a:gd name="connsiteY80" fmla="*/ 625438 h 1139889"/>
                          <a:gd name="connsiteX81" fmla="*/ 678226 w 1099924"/>
                          <a:gd name="connsiteY81" fmla="*/ 625438 h 1139889"/>
                          <a:gd name="connsiteX82" fmla="*/ 685399 w 1099924"/>
                          <a:gd name="connsiteY82" fmla="*/ 626121 h 1139889"/>
                          <a:gd name="connsiteX83" fmla="*/ 705894 w 1099924"/>
                          <a:gd name="connsiteY83" fmla="*/ 648323 h 1139889"/>
                          <a:gd name="connsiteX84" fmla="*/ 705553 w 1099924"/>
                          <a:gd name="connsiteY84" fmla="*/ 657546 h 1139889"/>
                          <a:gd name="connsiteX85" fmla="*/ 704870 w 1099924"/>
                          <a:gd name="connsiteY85" fmla="*/ 660962 h 1139889"/>
                          <a:gd name="connsiteX86" fmla="*/ 704870 w 1099924"/>
                          <a:gd name="connsiteY86" fmla="*/ 661303 h 1139889"/>
                          <a:gd name="connsiteX87" fmla="*/ 704528 w 1099924"/>
                          <a:gd name="connsiteY87" fmla="*/ 663695 h 1139889"/>
                          <a:gd name="connsiteX88" fmla="*/ 704870 w 1099924"/>
                          <a:gd name="connsiteY88" fmla="*/ 663695 h 1139889"/>
                          <a:gd name="connsiteX89" fmla="*/ 709652 w 1099924"/>
                          <a:gd name="connsiteY89" fmla="*/ 671210 h 1139889"/>
                          <a:gd name="connsiteX90" fmla="*/ 709652 w 1099924"/>
                          <a:gd name="connsiteY90" fmla="*/ 673600 h 1139889"/>
                          <a:gd name="connsiteX91" fmla="*/ 709310 w 1099924"/>
                          <a:gd name="connsiteY91" fmla="*/ 676675 h 1139889"/>
                          <a:gd name="connsiteX92" fmla="*/ 708969 w 1099924"/>
                          <a:gd name="connsiteY92" fmla="*/ 678042 h 1139889"/>
                          <a:gd name="connsiteX93" fmla="*/ 708969 w 1099924"/>
                          <a:gd name="connsiteY93" fmla="*/ 678383 h 1139889"/>
                          <a:gd name="connsiteX94" fmla="*/ 702478 w 1099924"/>
                          <a:gd name="connsiteY94" fmla="*/ 688971 h 1139889"/>
                          <a:gd name="connsiteX95" fmla="*/ 702137 w 1099924"/>
                          <a:gd name="connsiteY95" fmla="*/ 689313 h 1139889"/>
                          <a:gd name="connsiteX96" fmla="*/ 696672 w 1099924"/>
                          <a:gd name="connsiteY96" fmla="*/ 701610 h 1139889"/>
                          <a:gd name="connsiteX97" fmla="*/ 695306 w 1099924"/>
                          <a:gd name="connsiteY97" fmla="*/ 703659 h 1139889"/>
                          <a:gd name="connsiteX98" fmla="*/ 691548 w 1099924"/>
                          <a:gd name="connsiteY98" fmla="*/ 713223 h 1139889"/>
                          <a:gd name="connsiteX99" fmla="*/ 691548 w 1099924"/>
                          <a:gd name="connsiteY99" fmla="*/ 717323 h 1139889"/>
                          <a:gd name="connsiteX100" fmla="*/ 693597 w 1099924"/>
                          <a:gd name="connsiteY100" fmla="*/ 722105 h 1139889"/>
                          <a:gd name="connsiteX101" fmla="*/ 735954 w 1099924"/>
                          <a:gd name="connsiteY101" fmla="*/ 734744 h 1139889"/>
                          <a:gd name="connsiteX102" fmla="*/ 736295 w 1099924"/>
                          <a:gd name="connsiteY102" fmla="*/ 734744 h 1139889"/>
                          <a:gd name="connsiteX103" fmla="*/ 739028 w 1099924"/>
                          <a:gd name="connsiteY103" fmla="*/ 735769 h 1139889"/>
                          <a:gd name="connsiteX104" fmla="*/ 742102 w 1099924"/>
                          <a:gd name="connsiteY104" fmla="*/ 742601 h 1139889"/>
                          <a:gd name="connsiteX105" fmla="*/ 742444 w 1099924"/>
                          <a:gd name="connsiteY105" fmla="*/ 744650 h 1139889"/>
                          <a:gd name="connsiteX106" fmla="*/ 745860 w 1099924"/>
                          <a:gd name="connsiteY106" fmla="*/ 776076 h 1139889"/>
                          <a:gd name="connsiteX107" fmla="*/ 745861 w 1099924"/>
                          <a:gd name="connsiteY107" fmla="*/ 776076 h 1139889"/>
                          <a:gd name="connsiteX108" fmla="*/ 742445 w 1099924"/>
                          <a:gd name="connsiteY108" fmla="*/ 780517 h 1139889"/>
                          <a:gd name="connsiteX109" fmla="*/ 676178 w 1099924"/>
                          <a:gd name="connsiteY109" fmla="*/ 780517 h 1139889"/>
                          <a:gd name="connsiteX110" fmla="*/ 613327 w 1099924"/>
                          <a:gd name="connsiteY110" fmla="*/ 780517 h 1139889"/>
                          <a:gd name="connsiteX111" fmla="*/ 550475 w 1099924"/>
                          <a:gd name="connsiteY111" fmla="*/ 780517 h 1139889"/>
                          <a:gd name="connsiteX112" fmla="*/ 487623 w 1099924"/>
                          <a:gd name="connsiteY112" fmla="*/ 780517 h 1139889"/>
                          <a:gd name="connsiteX113" fmla="*/ 424771 w 1099924"/>
                          <a:gd name="connsiteY113" fmla="*/ 780517 h 1139889"/>
                          <a:gd name="connsiteX114" fmla="*/ 358504 w 1099924"/>
                          <a:gd name="connsiteY114" fmla="*/ 780517 h 1139889"/>
                          <a:gd name="connsiteX115" fmla="*/ 354064 w 1099924"/>
                          <a:gd name="connsiteY115" fmla="*/ 775735 h 1139889"/>
                          <a:gd name="connsiteX116" fmla="*/ 357479 w 1099924"/>
                          <a:gd name="connsiteY116" fmla="*/ 744309 h 1139889"/>
                          <a:gd name="connsiteX117" fmla="*/ 357821 w 1099924"/>
                          <a:gd name="connsiteY117" fmla="*/ 742259 h 1139889"/>
                          <a:gd name="connsiteX118" fmla="*/ 360895 w 1099924"/>
                          <a:gd name="connsiteY118" fmla="*/ 735428 h 1139889"/>
                          <a:gd name="connsiteX119" fmla="*/ 363628 w 1099924"/>
                          <a:gd name="connsiteY119" fmla="*/ 734403 h 1139889"/>
                          <a:gd name="connsiteX120" fmla="*/ 363969 w 1099924"/>
                          <a:gd name="connsiteY120" fmla="*/ 734403 h 1139889"/>
                          <a:gd name="connsiteX121" fmla="*/ 406325 w 1099924"/>
                          <a:gd name="connsiteY121" fmla="*/ 721764 h 1139889"/>
                          <a:gd name="connsiteX122" fmla="*/ 408375 w 1099924"/>
                          <a:gd name="connsiteY122" fmla="*/ 716982 h 1139889"/>
                          <a:gd name="connsiteX123" fmla="*/ 408375 w 1099924"/>
                          <a:gd name="connsiteY123" fmla="*/ 712882 h 1139889"/>
                          <a:gd name="connsiteX124" fmla="*/ 404618 w 1099924"/>
                          <a:gd name="connsiteY124" fmla="*/ 703318 h 1139889"/>
                          <a:gd name="connsiteX125" fmla="*/ 403252 w 1099924"/>
                          <a:gd name="connsiteY125" fmla="*/ 701268 h 1139889"/>
                          <a:gd name="connsiteX126" fmla="*/ 397786 w 1099924"/>
                          <a:gd name="connsiteY126" fmla="*/ 688971 h 1139889"/>
                          <a:gd name="connsiteX127" fmla="*/ 397444 w 1099924"/>
                          <a:gd name="connsiteY127" fmla="*/ 688630 h 1139889"/>
                          <a:gd name="connsiteX128" fmla="*/ 390955 w 1099924"/>
                          <a:gd name="connsiteY128" fmla="*/ 678042 h 1139889"/>
                          <a:gd name="connsiteX129" fmla="*/ 390955 w 1099924"/>
                          <a:gd name="connsiteY129" fmla="*/ 677699 h 1139889"/>
                          <a:gd name="connsiteX130" fmla="*/ 390613 w 1099924"/>
                          <a:gd name="connsiteY130" fmla="*/ 676333 h 1139889"/>
                          <a:gd name="connsiteX131" fmla="*/ 390271 w 1099924"/>
                          <a:gd name="connsiteY131" fmla="*/ 673259 h 1139889"/>
                          <a:gd name="connsiteX132" fmla="*/ 390271 w 1099924"/>
                          <a:gd name="connsiteY132" fmla="*/ 670868 h 1139889"/>
                          <a:gd name="connsiteX133" fmla="*/ 395054 w 1099924"/>
                          <a:gd name="connsiteY133" fmla="*/ 663353 h 1139889"/>
                          <a:gd name="connsiteX134" fmla="*/ 395395 w 1099924"/>
                          <a:gd name="connsiteY134" fmla="*/ 663353 h 1139889"/>
                          <a:gd name="connsiteX135" fmla="*/ 395054 w 1099924"/>
                          <a:gd name="connsiteY135" fmla="*/ 660962 h 1139889"/>
                          <a:gd name="connsiteX136" fmla="*/ 395054 w 1099924"/>
                          <a:gd name="connsiteY136" fmla="*/ 660620 h 1139889"/>
                          <a:gd name="connsiteX137" fmla="*/ 394370 w 1099924"/>
                          <a:gd name="connsiteY137" fmla="*/ 657204 h 1139889"/>
                          <a:gd name="connsiteX138" fmla="*/ 394028 w 1099924"/>
                          <a:gd name="connsiteY138" fmla="*/ 647982 h 1139889"/>
                          <a:gd name="connsiteX139" fmla="*/ 414524 w 1099924"/>
                          <a:gd name="connsiteY139" fmla="*/ 625779 h 1139889"/>
                          <a:gd name="connsiteX140" fmla="*/ 421698 w 1099924"/>
                          <a:gd name="connsiteY140" fmla="*/ 625096 h 1139889"/>
                          <a:gd name="connsiteX141" fmla="*/ 423064 w 1099924"/>
                          <a:gd name="connsiteY141" fmla="*/ 625096 h 1139889"/>
                          <a:gd name="connsiteX142" fmla="*/ 416573 w 1099924"/>
                          <a:gd name="connsiteY142" fmla="*/ 588887 h 1139889"/>
                          <a:gd name="connsiteX143" fmla="*/ 417940 w 1099924"/>
                          <a:gd name="connsiteY143" fmla="*/ 587863 h 1139889"/>
                          <a:gd name="connsiteX144" fmla="*/ 525547 w 1099924"/>
                          <a:gd name="connsiteY144" fmla="*/ 479231 h 1139889"/>
                          <a:gd name="connsiteX145" fmla="*/ 549799 w 1099924"/>
                          <a:gd name="connsiteY145" fmla="*/ 503484 h 1139889"/>
                          <a:gd name="connsiteX146" fmla="*/ 574051 w 1099924"/>
                          <a:gd name="connsiteY146" fmla="*/ 479231 h 1139889"/>
                          <a:gd name="connsiteX147" fmla="*/ 617432 w 1099924"/>
                          <a:gd name="connsiteY147" fmla="*/ 489137 h 1139889"/>
                          <a:gd name="connsiteX148" fmla="*/ 620847 w 1099924"/>
                          <a:gd name="connsiteY148" fmla="*/ 493236 h 1139889"/>
                          <a:gd name="connsiteX149" fmla="*/ 621872 w 1099924"/>
                          <a:gd name="connsiteY149" fmla="*/ 499727 h 1139889"/>
                          <a:gd name="connsiteX150" fmla="*/ 628021 w 1099924"/>
                          <a:gd name="connsiteY150" fmla="*/ 536276 h 1139889"/>
                          <a:gd name="connsiteX151" fmla="*/ 633486 w 1099924"/>
                          <a:gd name="connsiteY151" fmla="*/ 568044 h 1139889"/>
                          <a:gd name="connsiteX152" fmla="*/ 595571 w 1099924"/>
                          <a:gd name="connsiteY152" fmla="*/ 568044 h 1139889"/>
                          <a:gd name="connsiteX153" fmla="*/ 598303 w 1099924"/>
                          <a:gd name="connsiteY153" fmla="*/ 522272 h 1139889"/>
                          <a:gd name="connsiteX154" fmla="*/ 592838 w 1099924"/>
                          <a:gd name="connsiteY154" fmla="*/ 516806 h 1139889"/>
                          <a:gd name="connsiteX155" fmla="*/ 506415 w 1099924"/>
                          <a:gd name="connsiteY155" fmla="*/ 516806 h 1139889"/>
                          <a:gd name="connsiteX156" fmla="*/ 500950 w 1099924"/>
                          <a:gd name="connsiteY156" fmla="*/ 522272 h 1139889"/>
                          <a:gd name="connsiteX157" fmla="*/ 504027 w 1099924"/>
                          <a:gd name="connsiteY157" fmla="*/ 568044 h 1139889"/>
                          <a:gd name="connsiteX158" fmla="*/ 466111 w 1099924"/>
                          <a:gd name="connsiteY158" fmla="*/ 568044 h 1139889"/>
                          <a:gd name="connsiteX159" fmla="*/ 471576 w 1099924"/>
                          <a:gd name="connsiteY159" fmla="*/ 536276 h 1139889"/>
                          <a:gd name="connsiteX160" fmla="*/ 477725 w 1099924"/>
                          <a:gd name="connsiteY160" fmla="*/ 499727 h 1139889"/>
                          <a:gd name="connsiteX161" fmla="*/ 478750 w 1099924"/>
                          <a:gd name="connsiteY161" fmla="*/ 493236 h 1139889"/>
                          <a:gd name="connsiteX162" fmla="*/ 482166 w 1099924"/>
                          <a:gd name="connsiteY162" fmla="*/ 489137 h 1139889"/>
                          <a:gd name="connsiteX163" fmla="*/ 544328 w 1099924"/>
                          <a:gd name="connsiteY163" fmla="*/ 359337 h 1139889"/>
                          <a:gd name="connsiteX164" fmla="*/ 548768 w 1099924"/>
                          <a:gd name="connsiteY164" fmla="*/ 359337 h 1139889"/>
                          <a:gd name="connsiteX165" fmla="*/ 568239 w 1099924"/>
                          <a:gd name="connsiteY165" fmla="*/ 362753 h 1139889"/>
                          <a:gd name="connsiteX166" fmla="*/ 571655 w 1099924"/>
                          <a:gd name="connsiteY166" fmla="*/ 364119 h 1139889"/>
                          <a:gd name="connsiteX167" fmla="*/ 587709 w 1099924"/>
                          <a:gd name="connsiteY167" fmla="*/ 390079 h 1139889"/>
                          <a:gd name="connsiteX168" fmla="*/ 586343 w 1099924"/>
                          <a:gd name="connsiteY168" fmla="*/ 400668 h 1139889"/>
                          <a:gd name="connsiteX169" fmla="*/ 586001 w 1099924"/>
                          <a:gd name="connsiteY169" fmla="*/ 404084 h 1139889"/>
                          <a:gd name="connsiteX170" fmla="*/ 586001 w 1099924"/>
                          <a:gd name="connsiteY170" fmla="*/ 405450 h 1139889"/>
                          <a:gd name="connsiteX171" fmla="*/ 586001 w 1099924"/>
                          <a:gd name="connsiteY171" fmla="*/ 405792 h 1139889"/>
                          <a:gd name="connsiteX172" fmla="*/ 591467 w 1099924"/>
                          <a:gd name="connsiteY172" fmla="*/ 414332 h 1139889"/>
                          <a:gd name="connsiteX173" fmla="*/ 591467 w 1099924"/>
                          <a:gd name="connsiteY173" fmla="*/ 414673 h 1139889"/>
                          <a:gd name="connsiteX174" fmla="*/ 591467 w 1099924"/>
                          <a:gd name="connsiteY174" fmla="*/ 417748 h 1139889"/>
                          <a:gd name="connsiteX175" fmla="*/ 591125 w 1099924"/>
                          <a:gd name="connsiteY175" fmla="*/ 421505 h 1139889"/>
                          <a:gd name="connsiteX176" fmla="*/ 590784 w 1099924"/>
                          <a:gd name="connsiteY176" fmla="*/ 423555 h 1139889"/>
                          <a:gd name="connsiteX177" fmla="*/ 586001 w 1099924"/>
                          <a:gd name="connsiteY177" fmla="*/ 433461 h 1139889"/>
                          <a:gd name="connsiteX178" fmla="*/ 584635 w 1099924"/>
                          <a:gd name="connsiteY178" fmla="*/ 434486 h 1139889"/>
                          <a:gd name="connsiteX179" fmla="*/ 582586 w 1099924"/>
                          <a:gd name="connsiteY179" fmla="*/ 436536 h 1139889"/>
                          <a:gd name="connsiteX180" fmla="*/ 581560 w 1099924"/>
                          <a:gd name="connsiteY180" fmla="*/ 439268 h 1139889"/>
                          <a:gd name="connsiteX181" fmla="*/ 580536 w 1099924"/>
                          <a:gd name="connsiteY181" fmla="*/ 442001 h 1139889"/>
                          <a:gd name="connsiteX182" fmla="*/ 577120 w 1099924"/>
                          <a:gd name="connsiteY182" fmla="*/ 448833 h 1139889"/>
                          <a:gd name="connsiteX183" fmla="*/ 566531 w 1099924"/>
                          <a:gd name="connsiteY183" fmla="*/ 460106 h 1139889"/>
                          <a:gd name="connsiteX184" fmla="*/ 563457 w 1099924"/>
                          <a:gd name="connsiteY184" fmla="*/ 462155 h 1139889"/>
                          <a:gd name="connsiteX185" fmla="*/ 557992 w 1099924"/>
                          <a:gd name="connsiteY185" fmla="*/ 464546 h 1139889"/>
                          <a:gd name="connsiteX186" fmla="*/ 557650 w 1099924"/>
                          <a:gd name="connsiteY186" fmla="*/ 464546 h 1139889"/>
                          <a:gd name="connsiteX187" fmla="*/ 553210 w 1099924"/>
                          <a:gd name="connsiteY187" fmla="*/ 465912 h 1139889"/>
                          <a:gd name="connsiteX188" fmla="*/ 549452 w 1099924"/>
                          <a:gd name="connsiteY188" fmla="*/ 466254 h 1139889"/>
                          <a:gd name="connsiteX189" fmla="*/ 549111 w 1099924"/>
                          <a:gd name="connsiteY189" fmla="*/ 466254 h 1139889"/>
                          <a:gd name="connsiteX190" fmla="*/ 545012 w 1099924"/>
                          <a:gd name="connsiteY190" fmla="*/ 465912 h 1139889"/>
                          <a:gd name="connsiteX191" fmla="*/ 540571 w 1099924"/>
                          <a:gd name="connsiteY191" fmla="*/ 464546 h 1139889"/>
                          <a:gd name="connsiteX192" fmla="*/ 540230 w 1099924"/>
                          <a:gd name="connsiteY192" fmla="*/ 464546 h 1139889"/>
                          <a:gd name="connsiteX193" fmla="*/ 535106 w 1099924"/>
                          <a:gd name="connsiteY193" fmla="*/ 462496 h 1139889"/>
                          <a:gd name="connsiteX194" fmla="*/ 532032 w 1099924"/>
                          <a:gd name="connsiteY194" fmla="*/ 460447 h 1139889"/>
                          <a:gd name="connsiteX195" fmla="*/ 516319 w 1099924"/>
                          <a:gd name="connsiteY195" fmla="*/ 436877 h 1139889"/>
                          <a:gd name="connsiteX196" fmla="*/ 515977 w 1099924"/>
                          <a:gd name="connsiteY196" fmla="*/ 436536 h 1139889"/>
                          <a:gd name="connsiteX197" fmla="*/ 508121 w 1099924"/>
                          <a:gd name="connsiteY197" fmla="*/ 423896 h 1139889"/>
                          <a:gd name="connsiteX198" fmla="*/ 507780 w 1099924"/>
                          <a:gd name="connsiteY198" fmla="*/ 421847 h 1139889"/>
                          <a:gd name="connsiteX199" fmla="*/ 507437 w 1099924"/>
                          <a:gd name="connsiteY199" fmla="*/ 418089 h 1139889"/>
                          <a:gd name="connsiteX200" fmla="*/ 507437 w 1099924"/>
                          <a:gd name="connsiteY200" fmla="*/ 418090 h 1139889"/>
                          <a:gd name="connsiteX201" fmla="*/ 507437 w 1099924"/>
                          <a:gd name="connsiteY201" fmla="*/ 415357 h 1139889"/>
                          <a:gd name="connsiteX202" fmla="*/ 513244 w 1099924"/>
                          <a:gd name="connsiteY202" fmla="*/ 406476 h 1139889"/>
                          <a:gd name="connsiteX203" fmla="*/ 513585 w 1099924"/>
                          <a:gd name="connsiteY203" fmla="*/ 406476 h 1139889"/>
                          <a:gd name="connsiteX204" fmla="*/ 513244 w 1099924"/>
                          <a:gd name="connsiteY204" fmla="*/ 403743 h 1139889"/>
                          <a:gd name="connsiteX205" fmla="*/ 513244 w 1099924"/>
                          <a:gd name="connsiteY205" fmla="*/ 403402 h 1139889"/>
                          <a:gd name="connsiteX206" fmla="*/ 512560 w 1099924"/>
                          <a:gd name="connsiteY206" fmla="*/ 398961 h 1139889"/>
                          <a:gd name="connsiteX207" fmla="*/ 512219 w 1099924"/>
                          <a:gd name="connsiteY207" fmla="*/ 387688 h 1139889"/>
                          <a:gd name="connsiteX208" fmla="*/ 514610 w 1099924"/>
                          <a:gd name="connsiteY208" fmla="*/ 377441 h 1139889"/>
                          <a:gd name="connsiteX209" fmla="*/ 518709 w 1099924"/>
                          <a:gd name="connsiteY209" fmla="*/ 373001 h 1139889"/>
                          <a:gd name="connsiteX210" fmla="*/ 521783 w 1099924"/>
                          <a:gd name="connsiteY210" fmla="*/ 370951 h 1139889"/>
                          <a:gd name="connsiteX211" fmla="*/ 523149 w 1099924"/>
                          <a:gd name="connsiteY211" fmla="*/ 369243 h 1139889"/>
                          <a:gd name="connsiteX212" fmla="*/ 523832 w 1099924"/>
                          <a:gd name="connsiteY212" fmla="*/ 368218 h 1139889"/>
                          <a:gd name="connsiteX213" fmla="*/ 528615 w 1099924"/>
                          <a:gd name="connsiteY213" fmla="*/ 363436 h 1139889"/>
                          <a:gd name="connsiteX214" fmla="*/ 529981 w 1099924"/>
                          <a:gd name="connsiteY214" fmla="*/ 362411 h 1139889"/>
                          <a:gd name="connsiteX215" fmla="*/ 544328 w 1099924"/>
                          <a:gd name="connsiteY215" fmla="*/ 359337 h 1139889"/>
                          <a:gd name="connsiteX216" fmla="*/ 549440 w 1099924"/>
                          <a:gd name="connsiteY216" fmla="*/ 264757 h 1139889"/>
                          <a:gd name="connsiteX217" fmla="*/ 239639 w 1099924"/>
                          <a:gd name="connsiteY217" fmla="*/ 573309 h 1139889"/>
                          <a:gd name="connsiteX218" fmla="*/ 548170 w 1099924"/>
                          <a:gd name="connsiteY218" fmla="*/ 883091 h 1139889"/>
                          <a:gd name="connsiteX219" fmla="*/ 858013 w 1099924"/>
                          <a:gd name="connsiteY219" fmla="*/ 574558 h 1139889"/>
                          <a:gd name="connsiteX220" fmla="*/ 549440 w 1099924"/>
                          <a:gd name="connsiteY220" fmla="*/ 264757 h 1139889"/>
                          <a:gd name="connsiteX221" fmla="*/ 411131 w 1099924"/>
                          <a:gd name="connsiteY221" fmla="*/ 0 h 1139889"/>
                          <a:gd name="connsiteX222" fmla="*/ 411138 w 1099924"/>
                          <a:gd name="connsiteY222" fmla="*/ 8 h 1139889"/>
                          <a:gd name="connsiteX223" fmla="*/ 675026 w 1099924"/>
                          <a:gd name="connsiteY223" fmla="*/ 465 h 1139889"/>
                          <a:gd name="connsiteX224" fmla="*/ 760076 w 1099924"/>
                          <a:gd name="connsiteY224" fmla="*/ 179761 h 1139889"/>
                          <a:gd name="connsiteX225" fmla="*/ 986143 w 1099924"/>
                          <a:gd name="connsiteY225" fmla="*/ 191421 h 1139889"/>
                          <a:gd name="connsiteX226" fmla="*/ 1099924 w 1099924"/>
                          <a:gd name="connsiteY226" fmla="*/ 384170 h 1139889"/>
                          <a:gd name="connsiteX227" fmla="*/ 985423 w 1099924"/>
                          <a:gd name="connsiteY227" fmla="*/ 547349 h 1139889"/>
                          <a:gd name="connsiteX228" fmla="*/ 1099156 w 1099924"/>
                          <a:gd name="connsiteY228" fmla="*/ 762475 h 1139889"/>
                          <a:gd name="connsiteX229" fmla="*/ 980132 w 1099924"/>
                          <a:gd name="connsiteY229" fmla="*/ 956993 h 1139889"/>
                          <a:gd name="connsiteX230" fmla="*/ 764104 w 1099924"/>
                          <a:gd name="connsiteY230" fmla="*/ 956559 h 1139889"/>
                          <a:gd name="connsiteX231" fmla="*/ 652915 w 1099924"/>
                          <a:gd name="connsiteY231" fmla="*/ 1139889 h 1139889"/>
                          <a:gd name="connsiteX232" fmla="*/ 429039 w 1099924"/>
                          <a:gd name="connsiteY232" fmla="*/ 1139431 h 1139889"/>
                          <a:gd name="connsiteX233" fmla="*/ 339874 w 1099924"/>
                          <a:gd name="connsiteY233" fmla="*/ 957942 h 1139889"/>
                          <a:gd name="connsiteX234" fmla="*/ 102600 w 1099924"/>
                          <a:gd name="connsiteY234" fmla="*/ 948500 h 1139889"/>
                          <a:gd name="connsiteX235" fmla="*/ 0 w 1099924"/>
                          <a:gd name="connsiteY235" fmla="*/ 760240 h 1139889"/>
                          <a:gd name="connsiteX236" fmla="*/ 103360 w 1099924"/>
                          <a:gd name="connsiteY236" fmla="*/ 570179 h 1139889"/>
                          <a:gd name="connsiteX237" fmla="*/ 776 w 1099924"/>
                          <a:gd name="connsiteY237" fmla="*/ 377447 h 1139889"/>
                          <a:gd name="connsiteX238" fmla="*/ 106379 w 1099924"/>
                          <a:gd name="connsiteY238" fmla="*/ 185137 h 1139889"/>
                          <a:gd name="connsiteX239" fmla="*/ 336973 w 1099924"/>
                          <a:gd name="connsiteY239" fmla="*/ 181120 h 1139889"/>
                          <a:gd name="connsiteX240" fmla="*/ 411131 w 1099924"/>
                          <a:gd name="connsiteY240" fmla="*/ 0 h 113988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  <a:cxn ang="0">
                            <a:pos x="connsiteX27" y="connsiteY27"/>
                          </a:cxn>
                          <a:cxn ang="0">
                            <a:pos x="connsiteX28" y="connsiteY28"/>
                          </a:cxn>
                          <a:cxn ang="0">
                            <a:pos x="connsiteX29" y="connsiteY29"/>
                          </a:cxn>
                          <a:cxn ang="0">
                            <a:pos x="connsiteX30" y="connsiteY30"/>
                          </a:cxn>
                          <a:cxn ang="0">
                            <a:pos x="connsiteX31" y="connsiteY31"/>
                          </a:cxn>
                          <a:cxn ang="0">
                            <a:pos x="connsiteX32" y="connsiteY32"/>
                          </a:cxn>
                          <a:cxn ang="0">
                            <a:pos x="connsiteX33" y="connsiteY33"/>
                          </a:cxn>
                          <a:cxn ang="0">
                            <a:pos x="connsiteX34" y="connsiteY34"/>
                          </a:cxn>
                          <a:cxn ang="0">
                            <a:pos x="connsiteX35" y="connsiteY35"/>
                          </a:cxn>
                          <a:cxn ang="0">
                            <a:pos x="connsiteX36" y="connsiteY36"/>
                          </a:cxn>
                          <a:cxn ang="0">
                            <a:pos x="connsiteX37" y="connsiteY37"/>
                          </a:cxn>
                          <a:cxn ang="0">
                            <a:pos x="connsiteX38" y="connsiteY38"/>
                          </a:cxn>
                          <a:cxn ang="0">
                            <a:pos x="connsiteX39" y="connsiteY39"/>
                          </a:cxn>
                          <a:cxn ang="0">
                            <a:pos x="connsiteX40" y="connsiteY40"/>
                          </a:cxn>
                          <a:cxn ang="0">
                            <a:pos x="connsiteX41" y="connsiteY41"/>
                          </a:cxn>
                          <a:cxn ang="0">
                            <a:pos x="connsiteX42" y="connsiteY42"/>
                          </a:cxn>
                          <a:cxn ang="0">
                            <a:pos x="connsiteX43" y="connsiteY43"/>
                          </a:cxn>
                          <a:cxn ang="0">
                            <a:pos x="connsiteX44" y="connsiteY44"/>
                          </a:cxn>
                          <a:cxn ang="0">
                            <a:pos x="connsiteX45" y="connsiteY45"/>
                          </a:cxn>
                          <a:cxn ang="0">
                            <a:pos x="connsiteX46" y="connsiteY46"/>
                          </a:cxn>
                          <a:cxn ang="0">
                            <a:pos x="connsiteX47" y="connsiteY47"/>
                          </a:cxn>
                          <a:cxn ang="0">
                            <a:pos x="connsiteX48" y="connsiteY48"/>
                          </a:cxn>
                          <a:cxn ang="0">
                            <a:pos x="connsiteX49" y="connsiteY49"/>
                          </a:cxn>
                          <a:cxn ang="0">
                            <a:pos x="connsiteX50" y="connsiteY50"/>
                          </a:cxn>
                          <a:cxn ang="0">
                            <a:pos x="connsiteX51" y="connsiteY51"/>
                          </a:cxn>
                          <a:cxn ang="0">
                            <a:pos x="connsiteX52" y="connsiteY52"/>
                          </a:cxn>
                          <a:cxn ang="0">
                            <a:pos x="connsiteX53" y="connsiteY53"/>
                          </a:cxn>
                          <a:cxn ang="0">
                            <a:pos x="connsiteX54" y="connsiteY54"/>
                          </a:cxn>
                          <a:cxn ang="0">
                            <a:pos x="connsiteX55" y="connsiteY55"/>
                          </a:cxn>
                          <a:cxn ang="0">
                            <a:pos x="connsiteX56" y="connsiteY56"/>
                          </a:cxn>
                          <a:cxn ang="0">
                            <a:pos x="connsiteX57" y="connsiteY57"/>
                          </a:cxn>
                          <a:cxn ang="0">
                            <a:pos x="connsiteX58" y="connsiteY58"/>
                          </a:cxn>
                          <a:cxn ang="0">
                            <a:pos x="connsiteX59" y="connsiteY59"/>
                          </a:cxn>
                          <a:cxn ang="0">
                            <a:pos x="connsiteX60" y="connsiteY60"/>
                          </a:cxn>
                          <a:cxn ang="0">
                            <a:pos x="connsiteX61" y="connsiteY61"/>
                          </a:cxn>
                          <a:cxn ang="0">
                            <a:pos x="connsiteX62" y="connsiteY62"/>
                          </a:cxn>
                          <a:cxn ang="0">
                            <a:pos x="connsiteX63" y="connsiteY63"/>
                          </a:cxn>
                          <a:cxn ang="0">
                            <a:pos x="connsiteX64" y="connsiteY64"/>
                          </a:cxn>
                          <a:cxn ang="0">
                            <a:pos x="connsiteX65" y="connsiteY65"/>
                          </a:cxn>
                          <a:cxn ang="0">
                            <a:pos x="connsiteX66" y="connsiteY66"/>
                          </a:cxn>
                          <a:cxn ang="0">
                            <a:pos x="connsiteX67" y="connsiteY67"/>
                          </a:cxn>
                          <a:cxn ang="0">
                            <a:pos x="connsiteX68" y="connsiteY68"/>
                          </a:cxn>
                          <a:cxn ang="0">
                            <a:pos x="connsiteX69" y="connsiteY69"/>
                          </a:cxn>
                          <a:cxn ang="0">
                            <a:pos x="connsiteX70" y="connsiteY70"/>
                          </a:cxn>
                          <a:cxn ang="0">
                            <a:pos x="connsiteX71" y="connsiteY71"/>
                          </a:cxn>
                          <a:cxn ang="0">
                            <a:pos x="connsiteX72" y="connsiteY72"/>
                          </a:cxn>
                          <a:cxn ang="0">
                            <a:pos x="connsiteX73" y="connsiteY73"/>
                          </a:cxn>
                          <a:cxn ang="0">
                            <a:pos x="connsiteX74" y="connsiteY74"/>
                          </a:cxn>
                          <a:cxn ang="0">
                            <a:pos x="connsiteX75" y="connsiteY75"/>
                          </a:cxn>
                          <a:cxn ang="0">
                            <a:pos x="connsiteX76" y="connsiteY76"/>
                          </a:cxn>
                          <a:cxn ang="0">
                            <a:pos x="connsiteX77" y="connsiteY77"/>
                          </a:cxn>
                          <a:cxn ang="0">
                            <a:pos x="connsiteX78" y="connsiteY78"/>
                          </a:cxn>
                          <a:cxn ang="0">
                            <a:pos x="connsiteX79" y="connsiteY79"/>
                          </a:cxn>
                          <a:cxn ang="0">
                            <a:pos x="connsiteX80" y="connsiteY80"/>
                          </a:cxn>
                          <a:cxn ang="0">
                            <a:pos x="connsiteX81" y="connsiteY81"/>
                          </a:cxn>
                          <a:cxn ang="0">
                            <a:pos x="connsiteX82" y="connsiteY82"/>
                          </a:cxn>
                          <a:cxn ang="0">
                            <a:pos x="connsiteX83" y="connsiteY83"/>
                          </a:cxn>
                          <a:cxn ang="0">
                            <a:pos x="connsiteX84" y="connsiteY84"/>
                          </a:cxn>
                          <a:cxn ang="0">
                            <a:pos x="connsiteX85" y="connsiteY85"/>
                          </a:cxn>
                          <a:cxn ang="0">
                            <a:pos x="connsiteX86" y="connsiteY86"/>
                          </a:cxn>
                          <a:cxn ang="0">
                            <a:pos x="connsiteX87" y="connsiteY87"/>
                          </a:cxn>
                          <a:cxn ang="0">
                            <a:pos x="connsiteX88" y="connsiteY88"/>
                          </a:cxn>
                          <a:cxn ang="0">
                            <a:pos x="connsiteX89" y="connsiteY89"/>
                          </a:cxn>
                          <a:cxn ang="0">
                            <a:pos x="connsiteX90" y="connsiteY90"/>
                          </a:cxn>
                          <a:cxn ang="0">
                            <a:pos x="connsiteX91" y="connsiteY91"/>
                          </a:cxn>
                          <a:cxn ang="0">
                            <a:pos x="connsiteX92" y="connsiteY92"/>
                          </a:cxn>
                          <a:cxn ang="0">
                            <a:pos x="connsiteX93" y="connsiteY93"/>
                          </a:cxn>
                          <a:cxn ang="0">
                            <a:pos x="connsiteX94" y="connsiteY94"/>
                          </a:cxn>
                          <a:cxn ang="0">
                            <a:pos x="connsiteX95" y="connsiteY95"/>
                          </a:cxn>
                          <a:cxn ang="0">
                            <a:pos x="connsiteX96" y="connsiteY96"/>
                          </a:cxn>
                          <a:cxn ang="0">
                            <a:pos x="connsiteX97" y="connsiteY97"/>
                          </a:cxn>
                          <a:cxn ang="0">
                            <a:pos x="connsiteX98" y="connsiteY98"/>
                          </a:cxn>
                          <a:cxn ang="0">
                            <a:pos x="connsiteX99" y="connsiteY99"/>
                          </a:cxn>
                          <a:cxn ang="0">
                            <a:pos x="connsiteX100" y="connsiteY100"/>
                          </a:cxn>
                          <a:cxn ang="0">
                            <a:pos x="connsiteX101" y="connsiteY101"/>
                          </a:cxn>
                          <a:cxn ang="0">
                            <a:pos x="connsiteX102" y="connsiteY102"/>
                          </a:cxn>
                          <a:cxn ang="0">
                            <a:pos x="connsiteX103" y="connsiteY103"/>
                          </a:cxn>
                          <a:cxn ang="0">
                            <a:pos x="connsiteX104" y="connsiteY104"/>
                          </a:cxn>
                          <a:cxn ang="0">
                            <a:pos x="connsiteX105" y="connsiteY105"/>
                          </a:cxn>
                          <a:cxn ang="0">
                            <a:pos x="connsiteX106" y="connsiteY106"/>
                          </a:cxn>
                          <a:cxn ang="0">
                            <a:pos x="connsiteX107" y="connsiteY107"/>
                          </a:cxn>
                          <a:cxn ang="0">
                            <a:pos x="connsiteX108" y="connsiteY108"/>
                          </a:cxn>
                          <a:cxn ang="0">
                            <a:pos x="connsiteX109" y="connsiteY109"/>
                          </a:cxn>
                          <a:cxn ang="0">
                            <a:pos x="connsiteX110" y="connsiteY110"/>
                          </a:cxn>
                          <a:cxn ang="0">
                            <a:pos x="connsiteX111" y="connsiteY111"/>
                          </a:cxn>
                          <a:cxn ang="0">
                            <a:pos x="connsiteX112" y="connsiteY112"/>
                          </a:cxn>
                          <a:cxn ang="0">
                            <a:pos x="connsiteX113" y="connsiteY113"/>
                          </a:cxn>
                          <a:cxn ang="0">
                            <a:pos x="connsiteX114" y="connsiteY114"/>
                          </a:cxn>
                          <a:cxn ang="0">
                            <a:pos x="connsiteX115" y="connsiteY115"/>
                          </a:cxn>
                          <a:cxn ang="0">
                            <a:pos x="connsiteX116" y="connsiteY116"/>
                          </a:cxn>
                          <a:cxn ang="0">
                            <a:pos x="connsiteX117" y="connsiteY117"/>
                          </a:cxn>
                          <a:cxn ang="0">
                            <a:pos x="connsiteX118" y="connsiteY118"/>
                          </a:cxn>
                          <a:cxn ang="0">
                            <a:pos x="connsiteX119" y="connsiteY119"/>
                          </a:cxn>
                          <a:cxn ang="0">
                            <a:pos x="connsiteX120" y="connsiteY120"/>
                          </a:cxn>
                          <a:cxn ang="0">
                            <a:pos x="connsiteX121" y="connsiteY121"/>
                          </a:cxn>
                          <a:cxn ang="0">
                            <a:pos x="connsiteX122" y="connsiteY122"/>
                          </a:cxn>
                          <a:cxn ang="0">
                            <a:pos x="connsiteX123" y="connsiteY123"/>
                          </a:cxn>
                          <a:cxn ang="0">
                            <a:pos x="connsiteX124" y="connsiteY124"/>
                          </a:cxn>
                          <a:cxn ang="0">
                            <a:pos x="connsiteX125" y="connsiteY125"/>
                          </a:cxn>
                          <a:cxn ang="0">
                            <a:pos x="connsiteX126" y="connsiteY126"/>
                          </a:cxn>
                          <a:cxn ang="0">
                            <a:pos x="connsiteX127" y="connsiteY127"/>
                          </a:cxn>
                          <a:cxn ang="0">
                            <a:pos x="connsiteX128" y="connsiteY128"/>
                          </a:cxn>
                          <a:cxn ang="0">
                            <a:pos x="connsiteX129" y="connsiteY129"/>
                          </a:cxn>
                          <a:cxn ang="0">
                            <a:pos x="connsiteX130" y="connsiteY130"/>
                          </a:cxn>
                          <a:cxn ang="0">
                            <a:pos x="connsiteX131" y="connsiteY131"/>
                          </a:cxn>
                          <a:cxn ang="0">
                            <a:pos x="connsiteX132" y="connsiteY132"/>
                          </a:cxn>
                          <a:cxn ang="0">
                            <a:pos x="connsiteX133" y="connsiteY133"/>
                          </a:cxn>
                          <a:cxn ang="0">
                            <a:pos x="connsiteX134" y="connsiteY134"/>
                          </a:cxn>
                          <a:cxn ang="0">
                            <a:pos x="connsiteX135" y="connsiteY135"/>
                          </a:cxn>
                          <a:cxn ang="0">
                            <a:pos x="connsiteX136" y="connsiteY136"/>
                          </a:cxn>
                          <a:cxn ang="0">
                            <a:pos x="connsiteX137" y="connsiteY137"/>
                          </a:cxn>
                          <a:cxn ang="0">
                            <a:pos x="connsiteX138" y="connsiteY138"/>
                          </a:cxn>
                          <a:cxn ang="0">
                            <a:pos x="connsiteX139" y="connsiteY139"/>
                          </a:cxn>
                          <a:cxn ang="0">
                            <a:pos x="connsiteX140" y="connsiteY140"/>
                          </a:cxn>
                          <a:cxn ang="0">
                            <a:pos x="connsiteX141" y="connsiteY141"/>
                          </a:cxn>
                          <a:cxn ang="0">
                            <a:pos x="connsiteX142" y="connsiteY142"/>
                          </a:cxn>
                          <a:cxn ang="0">
                            <a:pos x="connsiteX143" y="connsiteY143"/>
                          </a:cxn>
                          <a:cxn ang="0">
                            <a:pos x="connsiteX144" y="connsiteY144"/>
                          </a:cxn>
                          <a:cxn ang="0">
                            <a:pos x="connsiteX145" y="connsiteY145"/>
                          </a:cxn>
                          <a:cxn ang="0">
                            <a:pos x="connsiteX146" y="connsiteY146"/>
                          </a:cxn>
                          <a:cxn ang="0">
                            <a:pos x="connsiteX147" y="connsiteY147"/>
                          </a:cxn>
                          <a:cxn ang="0">
                            <a:pos x="connsiteX148" y="connsiteY148"/>
                          </a:cxn>
                          <a:cxn ang="0">
                            <a:pos x="connsiteX149" y="connsiteY149"/>
                          </a:cxn>
                          <a:cxn ang="0">
                            <a:pos x="connsiteX150" y="connsiteY150"/>
                          </a:cxn>
                          <a:cxn ang="0">
                            <a:pos x="connsiteX151" y="connsiteY151"/>
                          </a:cxn>
                          <a:cxn ang="0">
                            <a:pos x="connsiteX152" y="connsiteY152"/>
                          </a:cxn>
                          <a:cxn ang="0">
                            <a:pos x="connsiteX153" y="connsiteY153"/>
                          </a:cxn>
                          <a:cxn ang="0">
                            <a:pos x="connsiteX154" y="connsiteY154"/>
                          </a:cxn>
                          <a:cxn ang="0">
                            <a:pos x="connsiteX155" y="connsiteY155"/>
                          </a:cxn>
                          <a:cxn ang="0">
                            <a:pos x="connsiteX156" y="connsiteY156"/>
                          </a:cxn>
                          <a:cxn ang="0">
                            <a:pos x="connsiteX157" y="connsiteY157"/>
                          </a:cxn>
                          <a:cxn ang="0">
                            <a:pos x="connsiteX158" y="connsiteY158"/>
                          </a:cxn>
                          <a:cxn ang="0">
                            <a:pos x="connsiteX159" y="connsiteY159"/>
                          </a:cxn>
                          <a:cxn ang="0">
                            <a:pos x="connsiteX160" y="connsiteY160"/>
                          </a:cxn>
                          <a:cxn ang="0">
                            <a:pos x="connsiteX161" y="connsiteY161"/>
                          </a:cxn>
                          <a:cxn ang="0">
                            <a:pos x="connsiteX162" y="connsiteY162"/>
                          </a:cxn>
                          <a:cxn ang="0">
                            <a:pos x="connsiteX163" y="connsiteY163"/>
                          </a:cxn>
                          <a:cxn ang="0">
                            <a:pos x="connsiteX164" y="connsiteY164"/>
                          </a:cxn>
                          <a:cxn ang="0">
                            <a:pos x="connsiteX165" y="connsiteY165"/>
                          </a:cxn>
                          <a:cxn ang="0">
                            <a:pos x="connsiteX166" y="connsiteY166"/>
                          </a:cxn>
                          <a:cxn ang="0">
                            <a:pos x="connsiteX167" y="connsiteY167"/>
                          </a:cxn>
                          <a:cxn ang="0">
                            <a:pos x="connsiteX168" y="connsiteY168"/>
                          </a:cxn>
                          <a:cxn ang="0">
                            <a:pos x="connsiteX169" y="connsiteY169"/>
                          </a:cxn>
                          <a:cxn ang="0">
                            <a:pos x="connsiteX170" y="connsiteY170"/>
                          </a:cxn>
                          <a:cxn ang="0">
                            <a:pos x="connsiteX171" y="connsiteY171"/>
                          </a:cxn>
                          <a:cxn ang="0">
                            <a:pos x="connsiteX172" y="connsiteY172"/>
                          </a:cxn>
                          <a:cxn ang="0">
                            <a:pos x="connsiteX173" y="connsiteY173"/>
                          </a:cxn>
                          <a:cxn ang="0">
                            <a:pos x="connsiteX174" y="connsiteY174"/>
                          </a:cxn>
                          <a:cxn ang="0">
                            <a:pos x="connsiteX175" y="connsiteY175"/>
                          </a:cxn>
                          <a:cxn ang="0">
                            <a:pos x="connsiteX176" y="connsiteY176"/>
                          </a:cxn>
                          <a:cxn ang="0">
                            <a:pos x="connsiteX177" y="connsiteY177"/>
                          </a:cxn>
                          <a:cxn ang="0">
                            <a:pos x="connsiteX178" y="connsiteY178"/>
                          </a:cxn>
                          <a:cxn ang="0">
                            <a:pos x="connsiteX179" y="connsiteY179"/>
                          </a:cxn>
                          <a:cxn ang="0">
                            <a:pos x="connsiteX180" y="connsiteY180"/>
                          </a:cxn>
                          <a:cxn ang="0">
                            <a:pos x="connsiteX181" y="connsiteY181"/>
                          </a:cxn>
                          <a:cxn ang="0">
                            <a:pos x="connsiteX182" y="connsiteY182"/>
                          </a:cxn>
                          <a:cxn ang="0">
                            <a:pos x="connsiteX183" y="connsiteY183"/>
                          </a:cxn>
                          <a:cxn ang="0">
                            <a:pos x="connsiteX184" y="connsiteY184"/>
                          </a:cxn>
                          <a:cxn ang="0">
                            <a:pos x="connsiteX185" y="connsiteY185"/>
                          </a:cxn>
                          <a:cxn ang="0">
                            <a:pos x="connsiteX186" y="connsiteY186"/>
                          </a:cxn>
                          <a:cxn ang="0">
                            <a:pos x="connsiteX187" y="connsiteY187"/>
                          </a:cxn>
                          <a:cxn ang="0">
                            <a:pos x="connsiteX188" y="connsiteY188"/>
                          </a:cxn>
                          <a:cxn ang="0">
                            <a:pos x="connsiteX189" y="connsiteY189"/>
                          </a:cxn>
                          <a:cxn ang="0">
                            <a:pos x="connsiteX190" y="connsiteY190"/>
                          </a:cxn>
                          <a:cxn ang="0">
                            <a:pos x="connsiteX191" y="connsiteY191"/>
                          </a:cxn>
                          <a:cxn ang="0">
                            <a:pos x="connsiteX192" y="connsiteY192"/>
                          </a:cxn>
                          <a:cxn ang="0">
                            <a:pos x="connsiteX193" y="connsiteY193"/>
                          </a:cxn>
                          <a:cxn ang="0">
                            <a:pos x="connsiteX194" y="connsiteY194"/>
                          </a:cxn>
                          <a:cxn ang="0">
                            <a:pos x="connsiteX195" y="connsiteY195"/>
                          </a:cxn>
                          <a:cxn ang="0">
                            <a:pos x="connsiteX196" y="connsiteY196"/>
                          </a:cxn>
                          <a:cxn ang="0">
                            <a:pos x="connsiteX197" y="connsiteY197"/>
                          </a:cxn>
                          <a:cxn ang="0">
                            <a:pos x="connsiteX198" y="connsiteY198"/>
                          </a:cxn>
                          <a:cxn ang="0">
                            <a:pos x="connsiteX199" y="connsiteY199"/>
                          </a:cxn>
                          <a:cxn ang="0">
                            <a:pos x="connsiteX200" y="connsiteY200"/>
                          </a:cxn>
                          <a:cxn ang="0">
                            <a:pos x="connsiteX201" y="connsiteY201"/>
                          </a:cxn>
                          <a:cxn ang="0">
                            <a:pos x="connsiteX202" y="connsiteY202"/>
                          </a:cxn>
                          <a:cxn ang="0">
                            <a:pos x="connsiteX203" y="connsiteY203"/>
                          </a:cxn>
                          <a:cxn ang="0">
                            <a:pos x="connsiteX204" y="connsiteY204"/>
                          </a:cxn>
                          <a:cxn ang="0">
                            <a:pos x="connsiteX205" y="connsiteY205"/>
                          </a:cxn>
                          <a:cxn ang="0">
                            <a:pos x="connsiteX206" y="connsiteY206"/>
                          </a:cxn>
                          <a:cxn ang="0">
                            <a:pos x="connsiteX207" y="connsiteY207"/>
                          </a:cxn>
                          <a:cxn ang="0">
                            <a:pos x="connsiteX208" y="connsiteY208"/>
                          </a:cxn>
                          <a:cxn ang="0">
                            <a:pos x="connsiteX209" y="connsiteY209"/>
                          </a:cxn>
                          <a:cxn ang="0">
                            <a:pos x="connsiteX210" y="connsiteY210"/>
                          </a:cxn>
                          <a:cxn ang="0">
                            <a:pos x="connsiteX211" y="connsiteY211"/>
                          </a:cxn>
                          <a:cxn ang="0">
                            <a:pos x="connsiteX212" y="connsiteY212"/>
                          </a:cxn>
                          <a:cxn ang="0">
                            <a:pos x="connsiteX213" y="connsiteY213"/>
                          </a:cxn>
                          <a:cxn ang="0">
                            <a:pos x="connsiteX214" y="connsiteY214"/>
                          </a:cxn>
                          <a:cxn ang="0">
                            <a:pos x="connsiteX215" y="connsiteY215"/>
                          </a:cxn>
                          <a:cxn ang="0">
                            <a:pos x="connsiteX216" y="connsiteY216"/>
                          </a:cxn>
                          <a:cxn ang="0">
                            <a:pos x="connsiteX217" y="connsiteY217"/>
                          </a:cxn>
                          <a:cxn ang="0">
                            <a:pos x="connsiteX218" y="connsiteY218"/>
                          </a:cxn>
                          <a:cxn ang="0">
                            <a:pos x="connsiteX219" y="connsiteY219"/>
                          </a:cxn>
                          <a:cxn ang="0">
                            <a:pos x="connsiteX220" y="connsiteY220"/>
                          </a:cxn>
                          <a:cxn ang="0">
                            <a:pos x="connsiteX221" y="connsiteY221"/>
                          </a:cxn>
                          <a:cxn ang="0">
                            <a:pos x="connsiteX222" y="connsiteY222"/>
                          </a:cxn>
                          <a:cxn ang="0">
                            <a:pos x="connsiteX223" y="connsiteY223"/>
                          </a:cxn>
                          <a:cxn ang="0">
                            <a:pos x="connsiteX224" y="connsiteY224"/>
                          </a:cxn>
                          <a:cxn ang="0">
                            <a:pos x="connsiteX225" y="connsiteY225"/>
                          </a:cxn>
                          <a:cxn ang="0">
                            <a:pos x="connsiteX226" y="connsiteY226"/>
                          </a:cxn>
                          <a:cxn ang="0">
                            <a:pos x="connsiteX227" y="connsiteY227"/>
                          </a:cxn>
                          <a:cxn ang="0">
                            <a:pos x="connsiteX228" y="connsiteY228"/>
                          </a:cxn>
                          <a:cxn ang="0">
                            <a:pos x="connsiteX229" y="connsiteY229"/>
                          </a:cxn>
                          <a:cxn ang="0">
                            <a:pos x="connsiteX230" y="connsiteY230"/>
                          </a:cxn>
                          <a:cxn ang="0">
                            <a:pos x="connsiteX231" y="connsiteY231"/>
                          </a:cxn>
                          <a:cxn ang="0">
                            <a:pos x="connsiteX232" y="connsiteY232"/>
                          </a:cxn>
                          <a:cxn ang="0">
                            <a:pos x="connsiteX233" y="connsiteY233"/>
                          </a:cxn>
                          <a:cxn ang="0">
                            <a:pos x="connsiteX234" y="connsiteY234"/>
                          </a:cxn>
                          <a:cxn ang="0">
                            <a:pos x="connsiteX235" y="connsiteY235"/>
                          </a:cxn>
                          <a:cxn ang="0">
                            <a:pos x="connsiteX236" y="connsiteY236"/>
                          </a:cxn>
                          <a:cxn ang="0">
                            <a:pos x="connsiteX237" y="connsiteY237"/>
                          </a:cxn>
                          <a:cxn ang="0">
                            <a:pos x="connsiteX238" y="connsiteY238"/>
                          </a:cxn>
                          <a:cxn ang="0">
                            <a:pos x="connsiteX239" y="connsiteY239"/>
                          </a:cxn>
                          <a:cxn ang="0">
                            <a:pos x="connsiteX240" y="connsiteY240"/>
                          </a:cxn>
                        </a:cxnLst>
                        <a:rect l="l" t="t" r="r" b="b"/>
                        <a:pathLst>
                          <a:path w="1099924" h="1139889">
                            <a:moveTo>
                              <a:pt x="579504" y="663353"/>
                            </a:moveTo>
                            <a:cubicBezTo>
                              <a:pt x="582578" y="664378"/>
                              <a:pt x="584286" y="667794"/>
                              <a:pt x="584286" y="670868"/>
                            </a:cubicBezTo>
                            <a:lnTo>
                              <a:pt x="584286" y="673259"/>
                            </a:lnTo>
                            <a:cubicBezTo>
                              <a:pt x="584286" y="674284"/>
                              <a:pt x="584286" y="675309"/>
                              <a:pt x="583944" y="676333"/>
                            </a:cubicBezTo>
                            <a:cubicBezTo>
                              <a:pt x="583603" y="677016"/>
                              <a:pt x="583603" y="677358"/>
                              <a:pt x="583603" y="677699"/>
                            </a:cubicBezTo>
                            <a:lnTo>
                              <a:pt x="583603" y="678042"/>
                            </a:lnTo>
                            <a:cubicBezTo>
                              <a:pt x="583261" y="682823"/>
                              <a:pt x="580870" y="686580"/>
                              <a:pt x="577113" y="688630"/>
                            </a:cubicBezTo>
                            <a:cubicBezTo>
                              <a:pt x="576771" y="688630"/>
                              <a:pt x="576771" y="688971"/>
                              <a:pt x="576771" y="688971"/>
                            </a:cubicBezTo>
                            <a:cubicBezTo>
                              <a:pt x="575747" y="693413"/>
                              <a:pt x="574038" y="697511"/>
                              <a:pt x="571306" y="701268"/>
                            </a:cubicBezTo>
                            <a:cubicBezTo>
                              <a:pt x="570964" y="701952"/>
                              <a:pt x="570281" y="702635"/>
                              <a:pt x="569939" y="703318"/>
                            </a:cubicBezTo>
                            <a:cubicBezTo>
                              <a:pt x="567549" y="706051"/>
                              <a:pt x="566523" y="709467"/>
                              <a:pt x="566182" y="712882"/>
                            </a:cubicBezTo>
                            <a:lnTo>
                              <a:pt x="566182" y="716982"/>
                            </a:lnTo>
                            <a:cubicBezTo>
                              <a:pt x="566182" y="718689"/>
                              <a:pt x="566866" y="720738"/>
                              <a:pt x="568232" y="721764"/>
                            </a:cubicBezTo>
                            <a:cubicBezTo>
                              <a:pt x="569940" y="723472"/>
                              <a:pt x="606830" y="733036"/>
                              <a:pt x="610588" y="734403"/>
                            </a:cubicBezTo>
                            <a:lnTo>
                              <a:pt x="610929" y="734403"/>
                            </a:lnTo>
                            <a:cubicBezTo>
                              <a:pt x="611612" y="734744"/>
                              <a:pt x="612296" y="734744"/>
                              <a:pt x="612638" y="735086"/>
                            </a:cubicBezTo>
                            <a:cubicBezTo>
                              <a:pt x="613321" y="734744"/>
                              <a:pt x="613662" y="734744"/>
                              <a:pt x="614345" y="734403"/>
                            </a:cubicBezTo>
                            <a:lnTo>
                              <a:pt x="614687" y="734403"/>
                            </a:lnTo>
                            <a:cubicBezTo>
                              <a:pt x="618444" y="733036"/>
                              <a:pt x="655336" y="723130"/>
                              <a:pt x="657044" y="721764"/>
                            </a:cubicBezTo>
                            <a:cubicBezTo>
                              <a:pt x="658410" y="720738"/>
                              <a:pt x="658752" y="718689"/>
                              <a:pt x="659093" y="716982"/>
                            </a:cubicBezTo>
                            <a:lnTo>
                              <a:pt x="659094" y="716982"/>
                            </a:lnTo>
                            <a:cubicBezTo>
                              <a:pt x="659435" y="715615"/>
                              <a:pt x="659094" y="714249"/>
                              <a:pt x="659435" y="712882"/>
                            </a:cubicBezTo>
                            <a:cubicBezTo>
                              <a:pt x="659094" y="709467"/>
                              <a:pt x="658069" y="706051"/>
                              <a:pt x="655678" y="703318"/>
                            </a:cubicBezTo>
                            <a:cubicBezTo>
                              <a:pt x="655336" y="702635"/>
                              <a:pt x="654653" y="701952"/>
                              <a:pt x="654312" y="701268"/>
                            </a:cubicBezTo>
                            <a:cubicBezTo>
                              <a:pt x="651579" y="697512"/>
                              <a:pt x="649871" y="693412"/>
                              <a:pt x="648846" y="688971"/>
                            </a:cubicBezTo>
                            <a:cubicBezTo>
                              <a:pt x="648504" y="688971"/>
                              <a:pt x="648504" y="688630"/>
                              <a:pt x="648504" y="688630"/>
                            </a:cubicBezTo>
                            <a:cubicBezTo>
                              <a:pt x="645089" y="686581"/>
                              <a:pt x="642698" y="682824"/>
                              <a:pt x="642015" y="678042"/>
                            </a:cubicBezTo>
                            <a:lnTo>
                              <a:pt x="642015" y="677699"/>
                            </a:lnTo>
                            <a:cubicBezTo>
                              <a:pt x="641673" y="677016"/>
                              <a:pt x="641673" y="676675"/>
                              <a:pt x="641673" y="676333"/>
                            </a:cubicBezTo>
                            <a:cubicBezTo>
                              <a:pt x="641673" y="675309"/>
                              <a:pt x="641331" y="674284"/>
                              <a:pt x="641331" y="673259"/>
                            </a:cubicBezTo>
                            <a:lnTo>
                              <a:pt x="641331" y="670868"/>
                            </a:lnTo>
                            <a:cubicBezTo>
                              <a:pt x="640990" y="667794"/>
                              <a:pt x="642698" y="664036"/>
                              <a:pt x="646114" y="663353"/>
                            </a:cubicBezTo>
                            <a:close/>
                            <a:moveTo>
                              <a:pt x="454144" y="663353"/>
                            </a:moveTo>
                            <a:cubicBezTo>
                              <a:pt x="457219" y="664378"/>
                              <a:pt x="458926" y="667794"/>
                              <a:pt x="458926" y="670868"/>
                            </a:cubicBezTo>
                            <a:lnTo>
                              <a:pt x="458926" y="673259"/>
                            </a:lnTo>
                            <a:cubicBezTo>
                              <a:pt x="458926" y="674284"/>
                              <a:pt x="458926" y="675309"/>
                              <a:pt x="458585" y="676333"/>
                            </a:cubicBezTo>
                            <a:cubicBezTo>
                              <a:pt x="458243" y="677016"/>
                              <a:pt x="458243" y="677358"/>
                              <a:pt x="458243" y="677699"/>
                            </a:cubicBezTo>
                            <a:lnTo>
                              <a:pt x="458243" y="678042"/>
                            </a:lnTo>
                            <a:cubicBezTo>
                              <a:pt x="457902" y="682823"/>
                              <a:pt x="455510" y="686580"/>
                              <a:pt x="451753" y="688630"/>
                            </a:cubicBezTo>
                            <a:cubicBezTo>
                              <a:pt x="451411" y="688630"/>
                              <a:pt x="451411" y="688971"/>
                              <a:pt x="451411" y="688971"/>
                            </a:cubicBezTo>
                            <a:cubicBezTo>
                              <a:pt x="450387" y="693413"/>
                              <a:pt x="448678" y="697511"/>
                              <a:pt x="445946" y="701268"/>
                            </a:cubicBezTo>
                            <a:cubicBezTo>
                              <a:pt x="445605" y="701952"/>
                              <a:pt x="444921" y="702635"/>
                              <a:pt x="444579" y="703318"/>
                            </a:cubicBezTo>
                            <a:cubicBezTo>
                              <a:pt x="442189" y="706051"/>
                              <a:pt x="441163" y="709467"/>
                              <a:pt x="440822" y="712882"/>
                            </a:cubicBezTo>
                            <a:lnTo>
                              <a:pt x="440822" y="716982"/>
                            </a:lnTo>
                            <a:cubicBezTo>
                              <a:pt x="440822" y="718689"/>
                              <a:pt x="441506" y="720738"/>
                              <a:pt x="442872" y="721764"/>
                            </a:cubicBezTo>
                            <a:cubicBezTo>
                              <a:pt x="444580" y="723472"/>
                              <a:pt x="481471" y="733036"/>
                              <a:pt x="485228" y="734403"/>
                            </a:cubicBezTo>
                            <a:lnTo>
                              <a:pt x="485570" y="734403"/>
                            </a:lnTo>
                            <a:cubicBezTo>
                              <a:pt x="486253" y="734744"/>
                              <a:pt x="486936" y="734744"/>
                              <a:pt x="487278" y="735086"/>
                            </a:cubicBezTo>
                            <a:cubicBezTo>
                              <a:pt x="487961" y="734744"/>
                              <a:pt x="488302" y="734744"/>
                              <a:pt x="488986" y="734403"/>
                            </a:cubicBezTo>
                            <a:lnTo>
                              <a:pt x="489327" y="734403"/>
                            </a:lnTo>
                            <a:cubicBezTo>
                              <a:pt x="493085" y="733036"/>
                              <a:pt x="529976" y="723130"/>
                              <a:pt x="531684" y="721764"/>
                            </a:cubicBezTo>
                            <a:cubicBezTo>
                              <a:pt x="533050" y="720738"/>
                              <a:pt x="533391" y="718689"/>
                              <a:pt x="533734" y="716982"/>
                            </a:cubicBezTo>
                            <a:lnTo>
                              <a:pt x="533734" y="716982"/>
                            </a:lnTo>
                            <a:cubicBezTo>
                              <a:pt x="533734" y="715615"/>
                              <a:pt x="533734" y="714249"/>
                              <a:pt x="534076" y="712882"/>
                            </a:cubicBezTo>
                            <a:cubicBezTo>
                              <a:pt x="533734" y="709467"/>
                              <a:pt x="532709" y="706051"/>
                              <a:pt x="530318" y="703318"/>
                            </a:cubicBezTo>
                            <a:cubicBezTo>
                              <a:pt x="529977" y="702635"/>
                              <a:pt x="529294" y="701952"/>
                              <a:pt x="528952" y="701268"/>
                            </a:cubicBezTo>
                            <a:cubicBezTo>
                              <a:pt x="526219" y="697512"/>
                              <a:pt x="524511" y="693412"/>
                              <a:pt x="523487" y="688971"/>
                            </a:cubicBezTo>
                            <a:cubicBezTo>
                              <a:pt x="523145" y="688971"/>
                              <a:pt x="523145" y="688630"/>
                              <a:pt x="523145" y="688630"/>
                            </a:cubicBezTo>
                            <a:cubicBezTo>
                              <a:pt x="519729" y="686581"/>
                              <a:pt x="517338" y="682824"/>
                              <a:pt x="516655" y="678042"/>
                            </a:cubicBezTo>
                            <a:lnTo>
                              <a:pt x="516655" y="677699"/>
                            </a:lnTo>
                            <a:cubicBezTo>
                              <a:pt x="516313" y="677016"/>
                              <a:pt x="516313" y="676675"/>
                              <a:pt x="516313" y="676333"/>
                            </a:cubicBezTo>
                            <a:cubicBezTo>
                              <a:pt x="516313" y="675309"/>
                              <a:pt x="515972" y="674284"/>
                              <a:pt x="515972" y="673259"/>
                            </a:cubicBezTo>
                            <a:lnTo>
                              <a:pt x="515972" y="670868"/>
                            </a:lnTo>
                            <a:cubicBezTo>
                              <a:pt x="515630" y="667794"/>
                              <a:pt x="517338" y="664036"/>
                              <a:pt x="520754" y="663353"/>
                            </a:cubicBezTo>
                            <a:close/>
                            <a:moveTo>
                              <a:pt x="436722" y="604598"/>
                            </a:moveTo>
                            <a:lnTo>
                              <a:pt x="441504" y="627826"/>
                            </a:lnTo>
                            <a:cubicBezTo>
                              <a:pt x="448336" y="631241"/>
                              <a:pt x="453460" y="638415"/>
                              <a:pt x="454484" y="646271"/>
                            </a:cubicBezTo>
                            <a:lnTo>
                              <a:pt x="519728" y="646271"/>
                            </a:lnTo>
                            <a:cubicBezTo>
                              <a:pt x="521094" y="635683"/>
                              <a:pt x="529633" y="626459"/>
                              <a:pt x="540222" y="625776"/>
                            </a:cubicBezTo>
                            <a:cubicBezTo>
                              <a:pt x="542613" y="625435"/>
                              <a:pt x="545346" y="625093"/>
                              <a:pt x="547396" y="625093"/>
                            </a:cubicBezTo>
                            <a:lnTo>
                              <a:pt x="549787" y="625093"/>
                            </a:lnTo>
                            <a:lnTo>
                              <a:pt x="552178" y="625093"/>
                            </a:lnTo>
                            <a:cubicBezTo>
                              <a:pt x="554227" y="625093"/>
                              <a:pt x="556618" y="625093"/>
                              <a:pt x="559351" y="625776"/>
                            </a:cubicBezTo>
                            <a:cubicBezTo>
                              <a:pt x="570282" y="626459"/>
                              <a:pt x="578480" y="636024"/>
                              <a:pt x="579846" y="646271"/>
                            </a:cubicBezTo>
                            <a:lnTo>
                              <a:pt x="645431" y="646271"/>
                            </a:lnTo>
                            <a:cubicBezTo>
                              <a:pt x="646454" y="638414"/>
                              <a:pt x="651579" y="631241"/>
                              <a:pt x="658752" y="627826"/>
                            </a:cubicBezTo>
                            <a:lnTo>
                              <a:pt x="663191" y="604598"/>
                            </a:lnTo>
                            <a:close/>
                            <a:moveTo>
                              <a:pt x="417940" y="587863"/>
                            </a:moveTo>
                            <a:lnTo>
                              <a:pt x="684033" y="587863"/>
                            </a:lnTo>
                            <a:cubicBezTo>
                              <a:pt x="684033" y="587863"/>
                              <a:pt x="684375" y="588546"/>
                              <a:pt x="684375" y="589913"/>
                            </a:cubicBezTo>
                            <a:lnTo>
                              <a:pt x="677201" y="625438"/>
                            </a:lnTo>
                            <a:lnTo>
                              <a:pt x="678226" y="625438"/>
                            </a:lnTo>
                            <a:cubicBezTo>
                              <a:pt x="680276" y="625438"/>
                              <a:pt x="682666" y="625438"/>
                              <a:pt x="685399" y="626121"/>
                            </a:cubicBezTo>
                            <a:cubicBezTo>
                              <a:pt x="696672" y="626804"/>
                              <a:pt x="705553" y="637393"/>
                              <a:pt x="705894" y="648323"/>
                            </a:cubicBezTo>
                            <a:cubicBezTo>
                              <a:pt x="705894" y="651739"/>
                              <a:pt x="705894" y="655155"/>
                              <a:pt x="705553" y="657546"/>
                            </a:cubicBezTo>
                            <a:cubicBezTo>
                              <a:pt x="705211" y="658571"/>
                              <a:pt x="705211" y="659937"/>
                              <a:pt x="704870" y="660962"/>
                            </a:cubicBezTo>
                            <a:lnTo>
                              <a:pt x="704870" y="661303"/>
                            </a:lnTo>
                            <a:cubicBezTo>
                              <a:pt x="704870" y="661987"/>
                              <a:pt x="704528" y="663012"/>
                              <a:pt x="704528" y="663695"/>
                            </a:cubicBezTo>
                            <a:lnTo>
                              <a:pt x="704870" y="663695"/>
                            </a:lnTo>
                            <a:cubicBezTo>
                              <a:pt x="707944" y="664719"/>
                              <a:pt x="709652" y="668135"/>
                              <a:pt x="709652" y="671210"/>
                            </a:cubicBezTo>
                            <a:lnTo>
                              <a:pt x="709652" y="673600"/>
                            </a:lnTo>
                            <a:cubicBezTo>
                              <a:pt x="709652" y="674626"/>
                              <a:pt x="709652" y="675650"/>
                              <a:pt x="709310" y="676675"/>
                            </a:cubicBezTo>
                            <a:cubicBezTo>
                              <a:pt x="708969" y="677358"/>
                              <a:pt x="708969" y="677699"/>
                              <a:pt x="708969" y="678042"/>
                            </a:cubicBezTo>
                            <a:lnTo>
                              <a:pt x="708969" y="678383"/>
                            </a:lnTo>
                            <a:cubicBezTo>
                              <a:pt x="708627" y="683164"/>
                              <a:pt x="706236" y="686922"/>
                              <a:pt x="702478" y="688971"/>
                            </a:cubicBezTo>
                            <a:cubicBezTo>
                              <a:pt x="702137" y="688971"/>
                              <a:pt x="702137" y="689313"/>
                              <a:pt x="702137" y="689313"/>
                            </a:cubicBezTo>
                            <a:cubicBezTo>
                              <a:pt x="701112" y="693755"/>
                              <a:pt x="699405" y="697853"/>
                              <a:pt x="696672" y="701610"/>
                            </a:cubicBezTo>
                            <a:cubicBezTo>
                              <a:pt x="696330" y="702293"/>
                              <a:pt x="695647" y="702976"/>
                              <a:pt x="695306" y="703659"/>
                            </a:cubicBezTo>
                            <a:cubicBezTo>
                              <a:pt x="692914" y="706392"/>
                              <a:pt x="691890" y="709808"/>
                              <a:pt x="691548" y="713223"/>
                            </a:cubicBezTo>
                            <a:lnTo>
                              <a:pt x="691548" y="717323"/>
                            </a:lnTo>
                            <a:cubicBezTo>
                              <a:pt x="691548" y="719031"/>
                              <a:pt x="692231" y="721081"/>
                              <a:pt x="693597" y="722105"/>
                            </a:cubicBezTo>
                            <a:cubicBezTo>
                              <a:pt x="695306" y="723814"/>
                              <a:pt x="732196" y="733378"/>
                              <a:pt x="735954" y="734744"/>
                            </a:cubicBezTo>
                            <a:lnTo>
                              <a:pt x="736295" y="734744"/>
                            </a:lnTo>
                            <a:cubicBezTo>
                              <a:pt x="737320" y="735086"/>
                              <a:pt x="738345" y="735428"/>
                              <a:pt x="739028" y="735769"/>
                            </a:cubicBezTo>
                            <a:cubicBezTo>
                              <a:pt x="740736" y="737477"/>
                              <a:pt x="741761" y="739527"/>
                              <a:pt x="742102" y="742601"/>
                            </a:cubicBezTo>
                            <a:cubicBezTo>
                              <a:pt x="742444" y="743284"/>
                              <a:pt x="742444" y="743967"/>
                              <a:pt x="742444" y="744650"/>
                            </a:cubicBezTo>
                            <a:cubicBezTo>
                              <a:pt x="743468" y="754898"/>
                              <a:pt x="744493" y="765487"/>
                              <a:pt x="745860" y="776076"/>
                            </a:cubicBezTo>
                            <a:lnTo>
                              <a:pt x="745861" y="776076"/>
                            </a:lnTo>
                            <a:cubicBezTo>
                              <a:pt x="746204" y="778468"/>
                              <a:pt x="744154" y="780858"/>
                              <a:pt x="742445" y="780517"/>
                            </a:cubicBezTo>
                            <a:lnTo>
                              <a:pt x="676178" y="780517"/>
                            </a:lnTo>
                            <a:lnTo>
                              <a:pt x="613327" y="780517"/>
                            </a:lnTo>
                            <a:lnTo>
                              <a:pt x="550475" y="780517"/>
                            </a:lnTo>
                            <a:lnTo>
                              <a:pt x="487623" y="780517"/>
                            </a:lnTo>
                            <a:lnTo>
                              <a:pt x="424771" y="780517"/>
                            </a:lnTo>
                            <a:lnTo>
                              <a:pt x="358504" y="780517"/>
                            </a:lnTo>
                            <a:cubicBezTo>
                              <a:pt x="355771" y="780517"/>
                              <a:pt x="353721" y="778126"/>
                              <a:pt x="354064" y="775735"/>
                            </a:cubicBezTo>
                            <a:cubicBezTo>
                              <a:pt x="355088" y="765487"/>
                              <a:pt x="356454" y="754898"/>
                              <a:pt x="357479" y="744309"/>
                            </a:cubicBezTo>
                            <a:cubicBezTo>
                              <a:pt x="357479" y="743626"/>
                              <a:pt x="357821" y="742943"/>
                              <a:pt x="357821" y="742259"/>
                            </a:cubicBezTo>
                            <a:cubicBezTo>
                              <a:pt x="358504" y="739185"/>
                              <a:pt x="359187" y="737135"/>
                              <a:pt x="360895" y="735428"/>
                            </a:cubicBezTo>
                            <a:cubicBezTo>
                              <a:pt x="361578" y="735086"/>
                              <a:pt x="362603" y="734744"/>
                              <a:pt x="363628" y="734403"/>
                            </a:cubicBezTo>
                            <a:lnTo>
                              <a:pt x="363969" y="734403"/>
                            </a:lnTo>
                            <a:cubicBezTo>
                              <a:pt x="367727" y="733036"/>
                              <a:pt x="404618" y="723130"/>
                              <a:pt x="406325" y="721764"/>
                            </a:cubicBezTo>
                            <a:cubicBezTo>
                              <a:pt x="407692" y="720738"/>
                              <a:pt x="408034" y="718689"/>
                              <a:pt x="408375" y="716982"/>
                            </a:cubicBezTo>
                            <a:lnTo>
                              <a:pt x="408375" y="712882"/>
                            </a:lnTo>
                            <a:cubicBezTo>
                              <a:pt x="408034" y="709467"/>
                              <a:pt x="407009" y="706051"/>
                              <a:pt x="404618" y="703318"/>
                            </a:cubicBezTo>
                            <a:cubicBezTo>
                              <a:pt x="404276" y="702635"/>
                              <a:pt x="403593" y="701952"/>
                              <a:pt x="403252" y="701268"/>
                            </a:cubicBezTo>
                            <a:cubicBezTo>
                              <a:pt x="400519" y="697512"/>
                              <a:pt x="398811" y="693412"/>
                              <a:pt x="397786" y="688971"/>
                            </a:cubicBezTo>
                            <a:cubicBezTo>
                              <a:pt x="397444" y="688971"/>
                              <a:pt x="397444" y="688630"/>
                              <a:pt x="397444" y="688630"/>
                            </a:cubicBezTo>
                            <a:cubicBezTo>
                              <a:pt x="394028" y="686581"/>
                              <a:pt x="391638" y="682824"/>
                              <a:pt x="390955" y="678042"/>
                            </a:cubicBezTo>
                            <a:lnTo>
                              <a:pt x="390955" y="677699"/>
                            </a:lnTo>
                            <a:cubicBezTo>
                              <a:pt x="390613" y="677016"/>
                              <a:pt x="390613" y="676675"/>
                              <a:pt x="390613" y="676333"/>
                            </a:cubicBezTo>
                            <a:cubicBezTo>
                              <a:pt x="390613" y="675309"/>
                              <a:pt x="390271" y="674284"/>
                              <a:pt x="390271" y="673259"/>
                            </a:cubicBezTo>
                            <a:lnTo>
                              <a:pt x="390271" y="670868"/>
                            </a:lnTo>
                            <a:cubicBezTo>
                              <a:pt x="389929" y="667794"/>
                              <a:pt x="391638" y="664036"/>
                              <a:pt x="395054" y="663353"/>
                            </a:cubicBezTo>
                            <a:lnTo>
                              <a:pt x="395395" y="663353"/>
                            </a:lnTo>
                            <a:cubicBezTo>
                              <a:pt x="395395" y="662670"/>
                              <a:pt x="395054" y="661645"/>
                              <a:pt x="395054" y="660962"/>
                            </a:cubicBezTo>
                            <a:lnTo>
                              <a:pt x="395054" y="660620"/>
                            </a:lnTo>
                            <a:cubicBezTo>
                              <a:pt x="394711" y="659596"/>
                              <a:pt x="394370" y="658571"/>
                              <a:pt x="394370" y="657204"/>
                            </a:cubicBezTo>
                            <a:cubicBezTo>
                              <a:pt x="394028" y="654814"/>
                              <a:pt x="394028" y="651398"/>
                              <a:pt x="394028" y="647982"/>
                            </a:cubicBezTo>
                            <a:cubicBezTo>
                              <a:pt x="394372" y="636710"/>
                              <a:pt x="403251" y="626462"/>
                              <a:pt x="414524" y="625779"/>
                            </a:cubicBezTo>
                            <a:cubicBezTo>
                              <a:pt x="416915" y="625438"/>
                              <a:pt x="419648" y="625096"/>
                              <a:pt x="421698" y="625096"/>
                            </a:cubicBezTo>
                            <a:lnTo>
                              <a:pt x="423064" y="625096"/>
                            </a:lnTo>
                            <a:lnTo>
                              <a:pt x="416573" y="588887"/>
                            </a:lnTo>
                            <a:cubicBezTo>
                              <a:pt x="416573" y="588546"/>
                              <a:pt x="417256" y="587863"/>
                              <a:pt x="417940" y="587863"/>
                            </a:cubicBezTo>
                            <a:close/>
                            <a:moveTo>
                              <a:pt x="525547" y="479231"/>
                            </a:moveTo>
                            <a:lnTo>
                              <a:pt x="549799" y="503484"/>
                            </a:lnTo>
                            <a:lnTo>
                              <a:pt x="574051" y="479231"/>
                            </a:lnTo>
                            <a:lnTo>
                              <a:pt x="617432" y="489137"/>
                            </a:lnTo>
                            <a:cubicBezTo>
                              <a:pt x="619140" y="489821"/>
                              <a:pt x="620506" y="491528"/>
                              <a:pt x="620847" y="493236"/>
                            </a:cubicBezTo>
                            <a:lnTo>
                              <a:pt x="621872" y="499727"/>
                            </a:lnTo>
                            <a:lnTo>
                              <a:pt x="628021" y="536276"/>
                            </a:lnTo>
                            <a:lnTo>
                              <a:pt x="633486" y="568044"/>
                            </a:lnTo>
                            <a:lnTo>
                              <a:pt x="595571" y="568044"/>
                            </a:lnTo>
                            <a:lnTo>
                              <a:pt x="598303" y="522272"/>
                            </a:lnTo>
                            <a:cubicBezTo>
                              <a:pt x="598303" y="519197"/>
                              <a:pt x="595913" y="516806"/>
                              <a:pt x="592838" y="516806"/>
                            </a:cubicBezTo>
                            <a:lnTo>
                              <a:pt x="506415" y="516806"/>
                            </a:lnTo>
                            <a:cubicBezTo>
                              <a:pt x="503341" y="516806"/>
                              <a:pt x="500950" y="519197"/>
                              <a:pt x="500950" y="522272"/>
                            </a:cubicBezTo>
                            <a:lnTo>
                              <a:pt x="504027" y="568044"/>
                            </a:lnTo>
                            <a:lnTo>
                              <a:pt x="466111" y="568044"/>
                            </a:lnTo>
                            <a:lnTo>
                              <a:pt x="471576" y="536276"/>
                            </a:lnTo>
                            <a:lnTo>
                              <a:pt x="477725" y="499727"/>
                            </a:lnTo>
                            <a:lnTo>
                              <a:pt x="478750" y="493236"/>
                            </a:lnTo>
                            <a:cubicBezTo>
                              <a:pt x="479091" y="491528"/>
                              <a:pt x="480458" y="489821"/>
                              <a:pt x="482166" y="489137"/>
                            </a:cubicBezTo>
                            <a:close/>
                            <a:moveTo>
                              <a:pt x="544328" y="359337"/>
                            </a:moveTo>
                            <a:lnTo>
                              <a:pt x="548768" y="359337"/>
                            </a:lnTo>
                            <a:cubicBezTo>
                              <a:pt x="555600" y="359337"/>
                              <a:pt x="562091" y="360362"/>
                              <a:pt x="568239" y="362753"/>
                            </a:cubicBezTo>
                            <a:cubicBezTo>
                              <a:pt x="569264" y="363094"/>
                              <a:pt x="570630" y="363778"/>
                              <a:pt x="571655" y="364119"/>
                            </a:cubicBezTo>
                            <a:cubicBezTo>
                              <a:pt x="582244" y="368902"/>
                              <a:pt x="588051" y="378466"/>
                              <a:pt x="587709" y="390079"/>
                            </a:cubicBezTo>
                            <a:cubicBezTo>
                              <a:pt x="587709" y="393495"/>
                              <a:pt x="587368" y="397253"/>
                              <a:pt x="586343" y="400668"/>
                            </a:cubicBezTo>
                            <a:cubicBezTo>
                              <a:pt x="586343" y="401693"/>
                              <a:pt x="586001" y="402718"/>
                              <a:pt x="586001" y="404084"/>
                            </a:cubicBezTo>
                            <a:lnTo>
                              <a:pt x="586001" y="405450"/>
                            </a:lnTo>
                            <a:lnTo>
                              <a:pt x="586001" y="405792"/>
                            </a:lnTo>
                            <a:cubicBezTo>
                              <a:pt x="589759" y="406817"/>
                              <a:pt x="591808" y="410916"/>
                              <a:pt x="591467" y="414332"/>
                            </a:cubicBezTo>
                            <a:lnTo>
                              <a:pt x="591467" y="414673"/>
                            </a:lnTo>
                            <a:lnTo>
                              <a:pt x="591467" y="417748"/>
                            </a:lnTo>
                            <a:cubicBezTo>
                              <a:pt x="591467" y="419114"/>
                              <a:pt x="591467" y="420139"/>
                              <a:pt x="591125" y="421505"/>
                            </a:cubicBezTo>
                            <a:cubicBezTo>
                              <a:pt x="590784" y="422188"/>
                              <a:pt x="590784" y="422872"/>
                              <a:pt x="590784" y="423555"/>
                            </a:cubicBezTo>
                            <a:cubicBezTo>
                              <a:pt x="590442" y="426630"/>
                              <a:pt x="589417" y="430387"/>
                              <a:pt x="586001" y="433461"/>
                            </a:cubicBezTo>
                            <a:cubicBezTo>
                              <a:pt x="585660" y="433803"/>
                              <a:pt x="584976" y="434145"/>
                              <a:pt x="584635" y="434486"/>
                            </a:cubicBezTo>
                            <a:lnTo>
                              <a:pt x="582586" y="436536"/>
                            </a:lnTo>
                            <a:cubicBezTo>
                              <a:pt x="581902" y="437219"/>
                              <a:pt x="581902" y="438243"/>
                              <a:pt x="581560" y="439268"/>
                            </a:cubicBezTo>
                            <a:cubicBezTo>
                              <a:pt x="581219" y="439951"/>
                              <a:pt x="580877" y="440976"/>
                              <a:pt x="580536" y="442001"/>
                            </a:cubicBezTo>
                            <a:cubicBezTo>
                              <a:pt x="579511" y="444734"/>
                              <a:pt x="578487" y="446783"/>
                              <a:pt x="577120" y="448833"/>
                            </a:cubicBezTo>
                            <a:cubicBezTo>
                              <a:pt x="574388" y="453274"/>
                              <a:pt x="570630" y="457373"/>
                              <a:pt x="566531" y="460106"/>
                            </a:cubicBezTo>
                            <a:lnTo>
                              <a:pt x="563457" y="462155"/>
                            </a:lnTo>
                            <a:cubicBezTo>
                              <a:pt x="561749" y="463179"/>
                              <a:pt x="560041" y="463863"/>
                              <a:pt x="557992" y="464546"/>
                            </a:cubicBezTo>
                            <a:lnTo>
                              <a:pt x="557650" y="464546"/>
                            </a:lnTo>
                            <a:cubicBezTo>
                              <a:pt x="556284" y="465229"/>
                              <a:pt x="554576" y="465571"/>
                              <a:pt x="553210" y="465912"/>
                            </a:cubicBezTo>
                            <a:cubicBezTo>
                              <a:pt x="552185" y="466254"/>
                              <a:pt x="550819" y="466254"/>
                              <a:pt x="549452" y="466254"/>
                            </a:cubicBezTo>
                            <a:lnTo>
                              <a:pt x="549111" y="466254"/>
                            </a:lnTo>
                            <a:cubicBezTo>
                              <a:pt x="547745" y="466254"/>
                              <a:pt x="546378" y="466254"/>
                              <a:pt x="545012" y="465912"/>
                            </a:cubicBezTo>
                            <a:cubicBezTo>
                              <a:pt x="543646" y="465571"/>
                              <a:pt x="541937" y="465229"/>
                              <a:pt x="540571" y="464546"/>
                            </a:cubicBezTo>
                            <a:lnTo>
                              <a:pt x="540230" y="464546"/>
                            </a:lnTo>
                            <a:cubicBezTo>
                              <a:pt x="538521" y="464205"/>
                              <a:pt x="536814" y="463179"/>
                              <a:pt x="535106" y="462496"/>
                            </a:cubicBezTo>
                            <a:lnTo>
                              <a:pt x="532032" y="460447"/>
                            </a:lnTo>
                            <a:cubicBezTo>
                              <a:pt x="524174" y="455322"/>
                              <a:pt x="519051" y="447125"/>
                              <a:pt x="516319" y="436877"/>
                            </a:cubicBezTo>
                            <a:cubicBezTo>
                              <a:pt x="515977" y="436877"/>
                              <a:pt x="515977" y="436536"/>
                              <a:pt x="515977" y="436536"/>
                            </a:cubicBezTo>
                            <a:cubicBezTo>
                              <a:pt x="511537" y="434145"/>
                              <a:pt x="508804" y="429703"/>
                              <a:pt x="508121" y="423896"/>
                            </a:cubicBezTo>
                            <a:cubicBezTo>
                              <a:pt x="508121" y="423213"/>
                              <a:pt x="507780" y="422530"/>
                              <a:pt x="507780" y="421847"/>
                            </a:cubicBezTo>
                            <a:cubicBezTo>
                              <a:pt x="507780" y="420822"/>
                              <a:pt x="507437" y="419456"/>
                              <a:pt x="507437" y="418089"/>
                            </a:cubicBezTo>
                            <a:lnTo>
                              <a:pt x="507437" y="418090"/>
                            </a:lnTo>
                            <a:lnTo>
                              <a:pt x="507437" y="415357"/>
                            </a:lnTo>
                            <a:cubicBezTo>
                              <a:pt x="507095" y="411600"/>
                              <a:pt x="509486" y="407501"/>
                              <a:pt x="513244" y="406476"/>
                            </a:cubicBezTo>
                            <a:lnTo>
                              <a:pt x="513585" y="406476"/>
                            </a:lnTo>
                            <a:cubicBezTo>
                              <a:pt x="513585" y="405793"/>
                              <a:pt x="513585" y="404768"/>
                              <a:pt x="513244" y="403743"/>
                            </a:cubicBezTo>
                            <a:lnTo>
                              <a:pt x="513244" y="403402"/>
                            </a:lnTo>
                            <a:cubicBezTo>
                              <a:pt x="512902" y="402035"/>
                              <a:pt x="512560" y="400327"/>
                              <a:pt x="512560" y="398961"/>
                            </a:cubicBezTo>
                            <a:cubicBezTo>
                              <a:pt x="512219" y="395886"/>
                              <a:pt x="512219" y="391787"/>
                              <a:pt x="512219" y="387688"/>
                            </a:cubicBezTo>
                            <a:cubicBezTo>
                              <a:pt x="512219" y="383589"/>
                              <a:pt x="513244" y="380174"/>
                              <a:pt x="514610" y="377441"/>
                            </a:cubicBezTo>
                            <a:cubicBezTo>
                              <a:pt x="515635" y="375733"/>
                              <a:pt x="517342" y="374025"/>
                              <a:pt x="518709" y="373001"/>
                            </a:cubicBezTo>
                            <a:cubicBezTo>
                              <a:pt x="519734" y="372317"/>
                              <a:pt x="520758" y="371976"/>
                              <a:pt x="521783" y="370951"/>
                            </a:cubicBezTo>
                            <a:cubicBezTo>
                              <a:pt x="522466" y="370609"/>
                              <a:pt x="522466" y="370268"/>
                              <a:pt x="523149" y="369243"/>
                            </a:cubicBezTo>
                            <a:cubicBezTo>
                              <a:pt x="523491" y="368902"/>
                              <a:pt x="523491" y="368560"/>
                              <a:pt x="523832" y="368218"/>
                            </a:cubicBezTo>
                            <a:cubicBezTo>
                              <a:pt x="525199" y="366169"/>
                              <a:pt x="526907" y="364461"/>
                              <a:pt x="528615" y="363436"/>
                            </a:cubicBezTo>
                            <a:cubicBezTo>
                              <a:pt x="528956" y="363094"/>
                              <a:pt x="529298" y="362753"/>
                              <a:pt x="529981" y="362411"/>
                            </a:cubicBezTo>
                            <a:cubicBezTo>
                              <a:pt x="534763" y="360020"/>
                              <a:pt x="540229" y="359679"/>
                              <a:pt x="544328" y="359337"/>
                            </a:cubicBezTo>
                            <a:close/>
                            <a:moveTo>
                              <a:pt x="549440" y="264757"/>
                            </a:moveTo>
                            <a:cubicBezTo>
                              <a:pt x="378692" y="264413"/>
                              <a:pt x="239986" y="402541"/>
                              <a:pt x="239639" y="573309"/>
                            </a:cubicBezTo>
                            <a:cubicBezTo>
                              <a:pt x="239286" y="744009"/>
                              <a:pt x="377421" y="882722"/>
                              <a:pt x="548170" y="883091"/>
                            </a:cubicBezTo>
                            <a:cubicBezTo>
                              <a:pt x="718928" y="883466"/>
                              <a:pt x="857645" y="745317"/>
                              <a:pt x="858013" y="574558"/>
                            </a:cubicBezTo>
                            <a:cubicBezTo>
                              <a:pt x="858317" y="403793"/>
                              <a:pt x="720168" y="265104"/>
                              <a:pt x="549440" y="264757"/>
                            </a:cubicBezTo>
                            <a:close/>
                            <a:moveTo>
                              <a:pt x="411131" y="0"/>
                            </a:moveTo>
                            <a:lnTo>
                              <a:pt x="411138" y="8"/>
                            </a:lnTo>
                            <a:lnTo>
                              <a:pt x="675026" y="465"/>
                            </a:lnTo>
                            <a:cubicBezTo>
                              <a:pt x="675026" y="465"/>
                              <a:pt x="668414" y="121361"/>
                              <a:pt x="760076" y="179761"/>
                            </a:cubicBezTo>
                            <a:cubicBezTo>
                              <a:pt x="851736" y="238159"/>
                              <a:pt x="986143" y="191421"/>
                              <a:pt x="986143" y="191421"/>
                            </a:cubicBezTo>
                            <a:lnTo>
                              <a:pt x="1099924" y="384170"/>
                            </a:lnTo>
                            <a:cubicBezTo>
                              <a:pt x="1099924" y="384170"/>
                              <a:pt x="985607" y="455568"/>
                              <a:pt x="985423" y="547349"/>
                            </a:cubicBezTo>
                            <a:cubicBezTo>
                              <a:pt x="985238" y="639138"/>
                              <a:pt x="1099156" y="762475"/>
                              <a:pt x="1099156" y="762475"/>
                            </a:cubicBezTo>
                            <a:lnTo>
                              <a:pt x="980132" y="956993"/>
                            </a:lnTo>
                            <a:cubicBezTo>
                              <a:pt x="980132" y="956993"/>
                              <a:pt x="866095" y="889597"/>
                              <a:pt x="764104" y="956559"/>
                            </a:cubicBezTo>
                            <a:cubicBezTo>
                              <a:pt x="662104" y="1023515"/>
                              <a:pt x="652915" y="1139889"/>
                              <a:pt x="652915" y="1139889"/>
                            </a:cubicBezTo>
                            <a:lnTo>
                              <a:pt x="429039" y="1139431"/>
                            </a:lnTo>
                            <a:cubicBezTo>
                              <a:pt x="429039" y="1139431"/>
                              <a:pt x="433779" y="1020809"/>
                              <a:pt x="339874" y="957942"/>
                            </a:cubicBezTo>
                            <a:cubicBezTo>
                              <a:pt x="245973" y="895077"/>
                              <a:pt x="102600" y="948500"/>
                              <a:pt x="102600" y="948500"/>
                            </a:cubicBezTo>
                            <a:lnTo>
                              <a:pt x="0" y="760240"/>
                            </a:lnTo>
                            <a:cubicBezTo>
                              <a:pt x="0" y="760240"/>
                              <a:pt x="94173" y="688796"/>
                              <a:pt x="103360" y="570179"/>
                            </a:cubicBezTo>
                            <a:cubicBezTo>
                              <a:pt x="112548" y="451556"/>
                              <a:pt x="776" y="377447"/>
                              <a:pt x="776" y="377447"/>
                            </a:cubicBezTo>
                            <a:lnTo>
                              <a:pt x="106379" y="185137"/>
                            </a:lnTo>
                            <a:cubicBezTo>
                              <a:pt x="106379" y="185137"/>
                              <a:pt x="236111" y="243592"/>
                              <a:pt x="336973" y="181120"/>
                            </a:cubicBezTo>
                            <a:cubicBezTo>
                              <a:pt x="437853" y="118656"/>
                              <a:pt x="411131" y="0"/>
                              <a:pt x="411131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bg2"/>
                      </a:solidFill>
                      <a:ln w="125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IN">
                          <a:solidFill>
                            <a:schemeClr val="tx2">
                              <a:lumMod val="85000"/>
                              <a:lumOff val="15000"/>
                            </a:schemeClr>
                          </a:solidFill>
                        </a:endParaRPr>
                      </a:p>
                    </p:txBody>
                  </p:sp>
                </p:grpSp>
                <p:sp>
                  <p:nvSpPr>
                    <p:cNvPr id="37" name="TextBox 36">
                      <a:extLst>
                        <a:ext uri="{FF2B5EF4-FFF2-40B4-BE49-F238E27FC236}">
                          <a16:creationId xmlns:a16="http://schemas.microsoft.com/office/drawing/2014/main" id="{FCC1B921-11B6-204D-9631-B5FBB6FF95CC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125833" y="1249530"/>
                      <a:ext cx="822661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 anchor="ctr">
                      <a:spAutoFit/>
                    </a:bodyPr>
                    <a:lstStyle/>
                    <a:p>
                      <a:r>
                        <a:rPr lang="en-US" sz="1400" b="1" dirty="0"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anose="020B0502020202020204" pitchFamily="34" charset="0"/>
                        </a:rPr>
                        <a:t>STAGES</a:t>
                      </a:r>
                      <a:endParaRPr lang="en-IN" sz="1400" b="1" dirty="0">
                        <a:solidFill>
                          <a:schemeClr val="bg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Gothic" panose="020B0502020202020204" pitchFamily="34" charset="0"/>
                      </a:endParaRPr>
                    </a:p>
                  </p:txBody>
                </p:sp>
              </p:grpSp>
            </p:grpSp>
          </p:grpSp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5167BDBB-C589-32D7-7749-72542D6E20D6}"/>
                  </a:ext>
                </a:extLst>
              </p:cNvPr>
              <p:cNvGrpSpPr/>
              <p:nvPr/>
            </p:nvGrpSpPr>
            <p:grpSpPr>
              <a:xfrm>
                <a:off x="5868239" y="1195923"/>
                <a:ext cx="6306533" cy="5112228"/>
                <a:chOff x="5868239" y="1195923"/>
                <a:chExt cx="6306533" cy="5112228"/>
              </a:xfrm>
            </p:grpSpPr>
            <p:grpSp>
              <p:nvGrpSpPr>
                <p:cNvPr id="14" name="Group 13">
                  <a:extLst>
                    <a:ext uri="{FF2B5EF4-FFF2-40B4-BE49-F238E27FC236}">
                      <a16:creationId xmlns:a16="http://schemas.microsoft.com/office/drawing/2014/main" id="{C29C0C05-539B-97B6-76CE-7E4715F85798}"/>
                    </a:ext>
                  </a:extLst>
                </p:cNvPr>
                <p:cNvGrpSpPr/>
                <p:nvPr/>
              </p:nvGrpSpPr>
              <p:grpSpPr>
                <a:xfrm>
                  <a:off x="6098829" y="1767406"/>
                  <a:ext cx="6075943" cy="4540745"/>
                  <a:chOff x="6098829" y="1767406"/>
                  <a:chExt cx="6075943" cy="4540745"/>
                </a:xfrm>
              </p:grpSpPr>
              <p:sp>
                <p:nvSpPr>
                  <p:cNvPr id="20" name="TextBox 19">
                    <a:extLst>
                      <a:ext uri="{FF2B5EF4-FFF2-40B4-BE49-F238E27FC236}">
                        <a16:creationId xmlns:a16="http://schemas.microsoft.com/office/drawing/2014/main" id="{F4949A5D-FF02-1C23-F5EE-E3703A56EEFC}"/>
                      </a:ext>
                    </a:extLst>
                  </p:cNvPr>
                  <p:cNvSpPr txBox="1"/>
                  <p:nvPr/>
                </p:nvSpPr>
                <p:spPr>
                  <a:xfrm>
                    <a:off x="6344559" y="5587780"/>
                    <a:ext cx="5243237" cy="600163"/>
                  </a:xfrm>
                  <a:prstGeom prst="rect">
                    <a:avLst/>
                  </a:prstGeom>
                  <a:noFill/>
                </p:spPr>
                <p:txBody>
                  <a:bodyPr wrap="square" rtlCol="0" anchor="t">
                    <a:spAutoFit/>
                  </a:bodyPr>
                  <a:lstStyle/>
                  <a:p>
                    <a:pPr marL="182880" indent="-182880">
                      <a:buFont typeface="Arial" panose="020B0604020202020204" pitchFamily="34" charset="0"/>
                      <a:buChar char="•"/>
                    </a:pPr>
                    <a:r>
                      <a:rPr lang="en-IN" sz="1100" dirty="0">
                        <a:solidFill>
                          <a:schemeClr val="bg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Consider social and community impact of decisions</a:t>
                    </a:r>
                  </a:p>
                  <a:p>
                    <a:pPr marL="182880" indent="-182880">
                      <a:buFont typeface="Arial" panose="020B0604020202020204" pitchFamily="34" charset="0"/>
                      <a:buChar char="•"/>
                    </a:pPr>
                    <a:r>
                      <a:rPr lang="en-IN" sz="1100" dirty="0">
                        <a:solidFill>
                          <a:schemeClr val="bg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Establish communication between employees, suppliers, lenders, regulators</a:t>
                    </a:r>
                  </a:p>
                  <a:p>
                    <a:pPr marL="182880" indent="-182880">
                      <a:buFont typeface="Arial" panose="020B0604020202020204" pitchFamily="34" charset="0"/>
                      <a:buChar char="•"/>
                    </a:pPr>
                    <a:r>
                      <a:rPr lang="en-IN" sz="1100" dirty="0">
                        <a:solidFill>
                          <a:schemeClr val="bg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Add text here</a:t>
                    </a:r>
                  </a:p>
                </p:txBody>
              </p:sp>
              <p:grpSp>
                <p:nvGrpSpPr>
                  <p:cNvPr id="21" name="Group 20">
                    <a:extLst>
                      <a:ext uri="{FF2B5EF4-FFF2-40B4-BE49-F238E27FC236}">
                        <a16:creationId xmlns:a16="http://schemas.microsoft.com/office/drawing/2014/main" id="{DD9F4FFC-D7EA-2059-FD12-F8388F32CC37}"/>
                      </a:ext>
                    </a:extLst>
                  </p:cNvPr>
                  <p:cNvGrpSpPr/>
                  <p:nvPr/>
                </p:nvGrpSpPr>
                <p:grpSpPr>
                  <a:xfrm>
                    <a:off x="6344559" y="1767406"/>
                    <a:ext cx="4819066" cy="3592402"/>
                    <a:chOff x="6344559" y="1767406"/>
                    <a:chExt cx="4819066" cy="3592402"/>
                  </a:xfrm>
                </p:grpSpPr>
                <p:sp>
                  <p:nvSpPr>
                    <p:cNvPr id="28" name="TextBox 27">
                      <a:extLst>
                        <a:ext uri="{FF2B5EF4-FFF2-40B4-BE49-F238E27FC236}">
                          <a16:creationId xmlns:a16="http://schemas.microsoft.com/office/drawing/2014/main" id="{BFD53E5C-1668-9126-7509-018D578FC9D4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344559" y="1767406"/>
                      <a:ext cx="4819066" cy="769441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 anchor="t">
                      <a:spAutoFit/>
                    </a:bodyPr>
                    <a:lstStyle/>
                    <a:p>
                      <a:pPr marL="182880" indent="-182880">
                        <a:buFont typeface="Arial" panose="020B0604020202020204" pitchFamily="34" charset="0"/>
                        <a:buChar char="•"/>
                      </a:pPr>
                      <a:r>
                        <a:rPr lang="en-IN" sz="1100" dirty="0">
                          <a:solidFill>
                            <a:schemeClr val="bg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Monitor health of employees, management, customers and suppliers</a:t>
                      </a:r>
                    </a:p>
                    <a:p>
                      <a:pPr marL="182880" indent="-182880">
                        <a:buFont typeface="Arial" panose="020B0604020202020204" pitchFamily="34" charset="0"/>
                        <a:buChar char="•"/>
                      </a:pPr>
                      <a:r>
                        <a:rPr lang="en-IN" sz="1100" dirty="0">
                          <a:solidFill>
                            <a:schemeClr val="bg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Form crisis management team with clear actions and responsibilities</a:t>
                      </a:r>
                    </a:p>
                    <a:p>
                      <a:pPr marL="182880" indent="-182880">
                        <a:buFont typeface="Arial" panose="020B0604020202020204" pitchFamily="34" charset="0"/>
                        <a:buChar char="•"/>
                      </a:pPr>
                      <a:r>
                        <a:rPr lang="en-IN" sz="1100" dirty="0">
                          <a:solidFill>
                            <a:schemeClr val="bg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Build a support network of trusted peers</a:t>
                      </a:r>
                    </a:p>
                    <a:p>
                      <a:pPr marL="182880" indent="-182880">
                        <a:buFont typeface="Arial" panose="020B0604020202020204" pitchFamily="34" charset="0"/>
                        <a:buChar char="•"/>
                      </a:pPr>
                      <a:r>
                        <a:rPr lang="en-IN" sz="1100" dirty="0">
                          <a:solidFill>
                            <a:schemeClr val="bg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Add text here </a:t>
                      </a:r>
                    </a:p>
                  </p:txBody>
                </p:sp>
                <p:sp>
                  <p:nvSpPr>
                    <p:cNvPr id="29" name="TextBox 28">
                      <a:extLst>
                        <a:ext uri="{FF2B5EF4-FFF2-40B4-BE49-F238E27FC236}">
                          <a16:creationId xmlns:a16="http://schemas.microsoft.com/office/drawing/2014/main" id="{CEEC0691-1DCD-34D4-FD32-9F87D497B07E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344559" y="3592954"/>
                      <a:ext cx="3297711" cy="769441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 anchor="t">
                      <a:spAutoFit/>
                    </a:bodyPr>
                    <a:lstStyle/>
                    <a:p>
                      <a:pPr marL="182880" indent="-182880">
                        <a:buFont typeface="Arial" panose="020B0604020202020204" pitchFamily="34" charset="0"/>
                        <a:buChar char="•"/>
                      </a:pPr>
                      <a:r>
                        <a:rPr lang="en-IN" sz="1100" dirty="0">
                          <a:solidFill>
                            <a:schemeClr val="bg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Scenario analysis and contingency planning</a:t>
                      </a:r>
                    </a:p>
                    <a:p>
                      <a:pPr marL="182880" indent="-182880">
                        <a:buFont typeface="Arial" panose="020B0604020202020204" pitchFamily="34" charset="0"/>
                        <a:buChar char="•"/>
                      </a:pPr>
                      <a:r>
                        <a:rPr lang="en-IN" sz="1100" dirty="0">
                          <a:solidFill>
                            <a:schemeClr val="bg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Add text here</a:t>
                      </a:r>
                    </a:p>
                    <a:p>
                      <a:pPr marL="182880" indent="-182880">
                        <a:buFont typeface="Arial" panose="020B0604020202020204" pitchFamily="34" charset="0"/>
                        <a:buChar char="•"/>
                      </a:pPr>
                      <a:r>
                        <a:rPr lang="en-IN" sz="1100" dirty="0">
                          <a:solidFill>
                            <a:schemeClr val="bg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Add text here</a:t>
                      </a:r>
                    </a:p>
                    <a:p>
                      <a:pPr marL="182880" indent="-182880">
                        <a:buFont typeface="Arial" panose="020B0604020202020204" pitchFamily="34" charset="0"/>
                        <a:buChar char="•"/>
                      </a:pPr>
                      <a:r>
                        <a:rPr lang="en-IN" sz="1100" dirty="0">
                          <a:solidFill>
                            <a:schemeClr val="bg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Add text here</a:t>
                      </a:r>
                    </a:p>
                  </p:txBody>
                </p:sp>
                <p:sp>
                  <p:nvSpPr>
                    <p:cNvPr id="30" name="TextBox 29">
                      <a:extLst>
                        <a:ext uri="{FF2B5EF4-FFF2-40B4-BE49-F238E27FC236}">
                          <a16:creationId xmlns:a16="http://schemas.microsoft.com/office/drawing/2014/main" id="{2D918990-A3A9-36A8-6535-12E9D65A4633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344559" y="4590367"/>
                      <a:ext cx="4361530" cy="769441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 anchor="t">
                      <a:spAutoFit/>
                    </a:bodyPr>
                    <a:lstStyle/>
                    <a:p>
                      <a:pPr marL="182880" indent="-182880">
                        <a:buFont typeface="Arial" panose="020B0604020202020204" pitchFamily="34" charset="0"/>
                        <a:buChar char="•"/>
                      </a:pPr>
                      <a:r>
                        <a:rPr lang="en-IN" sz="1100" dirty="0">
                          <a:solidFill>
                            <a:schemeClr val="bg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Short and medium term levers assessment for cost reduction</a:t>
                      </a:r>
                    </a:p>
                    <a:p>
                      <a:pPr marL="182880" indent="-182880">
                        <a:buFont typeface="Arial" panose="020B0604020202020204" pitchFamily="34" charset="0"/>
                        <a:buChar char="•"/>
                      </a:pPr>
                      <a:r>
                        <a:rPr lang="en-IN" sz="1100" dirty="0">
                          <a:solidFill>
                            <a:schemeClr val="bg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Add text here</a:t>
                      </a:r>
                    </a:p>
                    <a:p>
                      <a:pPr marL="182880" indent="-182880">
                        <a:buFont typeface="Arial" panose="020B0604020202020204" pitchFamily="34" charset="0"/>
                        <a:buChar char="•"/>
                      </a:pPr>
                      <a:r>
                        <a:rPr lang="en-IN" sz="1100" dirty="0">
                          <a:solidFill>
                            <a:schemeClr val="bg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Add text here</a:t>
                      </a:r>
                    </a:p>
                    <a:p>
                      <a:pPr marL="182880" indent="-182880">
                        <a:buFont typeface="Arial" panose="020B0604020202020204" pitchFamily="34" charset="0"/>
                        <a:buChar char="•"/>
                      </a:pPr>
                      <a:r>
                        <a:rPr lang="en-IN" sz="1100" dirty="0">
                          <a:solidFill>
                            <a:schemeClr val="bg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Add text here</a:t>
                      </a:r>
                    </a:p>
                  </p:txBody>
                </p:sp>
                <p:sp>
                  <p:nvSpPr>
                    <p:cNvPr id="31" name="TextBox 30">
                      <a:extLst>
                        <a:ext uri="{FF2B5EF4-FFF2-40B4-BE49-F238E27FC236}">
                          <a16:creationId xmlns:a16="http://schemas.microsoft.com/office/drawing/2014/main" id="{AA3A1A57-D67C-A177-9CDF-BFF91019342A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344559" y="2764819"/>
                      <a:ext cx="4357232" cy="600163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 anchor="t">
                      <a:spAutoFit/>
                    </a:bodyPr>
                    <a:lstStyle/>
                    <a:p>
                      <a:pPr marL="182880" indent="-182880">
                        <a:buFont typeface="Arial" panose="020B0604020202020204" pitchFamily="34" charset="0"/>
                        <a:buChar char="•"/>
                      </a:pPr>
                      <a:r>
                        <a:rPr lang="en-IN" sz="1100" dirty="0">
                          <a:solidFill>
                            <a:schemeClr val="bg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Perform financial assessment of short term liability on priority</a:t>
                      </a:r>
                    </a:p>
                    <a:p>
                      <a:pPr marL="182880" indent="-182880">
                        <a:buFont typeface="Arial" panose="020B0604020202020204" pitchFamily="34" charset="0"/>
                        <a:buChar char="•"/>
                      </a:pPr>
                      <a:r>
                        <a:rPr lang="en-IN" sz="1100" dirty="0">
                          <a:solidFill>
                            <a:schemeClr val="bg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Maintain transparency and upfront with stakeholders</a:t>
                      </a:r>
                    </a:p>
                    <a:p>
                      <a:pPr marL="182880" indent="-182880">
                        <a:buFont typeface="Arial" panose="020B0604020202020204" pitchFamily="34" charset="0"/>
                        <a:buChar char="•"/>
                      </a:pPr>
                      <a:r>
                        <a:rPr lang="en-IN" sz="1100" dirty="0">
                          <a:solidFill>
                            <a:schemeClr val="bg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Add text here </a:t>
                      </a:r>
                    </a:p>
                  </p:txBody>
                </p:sp>
              </p:grpSp>
              <p:grpSp>
                <p:nvGrpSpPr>
                  <p:cNvPr id="22" name="Group 21">
                    <a:extLst>
                      <a:ext uri="{FF2B5EF4-FFF2-40B4-BE49-F238E27FC236}">
                        <a16:creationId xmlns:a16="http://schemas.microsoft.com/office/drawing/2014/main" id="{E9C34946-677F-BF49-58B6-747E0B9A7C56}"/>
                      </a:ext>
                    </a:extLst>
                  </p:cNvPr>
                  <p:cNvGrpSpPr/>
                  <p:nvPr/>
                </p:nvGrpSpPr>
                <p:grpSpPr>
                  <a:xfrm>
                    <a:off x="6098829" y="2591605"/>
                    <a:ext cx="6075943" cy="3716546"/>
                    <a:chOff x="6098829" y="2591605"/>
                    <a:chExt cx="6075943" cy="3716546"/>
                  </a:xfrm>
                </p:grpSpPr>
                <p:cxnSp>
                  <p:nvCxnSpPr>
                    <p:cNvPr id="23" name="Straight Connector 22">
                      <a:extLst>
                        <a:ext uri="{FF2B5EF4-FFF2-40B4-BE49-F238E27FC236}">
                          <a16:creationId xmlns:a16="http://schemas.microsoft.com/office/drawing/2014/main" id="{F99C112D-853E-0A77-DD89-0A37138E6828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6098829" y="2591605"/>
                      <a:ext cx="6075943" cy="0"/>
                    </a:xfrm>
                    <a:prstGeom prst="line">
                      <a:avLst/>
                    </a:prstGeom>
                    <a:ln>
                      <a:solidFill>
                        <a:schemeClr val="bg2">
                          <a:lumMod val="95000"/>
                          <a:alpha val="1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4" name="Straight Connector 23">
                      <a:extLst>
                        <a:ext uri="{FF2B5EF4-FFF2-40B4-BE49-F238E27FC236}">
                          <a16:creationId xmlns:a16="http://schemas.microsoft.com/office/drawing/2014/main" id="{B6F96D86-C2CD-AF76-EDF5-4C85CBC542A4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6098829" y="3520742"/>
                      <a:ext cx="6075943" cy="0"/>
                    </a:xfrm>
                    <a:prstGeom prst="line">
                      <a:avLst/>
                    </a:prstGeom>
                    <a:ln>
                      <a:solidFill>
                        <a:schemeClr val="bg2">
                          <a:lumMod val="95000"/>
                          <a:alpha val="1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5" name="Straight Connector 24">
                      <a:extLst>
                        <a:ext uri="{FF2B5EF4-FFF2-40B4-BE49-F238E27FC236}">
                          <a16:creationId xmlns:a16="http://schemas.microsoft.com/office/drawing/2014/main" id="{738D26A7-D06C-E3DF-BE12-2023B9F28B10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6098829" y="4449879"/>
                      <a:ext cx="6075943" cy="0"/>
                    </a:xfrm>
                    <a:prstGeom prst="line">
                      <a:avLst/>
                    </a:prstGeom>
                    <a:ln>
                      <a:solidFill>
                        <a:schemeClr val="bg2">
                          <a:lumMod val="95000"/>
                          <a:alpha val="1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6" name="Straight Connector 25">
                      <a:extLst>
                        <a:ext uri="{FF2B5EF4-FFF2-40B4-BE49-F238E27FC236}">
                          <a16:creationId xmlns:a16="http://schemas.microsoft.com/office/drawing/2014/main" id="{24771AF5-6E20-75AF-0B1A-B3F1E28DFE75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6098829" y="5379015"/>
                      <a:ext cx="6075943" cy="0"/>
                    </a:xfrm>
                    <a:prstGeom prst="line">
                      <a:avLst/>
                    </a:prstGeom>
                    <a:ln>
                      <a:solidFill>
                        <a:schemeClr val="bg2">
                          <a:lumMod val="95000"/>
                          <a:alpha val="1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7" name="Straight Connector 26">
                      <a:extLst>
                        <a:ext uri="{FF2B5EF4-FFF2-40B4-BE49-F238E27FC236}">
                          <a16:creationId xmlns:a16="http://schemas.microsoft.com/office/drawing/2014/main" id="{392EDFB7-9A30-E37D-AEDB-BC614E4580F3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6098829" y="6308151"/>
                      <a:ext cx="6075943" cy="0"/>
                    </a:xfrm>
                    <a:prstGeom prst="line">
                      <a:avLst/>
                    </a:prstGeom>
                    <a:ln>
                      <a:solidFill>
                        <a:schemeClr val="bg2">
                          <a:lumMod val="95000"/>
                          <a:alpha val="1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15" name="Group 14">
                  <a:extLst>
                    <a:ext uri="{FF2B5EF4-FFF2-40B4-BE49-F238E27FC236}">
                      <a16:creationId xmlns:a16="http://schemas.microsoft.com/office/drawing/2014/main" id="{026ED572-E914-DA68-10A8-A6717896B992}"/>
                    </a:ext>
                  </a:extLst>
                </p:cNvPr>
                <p:cNvGrpSpPr/>
                <p:nvPr/>
              </p:nvGrpSpPr>
              <p:grpSpPr>
                <a:xfrm>
                  <a:off x="5868239" y="1195923"/>
                  <a:ext cx="1603273" cy="414990"/>
                  <a:chOff x="5868239" y="1195923"/>
                  <a:chExt cx="1603273" cy="414990"/>
                </a:xfrm>
              </p:grpSpPr>
              <p:grpSp>
                <p:nvGrpSpPr>
                  <p:cNvPr id="16" name="Group 15">
                    <a:extLst>
                      <a:ext uri="{FF2B5EF4-FFF2-40B4-BE49-F238E27FC236}">
                        <a16:creationId xmlns:a16="http://schemas.microsoft.com/office/drawing/2014/main" id="{E72B02B0-98F2-5E21-D949-33C61ED2D8E2}"/>
                      </a:ext>
                    </a:extLst>
                  </p:cNvPr>
                  <p:cNvGrpSpPr/>
                  <p:nvPr/>
                </p:nvGrpSpPr>
                <p:grpSpPr>
                  <a:xfrm>
                    <a:off x="5868239" y="1195923"/>
                    <a:ext cx="413250" cy="414990"/>
                    <a:chOff x="9451103" y="1174771"/>
                    <a:chExt cx="413250" cy="414990"/>
                  </a:xfrm>
                </p:grpSpPr>
                <p:sp>
                  <p:nvSpPr>
                    <p:cNvPr id="18" name="Oval 17">
                      <a:extLst>
                        <a:ext uri="{FF2B5EF4-FFF2-40B4-BE49-F238E27FC236}">
                          <a16:creationId xmlns:a16="http://schemas.microsoft.com/office/drawing/2014/main" id="{0543D0E7-DB50-C8AF-9037-30BD2B34B81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451103" y="1174771"/>
                      <a:ext cx="413250" cy="414990"/>
                    </a:xfrm>
                    <a:prstGeom prst="ellipse">
                      <a:avLst/>
                    </a:prstGeom>
                    <a:solidFill>
                      <a:schemeClr val="bg2">
                        <a:alpha val="25000"/>
                      </a:schemeClr>
                    </a:solidFill>
                    <a:ln>
                      <a:noFill/>
                    </a:ln>
                    <a:effectLst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endParaRPr lang="en-IN" dirty="0"/>
                    </a:p>
                  </p:txBody>
                </p:sp>
                <p:sp>
                  <p:nvSpPr>
                    <p:cNvPr id="19" name="Graphic 158">
                      <a:extLst>
                        <a:ext uri="{FF2B5EF4-FFF2-40B4-BE49-F238E27FC236}">
                          <a16:creationId xmlns:a16="http://schemas.microsoft.com/office/drawing/2014/main" id="{E14ED92A-3579-0427-A73F-F3EB743EB29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547558" y="1266850"/>
                      <a:ext cx="220341" cy="230833"/>
                    </a:xfrm>
                    <a:custGeom>
                      <a:avLst/>
                      <a:gdLst>
                        <a:gd name="connsiteX0" fmla="*/ 30836 w 1295213"/>
                        <a:gd name="connsiteY0" fmla="*/ 0 h 1356891"/>
                        <a:gd name="connsiteX1" fmla="*/ 0 w 1295213"/>
                        <a:gd name="connsiteY1" fmla="*/ 30836 h 1356891"/>
                        <a:gd name="connsiteX2" fmla="*/ 0 w 1295213"/>
                        <a:gd name="connsiteY2" fmla="*/ 1326055 h 1356891"/>
                        <a:gd name="connsiteX3" fmla="*/ 30836 w 1295213"/>
                        <a:gd name="connsiteY3" fmla="*/ 1356891 h 1356891"/>
                        <a:gd name="connsiteX4" fmla="*/ 1264378 w 1295213"/>
                        <a:gd name="connsiteY4" fmla="*/ 1356891 h 1356891"/>
                        <a:gd name="connsiteX5" fmla="*/ 1295214 w 1295213"/>
                        <a:gd name="connsiteY5" fmla="*/ 1326055 h 1356891"/>
                        <a:gd name="connsiteX6" fmla="*/ 1295214 w 1295213"/>
                        <a:gd name="connsiteY6" fmla="*/ 30836 h 1356891"/>
                        <a:gd name="connsiteX7" fmla="*/ 1264378 w 1295213"/>
                        <a:gd name="connsiteY7" fmla="*/ 0 h 1356891"/>
                        <a:gd name="connsiteX8" fmla="*/ 425707 w 1295213"/>
                        <a:gd name="connsiteY8" fmla="*/ 61672 h 1356891"/>
                        <a:gd name="connsiteX9" fmla="*/ 449563 w 1295213"/>
                        <a:gd name="connsiteY9" fmla="*/ 105941 h 1356891"/>
                        <a:gd name="connsiteX10" fmla="*/ 438153 w 1295213"/>
                        <a:gd name="connsiteY10" fmla="*/ 125398 h 1356891"/>
                        <a:gd name="connsiteX11" fmla="*/ 439474 w 1295213"/>
                        <a:gd name="connsiteY11" fmla="*/ 134100 h 1356891"/>
                        <a:gd name="connsiteX12" fmla="*/ 439474 w 1295213"/>
                        <a:gd name="connsiteY12" fmla="*/ 395419 h 1356891"/>
                        <a:gd name="connsiteX13" fmla="*/ 410715 w 1295213"/>
                        <a:gd name="connsiteY13" fmla="*/ 424416 h 1356891"/>
                        <a:gd name="connsiteX14" fmla="*/ 152073 w 1295213"/>
                        <a:gd name="connsiteY14" fmla="*/ 424416 h 1356891"/>
                        <a:gd name="connsiteX15" fmla="*/ 123343 w 1295213"/>
                        <a:gd name="connsiteY15" fmla="*/ 395419 h 1356891"/>
                        <a:gd name="connsiteX16" fmla="*/ 123343 w 1295213"/>
                        <a:gd name="connsiteY16" fmla="*/ 134100 h 1356891"/>
                        <a:gd name="connsiteX17" fmla="*/ 152073 w 1295213"/>
                        <a:gd name="connsiteY17" fmla="*/ 105070 h 1356891"/>
                        <a:gd name="connsiteX18" fmla="*/ 383210 w 1295213"/>
                        <a:gd name="connsiteY18" fmla="*/ 105070 h 1356891"/>
                        <a:gd name="connsiteX19" fmla="*/ 400012 w 1295213"/>
                        <a:gd name="connsiteY19" fmla="*/ 76374 h 1356891"/>
                        <a:gd name="connsiteX20" fmla="*/ 422684 w 1295213"/>
                        <a:gd name="connsiteY20" fmla="*/ 61800 h 1356891"/>
                        <a:gd name="connsiteX21" fmla="*/ 425696 w 1295213"/>
                        <a:gd name="connsiteY21" fmla="*/ 61682 h 1356891"/>
                        <a:gd name="connsiteX22" fmla="*/ 180802 w 1295213"/>
                        <a:gd name="connsiteY22" fmla="*/ 163130 h 1356891"/>
                        <a:gd name="connsiteX23" fmla="*/ 180802 w 1295213"/>
                        <a:gd name="connsiteY23" fmla="*/ 366348 h 1356891"/>
                        <a:gd name="connsiteX24" fmla="*/ 381974 w 1295213"/>
                        <a:gd name="connsiteY24" fmla="*/ 366348 h 1356891"/>
                        <a:gd name="connsiteX25" fmla="*/ 381974 w 1295213"/>
                        <a:gd name="connsiteY25" fmla="*/ 221374 h 1356891"/>
                        <a:gd name="connsiteX26" fmla="*/ 322376 w 1295213"/>
                        <a:gd name="connsiteY26" fmla="*/ 323196 h 1356891"/>
                        <a:gd name="connsiteX27" fmla="*/ 277536 w 1295213"/>
                        <a:gd name="connsiteY27" fmla="*/ 329188 h 1356891"/>
                        <a:gd name="connsiteX28" fmla="*/ 204140 w 1295213"/>
                        <a:gd name="connsiteY28" fmla="*/ 256759 h 1356891"/>
                        <a:gd name="connsiteX29" fmla="*/ 244228 w 1295213"/>
                        <a:gd name="connsiteY29" fmla="*/ 215198 h 1356891"/>
                        <a:gd name="connsiteX30" fmla="*/ 291424 w 1295213"/>
                        <a:gd name="connsiteY30" fmla="*/ 261792 h 1356891"/>
                        <a:gd name="connsiteX31" fmla="*/ 349214 w 1295213"/>
                        <a:gd name="connsiteY31" fmla="*/ 163130 h 1356891"/>
                        <a:gd name="connsiteX32" fmla="*/ 569148 w 1295213"/>
                        <a:gd name="connsiteY32" fmla="*/ 163130 h 1356891"/>
                        <a:gd name="connsiteX33" fmla="*/ 1142965 w 1295213"/>
                        <a:gd name="connsiteY33" fmla="*/ 163130 h 1356891"/>
                        <a:gd name="connsiteX34" fmla="*/ 1142965 w 1295213"/>
                        <a:gd name="connsiteY34" fmla="*/ 221190 h 1356891"/>
                        <a:gd name="connsiteX35" fmla="*/ 569148 w 1295213"/>
                        <a:gd name="connsiteY35" fmla="*/ 221190 h 1356891"/>
                        <a:gd name="connsiteX36" fmla="*/ 569148 w 1295213"/>
                        <a:gd name="connsiteY36" fmla="*/ 163130 h 1356891"/>
                        <a:gd name="connsiteX37" fmla="*/ 569148 w 1295213"/>
                        <a:gd name="connsiteY37" fmla="*/ 308289 h 1356891"/>
                        <a:gd name="connsiteX38" fmla="*/ 1142965 w 1295213"/>
                        <a:gd name="connsiteY38" fmla="*/ 308289 h 1356891"/>
                        <a:gd name="connsiteX39" fmla="*/ 1142965 w 1295213"/>
                        <a:gd name="connsiteY39" fmla="*/ 366348 h 1356891"/>
                        <a:gd name="connsiteX40" fmla="*/ 569148 w 1295213"/>
                        <a:gd name="connsiteY40" fmla="*/ 366348 h 1356891"/>
                        <a:gd name="connsiteX41" fmla="*/ 569148 w 1295213"/>
                        <a:gd name="connsiteY41" fmla="*/ 308289 h 1356891"/>
                        <a:gd name="connsiteX42" fmla="*/ 425710 w 1295213"/>
                        <a:gd name="connsiteY42" fmla="*/ 497082 h 1356891"/>
                        <a:gd name="connsiteX43" fmla="*/ 449566 w 1295213"/>
                        <a:gd name="connsiteY43" fmla="*/ 541319 h 1356891"/>
                        <a:gd name="connsiteX44" fmla="*/ 438155 w 1295213"/>
                        <a:gd name="connsiteY44" fmla="*/ 560807 h 1356891"/>
                        <a:gd name="connsiteX45" fmla="*/ 439477 w 1295213"/>
                        <a:gd name="connsiteY45" fmla="*/ 569508 h 1356891"/>
                        <a:gd name="connsiteX46" fmla="*/ 439477 w 1295213"/>
                        <a:gd name="connsiteY46" fmla="*/ 830796 h 1356891"/>
                        <a:gd name="connsiteX47" fmla="*/ 410717 w 1295213"/>
                        <a:gd name="connsiteY47" fmla="*/ 859826 h 1356891"/>
                        <a:gd name="connsiteX48" fmla="*/ 152075 w 1295213"/>
                        <a:gd name="connsiteY48" fmla="*/ 859837 h 1356891"/>
                        <a:gd name="connsiteX49" fmla="*/ 123346 w 1295213"/>
                        <a:gd name="connsiteY49" fmla="*/ 830807 h 1356891"/>
                        <a:gd name="connsiteX50" fmla="*/ 123346 w 1295213"/>
                        <a:gd name="connsiteY50" fmla="*/ 569519 h 1356891"/>
                        <a:gd name="connsiteX51" fmla="*/ 152075 w 1295213"/>
                        <a:gd name="connsiteY51" fmla="*/ 540490 h 1356891"/>
                        <a:gd name="connsiteX52" fmla="*/ 383246 w 1295213"/>
                        <a:gd name="connsiteY52" fmla="*/ 540490 h 1356891"/>
                        <a:gd name="connsiteX53" fmla="*/ 400026 w 1295213"/>
                        <a:gd name="connsiteY53" fmla="*/ 511760 h 1356891"/>
                        <a:gd name="connsiteX54" fmla="*/ 422698 w 1295213"/>
                        <a:gd name="connsiteY54" fmla="*/ 497186 h 1356891"/>
                        <a:gd name="connsiteX55" fmla="*/ 425710 w 1295213"/>
                        <a:gd name="connsiteY55" fmla="*/ 497068 h 1356891"/>
                        <a:gd name="connsiteX56" fmla="*/ 180805 w 1295213"/>
                        <a:gd name="connsiteY56" fmla="*/ 598508 h 1356891"/>
                        <a:gd name="connsiteX57" fmla="*/ 180805 w 1295213"/>
                        <a:gd name="connsiteY57" fmla="*/ 801756 h 1356891"/>
                        <a:gd name="connsiteX58" fmla="*/ 381977 w 1295213"/>
                        <a:gd name="connsiteY58" fmla="*/ 801756 h 1356891"/>
                        <a:gd name="connsiteX59" fmla="*/ 381977 w 1295213"/>
                        <a:gd name="connsiteY59" fmla="*/ 656748 h 1356891"/>
                        <a:gd name="connsiteX60" fmla="*/ 322379 w 1295213"/>
                        <a:gd name="connsiteY60" fmla="*/ 758571 h 1356891"/>
                        <a:gd name="connsiteX61" fmla="*/ 277539 w 1295213"/>
                        <a:gd name="connsiteY61" fmla="*/ 764562 h 1356891"/>
                        <a:gd name="connsiteX62" fmla="*/ 204143 w 1295213"/>
                        <a:gd name="connsiteY62" fmla="*/ 692133 h 1356891"/>
                        <a:gd name="connsiteX63" fmla="*/ 244230 w 1295213"/>
                        <a:gd name="connsiteY63" fmla="*/ 650572 h 1356891"/>
                        <a:gd name="connsiteX64" fmla="*/ 291513 w 1295213"/>
                        <a:gd name="connsiteY64" fmla="*/ 697285 h 1356891"/>
                        <a:gd name="connsiteX65" fmla="*/ 349302 w 1295213"/>
                        <a:gd name="connsiteY65" fmla="*/ 598505 h 1356891"/>
                        <a:gd name="connsiteX66" fmla="*/ 569150 w 1295213"/>
                        <a:gd name="connsiteY66" fmla="*/ 598508 h 1356891"/>
                        <a:gd name="connsiteX67" fmla="*/ 1142968 w 1295213"/>
                        <a:gd name="connsiteY67" fmla="*/ 598508 h 1356891"/>
                        <a:gd name="connsiteX68" fmla="*/ 1142968 w 1295213"/>
                        <a:gd name="connsiteY68" fmla="*/ 656600 h 1356891"/>
                        <a:gd name="connsiteX69" fmla="*/ 569150 w 1295213"/>
                        <a:gd name="connsiteY69" fmla="*/ 656600 h 1356891"/>
                        <a:gd name="connsiteX70" fmla="*/ 569150 w 1295213"/>
                        <a:gd name="connsiteY70" fmla="*/ 598508 h 1356891"/>
                        <a:gd name="connsiteX71" fmla="*/ 569150 w 1295213"/>
                        <a:gd name="connsiteY71" fmla="*/ 743666 h 1356891"/>
                        <a:gd name="connsiteX72" fmla="*/ 1142968 w 1295213"/>
                        <a:gd name="connsiteY72" fmla="*/ 743666 h 1356891"/>
                        <a:gd name="connsiteX73" fmla="*/ 1142968 w 1295213"/>
                        <a:gd name="connsiteY73" fmla="*/ 801759 h 1356891"/>
                        <a:gd name="connsiteX74" fmla="*/ 569150 w 1295213"/>
                        <a:gd name="connsiteY74" fmla="*/ 801759 h 1356891"/>
                        <a:gd name="connsiteX75" fmla="*/ 569150 w 1295213"/>
                        <a:gd name="connsiteY75" fmla="*/ 743666 h 1356891"/>
                        <a:gd name="connsiteX76" fmla="*/ 152086 w 1295213"/>
                        <a:gd name="connsiteY76" fmla="*/ 975944 h 1356891"/>
                        <a:gd name="connsiteX77" fmla="*/ 410717 w 1295213"/>
                        <a:gd name="connsiteY77" fmla="*/ 975944 h 1356891"/>
                        <a:gd name="connsiteX78" fmla="*/ 439477 w 1295213"/>
                        <a:gd name="connsiteY78" fmla="*/ 1004888 h 1356891"/>
                        <a:gd name="connsiteX79" fmla="*/ 439477 w 1295213"/>
                        <a:gd name="connsiteY79" fmla="*/ 1266176 h 1356891"/>
                        <a:gd name="connsiteX80" fmla="*/ 410717 w 1295213"/>
                        <a:gd name="connsiteY80" fmla="*/ 1295206 h 1356891"/>
                        <a:gd name="connsiteX81" fmla="*/ 152086 w 1295213"/>
                        <a:gd name="connsiteY81" fmla="*/ 1295217 h 1356891"/>
                        <a:gd name="connsiteX82" fmla="*/ 123357 w 1295213"/>
                        <a:gd name="connsiteY82" fmla="*/ 1266187 h 1356891"/>
                        <a:gd name="connsiteX83" fmla="*/ 123357 w 1295213"/>
                        <a:gd name="connsiteY83" fmla="*/ 1004899 h 1356891"/>
                        <a:gd name="connsiteX84" fmla="*/ 152086 w 1295213"/>
                        <a:gd name="connsiteY84" fmla="*/ 975955 h 1356891"/>
                        <a:gd name="connsiteX85" fmla="*/ 569150 w 1295213"/>
                        <a:gd name="connsiteY85" fmla="*/ 1033918 h 1356891"/>
                        <a:gd name="connsiteX86" fmla="*/ 1142968 w 1295213"/>
                        <a:gd name="connsiteY86" fmla="*/ 1033918 h 1356891"/>
                        <a:gd name="connsiteX87" fmla="*/ 1142968 w 1295213"/>
                        <a:gd name="connsiteY87" fmla="*/ 1091977 h 1356891"/>
                        <a:gd name="connsiteX88" fmla="*/ 569150 w 1295213"/>
                        <a:gd name="connsiteY88" fmla="*/ 1091977 h 1356891"/>
                        <a:gd name="connsiteX89" fmla="*/ 569150 w 1295213"/>
                        <a:gd name="connsiteY89" fmla="*/ 1033918 h 1356891"/>
                        <a:gd name="connsiteX90" fmla="*/ 569150 w 1295213"/>
                        <a:gd name="connsiteY90" fmla="*/ 1179077 h 1356891"/>
                        <a:gd name="connsiteX91" fmla="*/ 1142968 w 1295213"/>
                        <a:gd name="connsiteY91" fmla="*/ 1179077 h 1356891"/>
                        <a:gd name="connsiteX92" fmla="*/ 1142968 w 1295213"/>
                        <a:gd name="connsiteY92" fmla="*/ 1237136 h 1356891"/>
                        <a:gd name="connsiteX93" fmla="*/ 569150 w 1295213"/>
                        <a:gd name="connsiteY93" fmla="*/ 1237136 h 1356891"/>
                        <a:gd name="connsiteX94" fmla="*/ 569150 w 1295213"/>
                        <a:gd name="connsiteY94" fmla="*/ 1179077 h 13568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  <a:cxn ang="0">
                          <a:pos x="connsiteX63" y="connsiteY63"/>
                        </a:cxn>
                        <a:cxn ang="0">
                          <a:pos x="connsiteX64" y="connsiteY64"/>
                        </a:cxn>
                        <a:cxn ang="0">
                          <a:pos x="connsiteX65" y="connsiteY65"/>
                        </a:cxn>
                        <a:cxn ang="0">
                          <a:pos x="connsiteX66" y="connsiteY66"/>
                        </a:cxn>
                        <a:cxn ang="0">
                          <a:pos x="connsiteX67" y="connsiteY67"/>
                        </a:cxn>
                        <a:cxn ang="0">
                          <a:pos x="connsiteX68" y="connsiteY68"/>
                        </a:cxn>
                        <a:cxn ang="0">
                          <a:pos x="connsiteX69" y="connsiteY69"/>
                        </a:cxn>
                        <a:cxn ang="0">
                          <a:pos x="connsiteX70" y="connsiteY70"/>
                        </a:cxn>
                        <a:cxn ang="0">
                          <a:pos x="connsiteX71" y="connsiteY71"/>
                        </a:cxn>
                        <a:cxn ang="0">
                          <a:pos x="connsiteX72" y="connsiteY72"/>
                        </a:cxn>
                        <a:cxn ang="0">
                          <a:pos x="connsiteX73" y="connsiteY73"/>
                        </a:cxn>
                        <a:cxn ang="0">
                          <a:pos x="connsiteX74" y="connsiteY74"/>
                        </a:cxn>
                        <a:cxn ang="0">
                          <a:pos x="connsiteX75" y="connsiteY75"/>
                        </a:cxn>
                        <a:cxn ang="0">
                          <a:pos x="connsiteX76" y="connsiteY76"/>
                        </a:cxn>
                        <a:cxn ang="0">
                          <a:pos x="connsiteX77" y="connsiteY77"/>
                        </a:cxn>
                        <a:cxn ang="0">
                          <a:pos x="connsiteX78" y="connsiteY78"/>
                        </a:cxn>
                        <a:cxn ang="0">
                          <a:pos x="connsiteX79" y="connsiteY79"/>
                        </a:cxn>
                        <a:cxn ang="0">
                          <a:pos x="connsiteX80" y="connsiteY80"/>
                        </a:cxn>
                        <a:cxn ang="0">
                          <a:pos x="connsiteX81" y="connsiteY81"/>
                        </a:cxn>
                        <a:cxn ang="0">
                          <a:pos x="connsiteX82" y="connsiteY82"/>
                        </a:cxn>
                        <a:cxn ang="0">
                          <a:pos x="connsiteX83" y="connsiteY83"/>
                        </a:cxn>
                        <a:cxn ang="0">
                          <a:pos x="connsiteX84" y="connsiteY84"/>
                        </a:cxn>
                        <a:cxn ang="0">
                          <a:pos x="connsiteX85" y="connsiteY85"/>
                        </a:cxn>
                        <a:cxn ang="0">
                          <a:pos x="connsiteX86" y="connsiteY86"/>
                        </a:cxn>
                        <a:cxn ang="0">
                          <a:pos x="connsiteX87" y="connsiteY87"/>
                        </a:cxn>
                        <a:cxn ang="0">
                          <a:pos x="connsiteX88" y="connsiteY88"/>
                        </a:cxn>
                        <a:cxn ang="0">
                          <a:pos x="connsiteX89" y="connsiteY89"/>
                        </a:cxn>
                        <a:cxn ang="0">
                          <a:pos x="connsiteX90" y="connsiteY90"/>
                        </a:cxn>
                        <a:cxn ang="0">
                          <a:pos x="connsiteX91" y="connsiteY91"/>
                        </a:cxn>
                        <a:cxn ang="0">
                          <a:pos x="connsiteX92" y="connsiteY92"/>
                        </a:cxn>
                        <a:cxn ang="0">
                          <a:pos x="connsiteX93" y="connsiteY93"/>
                        </a:cxn>
                        <a:cxn ang="0">
                          <a:pos x="connsiteX94" y="connsiteY94"/>
                        </a:cxn>
                      </a:cxnLst>
                      <a:rect l="l" t="t" r="r" b="b"/>
                      <a:pathLst>
                        <a:path w="1295213" h="1356891">
                          <a:moveTo>
                            <a:pt x="30836" y="0"/>
                          </a:moveTo>
                          <a:cubicBezTo>
                            <a:pt x="13809" y="0"/>
                            <a:pt x="0" y="13810"/>
                            <a:pt x="0" y="30836"/>
                          </a:cubicBezTo>
                          <a:lnTo>
                            <a:pt x="0" y="1326055"/>
                          </a:lnTo>
                          <a:cubicBezTo>
                            <a:pt x="0" y="1343091"/>
                            <a:pt x="13811" y="1356891"/>
                            <a:pt x="30836" y="1356891"/>
                          </a:cubicBezTo>
                          <a:lnTo>
                            <a:pt x="1264378" y="1356891"/>
                          </a:lnTo>
                          <a:cubicBezTo>
                            <a:pt x="1281406" y="1356891"/>
                            <a:pt x="1295214" y="1343080"/>
                            <a:pt x="1295214" y="1326055"/>
                          </a:cubicBezTo>
                          <a:lnTo>
                            <a:pt x="1295214" y="30836"/>
                          </a:lnTo>
                          <a:cubicBezTo>
                            <a:pt x="1295214" y="13810"/>
                            <a:pt x="1281403" y="0"/>
                            <a:pt x="1264378" y="0"/>
                          </a:cubicBezTo>
                          <a:close/>
                          <a:moveTo>
                            <a:pt x="425707" y="61672"/>
                          </a:moveTo>
                          <a:cubicBezTo>
                            <a:pt x="447927" y="62134"/>
                            <a:pt x="461232" y="86829"/>
                            <a:pt x="449563" y="105941"/>
                          </a:cubicBezTo>
                          <a:lnTo>
                            <a:pt x="438153" y="125398"/>
                          </a:lnTo>
                          <a:cubicBezTo>
                            <a:pt x="439034" y="128216"/>
                            <a:pt x="439474" y="131153"/>
                            <a:pt x="439474" y="134100"/>
                          </a:cubicBezTo>
                          <a:lnTo>
                            <a:pt x="439474" y="395419"/>
                          </a:lnTo>
                          <a:cubicBezTo>
                            <a:pt x="439463" y="411455"/>
                            <a:pt x="426577" y="424438"/>
                            <a:pt x="410715" y="424416"/>
                          </a:cubicBezTo>
                          <a:lnTo>
                            <a:pt x="152073" y="424416"/>
                          </a:lnTo>
                          <a:cubicBezTo>
                            <a:pt x="136218" y="424416"/>
                            <a:pt x="123354" y="411433"/>
                            <a:pt x="123343" y="395419"/>
                          </a:cubicBezTo>
                          <a:lnTo>
                            <a:pt x="123343" y="134100"/>
                          </a:lnTo>
                          <a:cubicBezTo>
                            <a:pt x="123343" y="118063"/>
                            <a:pt x="136207" y="105070"/>
                            <a:pt x="152073" y="105070"/>
                          </a:cubicBezTo>
                          <a:lnTo>
                            <a:pt x="383210" y="105070"/>
                          </a:lnTo>
                          <a:lnTo>
                            <a:pt x="400012" y="76374"/>
                          </a:lnTo>
                          <a:cubicBezTo>
                            <a:pt x="404712" y="68028"/>
                            <a:pt x="413209" y="62564"/>
                            <a:pt x="422684" y="61800"/>
                          </a:cubicBezTo>
                          <a:cubicBezTo>
                            <a:pt x="423683" y="61682"/>
                            <a:pt x="424697" y="61682"/>
                            <a:pt x="425696" y="61682"/>
                          </a:cubicBezTo>
                          <a:close/>
                          <a:moveTo>
                            <a:pt x="180802" y="163130"/>
                          </a:moveTo>
                          <a:lnTo>
                            <a:pt x="180802" y="366348"/>
                          </a:lnTo>
                          <a:lnTo>
                            <a:pt x="381974" y="366348"/>
                          </a:lnTo>
                          <a:lnTo>
                            <a:pt x="381974" y="221374"/>
                          </a:lnTo>
                          <a:lnTo>
                            <a:pt x="322376" y="323196"/>
                          </a:lnTo>
                          <a:cubicBezTo>
                            <a:pt x="312901" y="339428"/>
                            <a:pt x="290863" y="342363"/>
                            <a:pt x="277536" y="329188"/>
                          </a:cubicBezTo>
                          <a:lnTo>
                            <a:pt x="204140" y="256759"/>
                          </a:lnTo>
                          <a:cubicBezTo>
                            <a:pt x="174863" y="229805"/>
                            <a:pt x="216790" y="186331"/>
                            <a:pt x="244228" y="215198"/>
                          </a:cubicBezTo>
                          <a:lnTo>
                            <a:pt x="291424" y="261792"/>
                          </a:lnTo>
                          <a:lnTo>
                            <a:pt x="349214" y="163130"/>
                          </a:lnTo>
                          <a:close/>
                          <a:moveTo>
                            <a:pt x="569148" y="163130"/>
                          </a:moveTo>
                          <a:lnTo>
                            <a:pt x="1142965" y="163130"/>
                          </a:lnTo>
                          <a:cubicBezTo>
                            <a:pt x="1182246" y="162141"/>
                            <a:pt x="1182246" y="222189"/>
                            <a:pt x="1142965" y="221190"/>
                          </a:cubicBezTo>
                          <a:lnTo>
                            <a:pt x="569148" y="221190"/>
                          </a:lnTo>
                          <a:cubicBezTo>
                            <a:pt x="531772" y="220242"/>
                            <a:pt x="531772" y="164067"/>
                            <a:pt x="569148" y="163130"/>
                          </a:cubicBezTo>
                          <a:close/>
                          <a:moveTo>
                            <a:pt x="569148" y="308289"/>
                          </a:moveTo>
                          <a:lnTo>
                            <a:pt x="1142965" y="308289"/>
                          </a:lnTo>
                          <a:cubicBezTo>
                            <a:pt x="1180340" y="309236"/>
                            <a:pt x="1180340" y="365412"/>
                            <a:pt x="1142965" y="366348"/>
                          </a:cubicBezTo>
                          <a:lnTo>
                            <a:pt x="569148" y="366348"/>
                          </a:lnTo>
                          <a:cubicBezTo>
                            <a:pt x="531772" y="365401"/>
                            <a:pt x="531772" y="309225"/>
                            <a:pt x="569148" y="308289"/>
                          </a:cubicBezTo>
                          <a:close/>
                          <a:moveTo>
                            <a:pt x="425710" y="497082"/>
                          </a:moveTo>
                          <a:cubicBezTo>
                            <a:pt x="447911" y="497544"/>
                            <a:pt x="461204" y="522218"/>
                            <a:pt x="449566" y="541319"/>
                          </a:cubicBezTo>
                          <a:lnTo>
                            <a:pt x="438155" y="560807"/>
                          </a:lnTo>
                          <a:cubicBezTo>
                            <a:pt x="439036" y="563627"/>
                            <a:pt x="439477" y="566562"/>
                            <a:pt x="439477" y="569508"/>
                          </a:cubicBezTo>
                          <a:lnTo>
                            <a:pt x="439477" y="830796"/>
                          </a:lnTo>
                          <a:cubicBezTo>
                            <a:pt x="439477" y="846843"/>
                            <a:pt x="426591" y="859848"/>
                            <a:pt x="410717" y="859826"/>
                          </a:cubicBezTo>
                          <a:lnTo>
                            <a:pt x="152075" y="859837"/>
                          </a:lnTo>
                          <a:cubicBezTo>
                            <a:pt x="136210" y="859837"/>
                            <a:pt x="123346" y="846832"/>
                            <a:pt x="123346" y="830807"/>
                          </a:cubicBezTo>
                          <a:lnTo>
                            <a:pt x="123346" y="569519"/>
                          </a:lnTo>
                          <a:cubicBezTo>
                            <a:pt x="123346" y="553483"/>
                            <a:pt x="136210" y="540490"/>
                            <a:pt x="152075" y="540490"/>
                          </a:cubicBezTo>
                          <a:lnTo>
                            <a:pt x="383246" y="540490"/>
                          </a:lnTo>
                          <a:lnTo>
                            <a:pt x="400026" y="511760"/>
                          </a:lnTo>
                          <a:cubicBezTo>
                            <a:pt x="404726" y="503415"/>
                            <a:pt x="413223" y="497952"/>
                            <a:pt x="422698" y="497186"/>
                          </a:cubicBezTo>
                          <a:cubicBezTo>
                            <a:pt x="423700" y="497068"/>
                            <a:pt x="424710" y="497068"/>
                            <a:pt x="425710" y="497068"/>
                          </a:cubicBezTo>
                          <a:close/>
                          <a:moveTo>
                            <a:pt x="180805" y="598508"/>
                          </a:moveTo>
                          <a:lnTo>
                            <a:pt x="180805" y="801756"/>
                          </a:lnTo>
                          <a:lnTo>
                            <a:pt x="381977" y="801756"/>
                          </a:lnTo>
                          <a:lnTo>
                            <a:pt x="381977" y="656748"/>
                          </a:lnTo>
                          <a:lnTo>
                            <a:pt x="322379" y="758571"/>
                          </a:lnTo>
                          <a:cubicBezTo>
                            <a:pt x="312904" y="774802"/>
                            <a:pt x="290865" y="777738"/>
                            <a:pt x="277539" y="764562"/>
                          </a:cubicBezTo>
                          <a:lnTo>
                            <a:pt x="204143" y="692133"/>
                          </a:lnTo>
                          <a:cubicBezTo>
                            <a:pt x="174866" y="665180"/>
                            <a:pt x="216792" y="621705"/>
                            <a:pt x="244230" y="650572"/>
                          </a:cubicBezTo>
                          <a:lnTo>
                            <a:pt x="291513" y="697285"/>
                          </a:lnTo>
                          <a:lnTo>
                            <a:pt x="349302" y="598505"/>
                          </a:lnTo>
                          <a:close/>
                          <a:moveTo>
                            <a:pt x="569150" y="598508"/>
                          </a:moveTo>
                          <a:lnTo>
                            <a:pt x="1142968" y="598508"/>
                          </a:lnTo>
                          <a:cubicBezTo>
                            <a:pt x="1181301" y="598508"/>
                            <a:pt x="1181301" y="656600"/>
                            <a:pt x="1142968" y="656600"/>
                          </a:cubicBezTo>
                          <a:lnTo>
                            <a:pt x="569150" y="656600"/>
                          </a:lnTo>
                          <a:cubicBezTo>
                            <a:pt x="530817" y="656600"/>
                            <a:pt x="530817" y="598508"/>
                            <a:pt x="569150" y="598508"/>
                          </a:cubicBezTo>
                          <a:close/>
                          <a:moveTo>
                            <a:pt x="569150" y="743666"/>
                          </a:moveTo>
                          <a:lnTo>
                            <a:pt x="1142968" y="743666"/>
                          </a:lnTo>
                          <a:cubicBezTo>
                            <a:pt x="1181301" y="743666"/>
                            <a:pt x="1181301" y="801759"/>
                            <a:pt x="1142968" y="801759"/>
                          </a:cubicBezTo>
                          <a:lnTo>
                            <a:pt x="569150" y="801759"/>
                          </a:lnTo>
                          <a:cubicBezTo>
                            <a:pt x="530817" y="801759"/>
                            <a:pt x="530817" y="743666"/>
                            <a:pt x="569150" y="743666"/>
                          </a:cubicBezTo>
                          <a:close/>
                          <a:moveTo>
                            <a:pt x="152086" y="975944"/>
                          </a:moveTo>
                          <a:lnTo>
                            <a:pt x="410717" y="975944"/>
                          </a:lnTo>
                          <a:cubicBezTo>
                            <a:pt x="426561" y="975933"/>
                            <a:pt x="439436" y="988872"/>
                            <a:pt x="439477" y="1004888"/>
                          </a:cubicBezTo>
                          <a:lnTo>
                            <a:pt x="439477" y="1266176"/>
                          </a:lnTo>
                          <a:cubicBezTo>
                            <a:pt x="439477" y="1282223"/>
                            <a:pt x="426591" y="1295228"/>
                            <a:pt x="410717" y="1295206"/>
                          </a:cubicBezTo>
                          <a:lnTo>
                            <a:pt x="152086" y="1295217"/>
                          </a:lnTo>
                          <a:cubicBezTo>
                            <a:pt x="136221" y="1295217"/>
                            <a:pt x="123357" y="1282212"/>
                            <a:pt x="123357" y="1266187"/>
                          </a:cubicBezTo>
                          <a:lnTo>
                            <a:pt x="123357" y="1004899"/>
                          </a:lnTo>
                          <a:cubicBezTo>
                            <a:pt x="123401" y="988905"/>
                            <a:pt x="136254" y="975955"/>
                            <a:pt x="152086" y="975955"/>
                          </a:cubicBezTo>
                          <a:close/>
                          <a:moveTo>
                            <a:pt x="569150" y="1033918"/>
                          </a:moveTo>
                          <a:lnTo>
                            <a:pt x="1142968" y="1033918"/>
                          </a:lnTo>
                          <a:cubicBezTo>
                            <a:pt x="1182249" y="1032929"/>
                            <a:pt x="1182249" y="1092976"/>
                            <a:pt x="1142968" y="1091977"/>
                          </a:cubicBezTo>
                          <a:lnTo>
                            <a:pt x="569150" y="1091977"/>
                          </a:lnTo>
                          <a:cubicBezTo>
                            <a:pt x="531775" y="1091030"/>
                            <a:pt x="531775" y="1034854"/>
                            <a:pt x="569150" y="1033918"/>
                          </a:cubicBezTo>
                          <a:close/>
                          <a:moveTo>
                            <a:pt x="569150" y="1179077"/>
                          </a:moveTo>
                          <a:lnTo>
                            <a:pt x="1142968" y="1179077"/>
                          </a:lnTo>
                          <a:cubicBezTo>
                            <a:pt x="1180343" y="1180024"/>
                            <a:pt x="1180343" y="1236199"/>
                            <a:pt x="1142968" y="1237136"/>
                          </a:cubicBezTo>
                          <a:lnTo>
                            <a:pt x="569150" y="1237136"/>
                          </a:lnTo>
                          <a:cubicBezTo>
                            <a:pt x="531775" y="1236188"/>
                            <a:pt x="531775" y="1180013"/>
                            <a:pt x="569150" y="1179077"/>
                          </a:cubicBezTo>
                          <a:close/>
                        </a:path>
                      </a:pathLst>
                    </a:custGeom>
                    <a:solidFill>
                      <a:schemeClr val="bg2"/>
                    </a:solidFill>
                    <a:ln w="274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IN" dirty="0"/>
                    </a:p>
                  </p:txBody>
                </p:sp>
              </p:grpSp>
              <p:sp>
                <p:nvSpPr>
                  <p:cNvPr id="17" name="TextBox 16">
                    <a:extLst>
                      <a:ext uri="{FF2B5EF4-FFF2-40B4-BE49-F238E27FC236}">
                        <a16:creationId xmlns:a16="http://schemas.microsoft.com/office/drawing/2014/main" id="{03761235-0F27-E0C8-2BFD-78A2015E5248}"/>
                      </a:ext>
                    </a:extLst>
                  </p:cNvPr>
                  <p:cNvSpPr txBox="1"/>
                  <p:nvPr/>
                </p:nvSpPr>
                <p:spPr>
                  <a:xfrm>
                    <a:off x="6344559" y="1249530"/>
                    <a:ext cx="1126953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 anchor="ctr">
                    <a:spAutoFit/>
                  </a:bodyPr>
                  <a:lstStyle/>
                  <a:p>
                    <a:r>
                      <a:rPr lang="en-US" sz="1400" b="1" dirty="0">
                        <a:solidFill>
                          <a:schemeClr val="bg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Gothic" panose="020B0502020202020204" pitchFamily="34" charset="0"/>
                      </a:rPr>
                      <a:t>KEY FOCUS </a:t>
                    </a:r>
                    <a:endParaRPr lang="en-IN" sz="1400" b="1" dirty="0">
                      <a:solidFill>
                        <a:schemeClr val="bg2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Century Gothic" panose="020B0502020202020204" pitchFamily="34" charset="0"/>
                    </a:endParaRPr>
                  </a:p>
                </p:txBody>
              </p:sp>
            </p:grpSp>
          </p:grpSp>
        </p:grpSp>
      </p:grpSp>
      <p:sp>
        <p:nvSpPr>
          <p:cNvPr id="55" name="Footer Placeholder 2">
            <a:extLst>
              <a:ext uri="{FF2B5EF4-FFF2-40B4-BE49-F238E27FC236}">
                <a16:creationId xmlns:a16="http://schemas.microsoft.com/office/drawing/2014/main" id="{D347EEBE-1F40-E340-6728-84295FBB9A14}"/>
              </a:ext>
            </a:extLst>
          </p:cNvPr>
          <p:cNvSpPr txBox="1">
            <a:spLocks/>
          </p:cNvSpPr>
          <p:nvPr/>
        </p:nvSpPr>
        <p:spPr>
          <a:xfrm>
            <a:off x="3581398" y="6563804"/>
            <a:ext cx="5029204" cy="204217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900" kern="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slide 100% editable. Adapt it to your needs and capture your audience’s attention.</a:t>
            </a:r>
          </a:p>
        </p:txBody>
      </p:sp>
      <p:pic>
        <p:nvPicPr>
          <p:cNvPr id="58" name="Picture Placeholder 57" descr="A group of people sitting around a table&#10;&#10;Description automatically generated">
            <a:extLst>
              <a:ext uri="{FF2B5EF4-FFF2-40B4-BE49-F238E27FC236}">
                <a16:creationId xmlns:a16="http://schemas.microsoft.com/office/drawing/2014/main" id="{DB1A5406-0F9B-6036-B62B-AAF2EAEF7D97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8" r="48"/>
          <a:stretch/>
        </p:blipFill>
        <p:spPr/>
      </p:pic>
    </p:spTree>
    <p:extLst>
      <p:ext uri="{BB962C8B-B14F-4D97-AF65-F5344CB8AC3E}">
        <p14:creationId xmlns:p14="http://schemas.microsoft.com/office/powerpoint/2010/main" val="5311172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8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13252"/>
      </a:accent1>
      <a:accent2>
        <a:srgbClr val="42A5F5"/>
      </a:accent2>
      <a:accent3>
        <a:srgbClr val="413252"/>
      </a:accent3>
      <a:accent4>
        <a:srgbClr val="42A5F5"/>
      </a:accent4>
      <a:accent5>
        <a:srgbClr val="413252"/>
      </a:accent5>
      <a:accent6>
        <a:srgbClr val="42A5F5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174</Words>
  <Application>Microsoft Office PowerPoint</Application>
  <PresentationFormat>Widescreen</PresentationFormat>
  <Paragraphs>28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Century Gothic</vt:lpstr>
      <vt:lpstr>Office Theme</vt:lpstr>
      <vt:lpstr>Business Turnaround Plan for Pandemic and Crisis Management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Turnaround Plan for Pandemic and Crisis Management</dc:title>
  <dc:creator>pc35</dc:creator>
  <cp:lastModifiedBy>pc35</cp:lastModifiedBy>
  <cp:revision>3</cp:revision>
  <dcterms:created xsi:type="dcterms:W3CDTF">2022-08-04T11:18:24Z</dcterms:created>
  <dcterms:modified xsi:type="dcterms:W3CDTF">2022-08-05T10:58:18Z</dcterms:modified>
</cp:coreProperties>
</file>